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D975D6B-E4D8-4952-A1D4-52A21EA98D70}">
          <p14:sldIdLst>
            <p14:sldId id="256"/>
            <p14:sldId id="257"/>
            <p14:sldId id="259"/>
          </p14:sldIdLst>
        </p14:section>
        <p14:section name="无标题节" id="{134A7F66-18F6-4687-AEFD-FD6C3A1B1F15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1A0C5-F2A0-405E-A1C0-E60F52AE9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2006A7-8943-2254-FFDB-B92F0CF07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9DA41-68BC-E3BC-3409-85B461A6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9ADB-2009-413D-AE52-F9D9EEA5172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1C898-59AD-037F-0692-5741B44A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16FCA-AA41-5AD3-816E-78423846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AF35-DF58-450B-A993-B8AD58211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14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977B-3CEA-9204-3EED-3C95EA2E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F8D715-5F5C-FF1B-729E-1034FF256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0AC75-9DCF-40B2-292F-94DC6434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9ADB-2009-413D-AE52-F9D9EEA5172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60216-FF2A-E2BE-8D75-FAA519F8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1CCBA-0FF8-BCF9-98DA-FBACFBDE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AF35-DF58-450B-A993-B8AD58211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92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D11555-4B35-3870-D86A-309BD1EE0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34E7CE-FF98-7F17-3DEA-985272262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A07C7-0AB8-1668-6AAC-346875A5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9ADB-2009-413D-AE52-F9D9EEA5172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F2829-FA53-2CD3-5393-8221ED58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0FF10-9EC6-BF05-6926-7C5582FB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AF35-DF58-450B-A993-B8AD58211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D935E-7F29-AFC3-F075-CA7F1730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BAF16-2680-FEE6-8BE6-55A0F4405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FF132-63C4-85D2-C22F-872E9B2B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9ADB-2009-413D-AE52-F9D9EEA5172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460CC-57A1-1EE9-FA40-898E69E8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8C9949-D06E-72AA-1BAC-FD09B8CB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AF35-DF58-450B-A993-B8AD58211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63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9AB47-8352-2C3C-1059-D094D76C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18A17-8ABE-B01A-46D8-43EE0F74D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763DD-1583-BB25-BCE8-0D31D614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9ADB-2009-413D-AE52-F9D9EEA5172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2EF88-61B2-26B2-2E50-0AB420D5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5A94D-29BA-D823-541C-1A5D24D9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AF35-DF58-450B-A993-B8AD58211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4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F0F54-7071-71D8-2EB2-27E07CD7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9E805-0EEC-0DF5-E4CC-DBE1032BC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6A703-2D02-198E-EFEF-5530968D0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A98AA4-3FD4-8E24-FECE-494F51BA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9ADB-2009-413D-AE52-F9D9EEA5172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324D81-D682-955E-2C9D-FA0DCA29C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D2105F-39E1-93B0-90A7-79646F75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AF35-DF58-450B-A993-B8AD58211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90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BACDC-1906-2B2D-679D-54F1A2843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9195EB-213E-8540-DC62-3756671D2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D6FAB0-48A8-21CE-2277-FE972519E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4A86FA-3BA9-2DB8-3577-4F67E4CA7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EDB634-20E7-09EC-61F9-063E77B9C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520FCA-BF2D-49FD-2B26-1C35077A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9ADB-2009-413D-AE52-F9D9EEA5172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E0F315-EE07-11EF-B771-C0AC35A0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1FA14C-9855-882A-131E-E77E8BDE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AF35-DF58-450B-A993-B8AD58211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3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58B42-B40C-2EC9-155B-5EF8C730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9D4A3B-4210-B3AD-7711-030D54F7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9ADB-2009-413D-AE52-F9D9EEA5172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8F3A55-9C0D-8897-7B76-853FC36F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5F5592-46FB-A8A2-4550-7EACD968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AF35-DF58-450B-A993-B8AD58211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75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7D26EF-8445-0ACE-33B7-DAF03A15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9ADB-2009-413D-AE52-F9D9EEA5172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823BEC-F8F0-A3F6-5F77-EBDCBE85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7D7C8D-5F82-D299-430D-13B99294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AF35-DF58-450B-A993-B8AD58211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8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905C6-297D-9719-AF5C-A86098D4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E111D-5F4D-6578-9153-D8A1B6CF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F501ED-289A-D159-5104-2317BF4DC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F1C6C6-2785-E9C8-D342-C59B27D3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9ADB-2009-413D-AE52-F9D9EEA5172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2CCFD7-E4EF-7104-C825-7E91A0FA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C98E86-E104-FDCD-E694-375855E7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AF35-DF58-450B-A993-B8AD58211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19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B6254-42F8-3A02-523E-AAD9607C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E7DCA2-8CD5-9617-7F2C-478424FC7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5816D0-5C3E-421C-9BBA-525FC09AB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136344-507C-2DA4-7822-DBB10B34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9ADB-2009-413D-AE52-F9D9EEA5172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9CCF6-8564-2D4D-DC47-AF9631BE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0B57A1-B1F2-2003-95C8-37391548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AF35-DF58-450B-A993-B8AD58211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30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024C31-7072-CD10-CA90-A589B5725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FA1046-D7B1-F4BD-7C9B-A760678C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956E3-6E29-F608-CC9C-9694A737C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79ADB-2009-413D-AE52-F9D9EEA5172E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EB829-FFCE-09D5-4E2D-B2CDAD3BB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C4E8B-31B4-05CF-AD6A-E8DEDB172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6AF35-DF58-450B-A993-B8AD58211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14248-A7E5-B79D-C8AE-D96568DCE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项目管理与经济决策</a:t>
            </a:r>
            <a:r>
              <a:rPr lang="en-US" altLang="zh-CN" dirty="0"/>
              <a:t>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0F0518-5437-A8E9-9A44-CA2BD2EED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4000" dirty="0"/>
              <a:t>——</a:t>
            </a:r>
            <a:r>
              <a:rPr lang="zh-CN" altLang="en-US" sz="4000" dirty="0"/>
              <a:t>作业及成绩说明</a:t>
            </a:r>
            <a:endParaRPr lang="en-US" altLang="zh-CN" sz="4000" dirty="0"/>
          </a:p>
          <a:p>
            <a:endParaRPr lang="en-US" altLang="zh-CN" dirty="0"/>
          </a:p>
          <a:p>
            <a:r>
              <a:rPr lang="en-US" altLang="zh-CN" dirty="0"/>
              <a:t>2024/04/15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5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33B8C-D4BF-60EA-D9F5-F7BAB3FC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一、作业（必做）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6C764-08B1-1C2F-771A-B477C1320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题目</a:t>
            </a:r>
            <a:r>
              <a:rPr lang="en-US" altLang="zh-CN" dirty="0"/>
              <a:t>1——《</a:t>
            </a:r>
            <a:r>
              <a:rPr lang="zh-CN" altLang="en-US" dirty="0"/>
              <a:t>个人简历</a:t>
            </a:r>
            <a:r>
              <a:rPr lang="en-US" altLang="zh-CN" dirty="0"/>
              <a:t>》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今后的推免、考研或求职，内容、格式不限；</a:t>
            </a:r>
            <a:endParaRPr lang="en-US" altLang="zh-CN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适当畅想，但基本合理。</a:t>
            </a:r>
            <a:endParaRPr lang="en-US" altLang="zh-CN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题目</a:t>
            </a:r>
            <a:r>
              <a:rPr lang="en-US" altLang="zh-CN" dirty="0"/>
              <a:t>2——《</a:t>
            </a:r>
            <a:r>
              <a:rPr lang="zh-CN" altLang="en-US" dirty="0"/>
              <a:t>合同</a:t>
            </a:r>
            <a:r>
              <a:rPr lang="en-US" altLang="zh-CN" dirty="0"/>
              <a:t>》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同学自愿组团，各自担当甲、乙方（可以有丙方）；</a:t>
            </a:r>
            <a:endParaRPr lang="en-US" altLang="zh-CN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内容完整、严谨、合理。</a:t>
            </a:r>
            <a:endParaRPr lang="en-US" altLang="zh-CN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题目</a:t>
            </a:r>
            <a:r>
              <a:rPr lang="en-US" altLang="zh-CN" dirty="0"/>
              <a:t>3——《</a:t>
            </a:r>
            <a:r>
              <a:rPr lang="zh-CN" altLang="en-US" dirty="0"/>
              <a:t>商业计划书</a:t>
            </a:r>
            <a:r>
              <a:rPr lang="en-US" altLang="zh-CN" dirty="0"/>
              <a:t>》</a:t>
            </a:r>
            <a:r>
              <a:rPr lang="zh-CN" altLang="en-US" dirty="0"/>
              <a:t>（项目建议书或竞赛作品报告均可）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字数不限，尽量不要超</a:t>
            </a:r>
            <a:r>
              <a:rPr lang="en-US" altLang="zh-CN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页；</a:t>
            </a:r>
            <a:endParaRPr lang="en-US" altLang="zh-CN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格式按</a:t>
            </a:r>
            <a:r>
              <a:rPr lang="en-US" altLang="zh-CN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word</a:t>
            </a:r>
            <a:r>
              <a:rPr lang="zh-CN" altLang="en-US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模板，交</a:t>
            </a:r>
            <a:r>
              <a:rPr lang="en-US" altLang="zh-CN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word</a:t>
            </a:r>
            <a:r>
              <a:rPr lang="zh-CN" altLang="en-US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版，统一打印、上交；</a:t>
            </a:r>
            <a:endParaRPr lang="en-US" altLang="zh-CN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自愿组团，不超</a:t>
            </a:r>
            <a:r>
              <a:rPr lang="en-US" altLang="zh-CN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人，成绩按排名依次衰减（</a:t>
            </a:r>
            <a:r>
              <a:rPr lang="en-US" altLang="zh-CN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100-95-90-85</a:t>
            </a:r>
            <a:r>
              <a:rPr lang="zh-CN" altLang="en-US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1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C312D-B674-C7B6-5D2F-58575150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一、作业（选做）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0E011-7D84-FE33-142C-3E490ADE7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589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题目</a:t>
            </a:r>
            <a:r>
              <a:rPr lang="en-US" altLang="zh-CN" dirty="0"/>
              <a:t>4——《</a:t>
            </a:r>
            <a:r>
              <a:rPr lang="zh-CN" altLang="en-US" dirty="0"/>
              <a:t>项目总结报告</a:t>
            </a:r>
            <a:r>
              <a:rPr lang="en-US" altLang="zh-CN" dirty="0"/>
              <a:t>》</a:t>
            </a:r>
          </a:p>
          <a:p>
            <a:pPr lvl="1"/>
            <a:r>
              <a:rPr lang="zh-CN" altLang="en-US" sz="22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字数不限，尽量不要超</a:t>
            </a:r>
            <a:r>
              <a:rPr lang="en-US" altLang="zh-CN" sz="22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2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页；</a:t>
            </a:r>
            <a:endParaRPr lang="en-US" altLang="zh-CN" sz="22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2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格式按</a:t>
            </a:r>
            <a:r>
              <a:rPr lang="en-US" altLang="zh-CN" sz="22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word</a:t>
            </a:r>
            <a:r>
              <a:rPr lang="zh-CN" altLang="en-US" sz="22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模板，交</a:t>
            </a:r>
            <a:r>
              <a:rPr lang="en-US" altLang="zh-CN" sz="22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word</a:t>
            </a:r>
            <a:r>
              <a:rPr lang="zh-CN" altLang="en-US" sz="22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版，统一打印、上交；</a:t>
            </a:r>
            <a:endParaRPr lang="en-US" altLang="zh-CN" sz="22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2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自愿组团，不超</a:t>
            </a:r>
            <a:r>
              <a:rPr lang="en-US" altLang="zh-CN" sz="22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2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人，成绩按排名依次衰减</a:t>
            </a:r>
            <a:r>
              <a:rPr lang="zh-CN" altLang="en-US" sz="2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100-95-90-85</a:t>
            </a:r>
            <a:r>
              <a:rPr lang="zh-CN" altLang="en-US" sz="2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）；</a:t>
            </a:r>
            <a:endParaRPr lang="en-US" altLang="zh-CN" sz="24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2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不计入成绩；</a:t>
            </a:r>
            <a:endParaRPr lang="en-US" altLang="zh-CN" sz="22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2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但能得到专门、专业指导，拔高项目水平，提升自己能力。</a:t>
            </a:r>
            <a:endParaRPr lang="en-US" altLang="zh-CN" sz="22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28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97942-13A1-AA20-18FE-FC02DDE2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二、成绩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F5488-2FF9-1885-7E4D-A5D1FF2A4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latin typeface="+mn-lt"/>
              </a:rPr>
              <a:t>平时成绩</a:t>
            </a:r>
            <a:r>
              <a:rPr lang="en-US" altLang="zh-CN" dirty="0">
                <a:latin typeface="+mn-lt"/>
              </a:rPr>
              <a:t>50%</a:t>
            </a:r>
          </a:p>
          <a:p>
            <a:pPr lvl="1"/>
            <a:r>
              <a:rPr lang="zh-CN" altLang="en-US" dirty="0">
                <a:latin typeface="+mn-lt"/>
                <a:sym typeface="+mn-ea"/>
              </a:rPr>
              <a:t>课堂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>
                <a:latin typeface="+mn-lt"/>
                <a:sym typeface="+mn-ea"/>
              </a:rPr>
              <a:t>50')</a:t>
            </a:r>
          </a:p>
          <a:p>
            <a:pPr lvl="2"/>
            <a:r>
              <a:rPr lang="zh-CN" altLang="en-US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课堂出勤</a:t>
            </a:r>
            <a:r>
              <a:rPr lang="zh-CN" altLang="en-US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（标志</a:t>
            </a:r>
            <a:r>
              <a:rPr lang="en-US" altLang="zh-CN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2"/>
            <a:r>
              <a:rPr lang="zh-CN" altLang="en-US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回答问题（标识</a:t>
            </a:r>
            <a:r>
              <a:rPr lang="en-US" altLang="zh-CN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zh-CN" altLang="en-US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分享报告（标识</a:t>
            </a:r>
            <a:r>
              <a:rPr lang="en-US" altLang="zh-CN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/>
              <a:t>课后</a:t>
            </a:r>
            <a:r>
              <a:rPr lang="en-US" altLang="zh-CN" dirty="0"/>
              <a:t>(</a:t>
            </a:r>
            <a:r>
              <a:rPr lang="zh-CN" altLang="en-US" dirty="0"/>
              <a:t>额外奖励，最多</a:t>
            </a:r>
            <a:r>
              <a:rPr lang="en-US" altLang="zh-CN" dirty="0"/>
              <a:t>5</a:t>
            </a:r>
            <a:r>
              <a:rPr lang="zh-CN" altLang="en-US" dirty="0"/>
              <a:t>'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建议意见（标识</a:t>
            </a:r>
            <a:r>
              <a:rPr lang="en-US" altLang="zh-CN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dirty="0">
                <a:latin typeface="+mn-lt"/>
              </a:rPr>
              <a:t>作业</a:t>
            </a:r>
            <a:r>
              <a:rPr lang="en-US" altLang="zh-CN" dirty="0">
                <a:latin typeface="+mn-lt"/>
              </a:rPr>
              <a:t>50%</a:t>
            </a:r>
          </a:p>
          <a:p>
            <a:pPr lvl="1"/>
            <a:r>
              <a:rPr lang="zh-CN" altLang="en-US" dirty="0"/>
              <a:t>报告</a:t>
            </a:r>
            <a:r>
              <a:rPr lang="en-US" altLang="zh-CN" dirty="0"/>
              <a:t>(50')</a:t>
            </a:r>
          </a:p>
          <a:p>
            <a:pPr lvl="2"/>
            <a:r>
              <a:rPr lang="zh-CN" altLang="en-US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评分标准：写作水平、学术水平、格式规范化、文献资料等</a:t>
            </a:r>
            <a:endParaRPr lang="en-US" altLang="zh-CN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/>
              <a:t>小文</a:t>
            </a:r>
            <a:r>
              <a:rPr lang="en-US" altLang="zh-CN" dirty="0"/>
              <a:t>(</a:t>
            </a:r>
            <a:r>
              <a:rPr lang="zh-CN" altLang="en-US" dirty="0"/>
              <a:t>额外奖励，最多</a:t>
            </a:r>
            <a:r>
              <a:rPr lang="en-US" altLang="zh-CN" dirty="0"/>
              <a:t>5</a:t>
            </a:r>
            <a:r>
              <a:rPr lang="zh-CN" altLang="en-US" dirty="0"/>
              <a:t>'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报告合订本的前言、后记</a:t>
            </a:r>
            <a:endParaRPr lang="en-US" altLang="zh-CN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D9D795-C1AE-5B60-4F3A-9F1855D8CA85}"/>
              </a:ext>
            </a:extLst>
          </p:cNvPr>
          <p:cNvSpPr/>
          <p:nvPr/>
        </p:nvSpPr>
        <p:spPr>
          <a:xfrm>
            <a:off x="4980373" y="3274350"/>
            <a:ext cx="695575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比例最后根据实际情况定！</a:t>
            </a: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2EFEF085-3FBF-F0D6-B72F-6731AF4A9EAE}"/>
              </a:ext>
            </a:extLst>
          </p:cNvPr>
          <p:cNvSpPr/>
          <p:nvPr/>
        </p:nvSpPr>
        <p:spPr>
          <a:xfrm>
            <a:off x="4643021" y="2869681"/>
            <a:ext cx="337352" cy="16401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291</Words>
  <Application>Microsoft Office PowerPoint</Application>
  <PresentationFormat>宽屏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楷体</vt:lpstr>
      <vt:lpstr>Arial</vt:lpstr>
      <vt:lpstr>Office 主题​​</vt:lpstr>
      <vt:lpstr>《项目管理与经济决策》 </vt:lpstr>
      <vt:lpstr>一、作业（必做）</vt:lpstr>
      <vt:lpstr>一、作业（选做）</vt:lpstr>
      <vt:lpstr>二、成绩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《认知科学基础》 </dc:title>
  <dc:creator>X X</dc:creator>
  <cp:lastModifiedBy>X X</cp:lastModifiedBy>
  <cp:revision>16</cp:revision>
  <dcterms:created xsi:type="dcterms:W3CDTF">2023-12-21T07:58:54Z</dcterms:created>
  <dcterms:modified xsi:type="dcterms:W3CDTF">2024-04-21T07:16:02Z</dcterms:modified>
</cp:coreProperties>
</file>