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69"/>
  </p:notesMasterIdLst>
  <p:sldIdLst>
    <p:sldId id="256" r:id="rId2"/>
    <p:sldId id="261" r:id="rId3"/>
    <p:sldId id="258" r:id="rId4"/>
    <p:sldId id="260" r:id="rId5"/>
    <p:sldId id="262" r:id="rId6"/>
    <p:sldId id="263" r:id="rId7"/>
    <p:sldId id="264" r:id="rId8"/>
    <p:sldId id="265" r:id="rId9"/>
    <p:sldId id="266" r:id="rId10"/>
    <p:sldId id="313" r:id="rId11"/>
    <p:sldId id="362" r:id="rId12"/>
    <p:sldId id="375" r:id="rId13"/>
    <p:sldId id="267" r:id="rId14"/>
    <p:sldId id="268" r:id="rId15"/>
    <p:sldId id="314" r:id="rId16"/>
    <p:sldId id="315" r:id="rId17"/>
    <p:sldId id="317" r:id="rId18"/>
    <p:sldId id="272" r:id="rId19"/>
    <p:sldId id="275" r:id="rId20"/>
    <p:sldId id="318" r:id="rId21"/>
    <p:sldId id="319" r:id="rId22"/>
    <p:sldId id="363" r:id="rId23"/>
    <p:sldId id="365" r:id="rId24"/>
    <p:sldId id="367" r:id="rId25"/>
    <p:sldId id="278" r:id="rId26"/>
    <p:sldId id="370" r:id="rId27"/>
    <p:sldId id="320" r:id="rId28"/>
    <p:sldId id="371" r:id="rId29"/>
    <p:sldId id="372" r:id="rId30"/>
    <p:sldId id="321" r:id="rId31"/>
    <p:sldId id="323" r:id="rId32"/>
    <p:sldId id="326" r:id="rId33"/>
    <p:sldId id="325" r:id="rId34"/>
    <p:sldId id="327" r:id="rId35"/>
    <p:sldId id="328" r:id="rId36"/>
    <p:sldId id="329" r:id="rId37"/>
    <p:sldId id="330" r:id="rId38"/>
    <p:sldId id="332"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2" r:id="rId56"/>
    <p:sldId id="351" r:id="rId57"/>
    <p:sldId id="353" r:id="rId58"/>
    <p:sldId id="354" r:id="rId59"/>
    <p:sldId id="356" r:id="rId60"/>
    <p:sldId id="355" r:id="rId61"/>
    <p:sldId id="358" r:id="rId62"/>
    <p:sldId id="359" r:id="rId63"/>
    <p:sldId id="374" r:id="rId64"/>
    <p:sldId id="361" r:id="rId65"/>
    <p:sldId id="373" r:id="rId66"/>
    <p:sldId id="377" r:id="rId67"/>
    <p:sldId id="376" r:id="rId68"/>
  </p:sldIdLst>
  <p:sldSz cx="9144000" cy="5143500" type="screen16x9"/>
  <p:notesSz cx="6858000" cy="9144000"/>
  <p:embeddedFontLst>
    <p:embeddedFont>
      <p:font typeface="Bahnschrift" panose="020B0502040204020203" pitchFamily="34" charset="0"/>
      <p:regular r:id="rId70"/>
      <p:bold r:id="rId71"/>
    </p:embeddedFont>
    <p:embeddedFont>
      <p:font typeface="Barlow" panose="00000500000000000000" pitchFamily="2" charset="0"/>
      <p:regular r:id="rId72"/>
      <p:bold r:id="rId73"/>
      <p:italic r:id="rId74"/>
      <p:boldItalic r:id="rId75"/>
    </p:embeddedFont>
    <p:embeddedFont>
      <p:font typeface="Barlow Semi Condensed" panose="00000506000000000000" pitchFamily="2" charset="0"/>
      <p:regular r:id="rId76"/>
      <p:bold r:id="rId77"/>
      <p:italic r:id="rId78"/>
      <p:boldItalic r:id="rId79"/>
    </p:embeddedFont>
    <p:embeddedFont>
      <p:font typeface="Bebas Neue" panose="020B0000000000000000" pitchFamily="34" charset="0"/>
      <p:regular r:id="rId80"/>
    </p:embeddedFont>
    <p:embeddedFont>
      <p:font typeface="Delius Unicase" panose="020B0604020202020204" charset="0"/>
      <p:regular r:id="rId81"/>
      <p:bold r:id="rId82"/>
    </p:embeddedFont>
    <p:embeddedFont>
      <p:font typeface="Fira Sans Condensed Medium" panose="020B0603050000020004" pitchFamily="34" charset="0"/>
      <p:regular r:id="rId83"/>
      <p:bold r:id="rId84"/>
      <p:italic r:id="rId85"/>
      <p:boldItalic r:id="rId86"/>
    </p:embeddedFont>
    <p:embeddedFont>
      <p:font typeface="Fira Sans Extra Condensed Medium" panose="020B0604020202020204" charset="0"/>
      <p:regular r:id="rId87"/>
      <p:bold r:id="rId88"/>
      <p:italic r:id="rId89"/>
      <p:boldItalic r:id="rId90"/>
    </p:embeddedFont>
    <p:embeddedFont>
      <p:font typeface="Open Sans" panose="020B0606030504020204" pitchFamily="34" charset="0"/>
      <p:regular r:id="rId91"/>
      <p:bold r:id="rId92"/>
      <p:italic r:id="rId93"/>
      <p:boldItalic r:id="rId94"/>
    </p:embeddedFont>
    <p:embeddedFont>
      <p:font typeface="Roboto" panose="02000000000000000000" pitchFamily="2" charset="0"/>
      <p:bold r:id="rId95"/>
    </p:embeddedFont>
    <p:embeddedFont>
      <p:font typeface="Source Sans Pro" panose="020B0503030403020204" pitchFamily="34" charset="0"/>
      <p:regular r:id="rId96"/>
      <p:bold r:id="rId97"/>
      <p:italic r:id="rId98"/>
      <p:boldItalic r:id="rId99"/>
    </p:embeddedFont>
    <p:embeddedFont>
      <p:font typeface="Source Sans Pro Black" panose="020B0803030403020204" pitchFamily="34" charset="0"/>
      <p:bold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E72AA-0513-42C2-88A6-840FC7E0823C}">
  <a:tblStyle styleId="{981E72AA-0513-42C2-88A6-840FC7E082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5" autoAdjust="0"/>
    <p:restoredTop sz="94660"/>
  </p:normalViewPr>
  <p:slideViewPr>
    <p:cSldViewPr snapToGrid="0">
      <p:cViewPr varScale="1">
        <p:scale>
          <a:sx n="104" d="100"/>
          <a:sy n="104" d="100"/>
        </p:scale>
        <p:origin x="57"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89"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5.fntdata"/><Relationship Id="rId79" Type="http://schemas.openxmlformats.org/officeDocument/2006/relationships/font" Target="fonts/font10.fntdata"/><Relationship Id="rId87" Type="http://schemas.openxmlformats.org/officeDocument/2006/relationships/font" Target="fonts/font18.fntdata"/><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3.fntdata"/><Relationship Id="rId90" Type="http://schemas.openxmlformats.org/officeDocument/2006/relationships/font" Target="fonts/font21.fntdata"/><Relationship Id="rId95" Type="http://schemas.openxmlformats.org/officeDocument/2006/relationships/font" Target="fonts/font2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100" Type="http://schemas.openxmlformats.org/officeDocument/2006/relationships/font" Target="fonts/font31.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93" Type="http://schemas.openxmlformats.org/officeDocument/2006/relationships/font" Target="fonts/font24.fntdata"/><Relationship Id="rId98"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font" Target="fonts/font19.fntdata"/><Relationship Id="rId91" Type="http://schemas.openxmlformats.org/officeDocument/2006/relationships/font" Target="fonts/font22.fntdata"/><Relationship Id="rId96"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94" Type="http://schemas.openxmlformats.org/officeDocument/2006/relationships/font" Target="fonts/font25.fntdata"/><Relationship Id="rId99" Type="http://schemas.openxmlformats.org/officeDocument/2006/relationships/font" Target="fonts/font30.fntdata"/><Relationship Id="rId101"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97" Type="http://schemas.openxmlformats.org/officeDocument/2006/relationships/font" Target="fonts/font28.fntdata"/><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4F84F-6CAE-4319-81E0-60371AC8D10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987D93C6-560A-4F39-B795-E125BDE3F533}">
      <dgm:prSet custT="1"/>
      <dgm:spPr/>
      <dgm:t>
        <a:bodyPr/>
        <a:lstStyle/>
        <a:p>
          <a:pPr algn="ctr"/>
          <a:r>
            <a:rPr lang="vi-VN" sz="1500" b="0" i="0" dirty="0">
              <a:solidFill>
                <a:schemeClr val="tx1"/>
              </a:solidFill>
              <a:latin typeface="Barlow" panose="00000500000000000000" pitchFamily="2" charset="0"/>
            </a:rPr>
            <a:t>Một khai báo tường minh là một câu lệnh chương </a:t>
          </a:r>
          <a:r>
            <a:rPr lang="vi-VN" sz="1400" b="0" i="0" dirty="0">
              <a:solidFill>
                <a:schemeClr val="tx1"/>
              </a:solidFill>
              <a:latin typeface="Barlow" panose="00000500000000000000" pitchFamily="2" charset="0"/>
            </a:rPr>
            <a:t>trình</a:t>
          </a:r>
          <a:r>
            <a:rPr lang="vi-VN" sz="1500" b="0" i="0" dirty="0">
              <a:solidFill>
                <a:schemeClr val="tx1"/>
              </a:solidFill>
              <a:latin typeface="Barlow" panose="00000500000000000000" pitchFamily="2" charset="0"/>
            </a:rPr>
            <a:t> được sử dụng để khai báo các loại biến.</a:t>
          </a:r>
          <a:endParaRPr lang="vi-VN" sz="1500" dirty="0">
            <a:solidFill>
              <a:schemeClr val="tx1"/>
            </a:solidFill>
            <a:latin typeface="Barlow" panose="00000500000000000000" pitchFamily="2" charset="0"/>
          </a:endParaRPr>
        </a:p>
      </dgm:t>
    </dgm:pt>
    <dgm:pt modelId="{645484BF-B38B-4D3C-B303-0200A053313A}" type="parTrans" cxnId="{4FA4FF87-EEB9-40DD-BA01-BEDD63C2FFB6}">
      <dgm:prSet/>
      <dgm:spPr/>
      <dgm:t>
        <a:bodyPr/>
        <a:lstStyle/>
        <a:p>
          <a:endParaRPr lang="vi-VN"/>
        </a:p>
      </dgm:t>
    </dgm:pt>
    <dgm:pt modelId="{E770A865-4E58-47F0-9B78-5D740CF75324}" type="sibTrans" cxnId="{4FA4FF87-EEB9-40DD-BA01-BEDD63C2FFB6}">
      <dgm:prSet/>
      <dgm:spPr/>
      <dgm:t>
        <a:bodyPr/>
        <a:lstStyle/>
        <a:p>
          <a:endParaRPr lang="vi-VN"/>
        </a:p>
      </dgm:t>
    </dgm:pt>
    <dgm:pt modelId="{14E6C214-1B73-4DB6-B72D-E59508A910BE}">
      <dgm:prSet custT="1"/>
      <dgm:spPr/>
      <dgm:t>
        <a:bodyPr/>
        <a:lstStyle/>
        <a:p>
          <a:pPr algn="ctr"/>
          <a:r>
            <a:rPr lang="vi-VN" sz="1400" b="0" i="0" dirty="0">
              <a:solidFill>
                <a:schemeClr val="tx1"/>
              </a:solidFill>
              <a:latin typeface="Barlow" panose="00000500000000000000" pitchFamily="2" charset="0"/>
            </a:rPr>
            <a:t>Một khai báo ngầm định là một cơ chế mặc định để chỉ định các loại biến (sự xuất hiện đầu tiên của biến trong chương trình.)</a:t>
          </a:r>
          <a:endParaRPr lang="vi-VN" sz="1400" dirty="0">
            <a:solidFill>
              <a:schemeClr val="tx1"/>
            </a:solidFill>
            <a:latin typeface="Barlow" panose="00000500000000000000" pitchFamily="2" charset="0"/>
          </a:endParaRPr>
        </a:p>
      </dgm:t>
    </dgm:pt>
    <dgm:pt modelId="{649F2C34-9A6F-4D49-A9CD-202E85CB5333}" type="parTrans" cxnId="{F5CD9E38-92B8-4C2C-83B6-37D05106EFC4}">
      <dgm:prSet/>
      <dgm:spPr/>
      <dgm:t>
        <a:bodyPr/>
        <a:lstStyle/>
        <a:p>
          <a:endParaRPr lang="vi-VN"/>
        </a:p>
      </dgm:t>
    </dgm:pt>
    <dgm:pt modelId="{7AB45D5C-69FC-45D5-A7A1-5D51FD00413B}" type="sibTrans" cxnId="{F5CD9E38-92B8-4C2C-83B6-37D05106EFC4}">
      <dgm:prSet/>
      <dgm:spPr/>
      <dgm:t>
        <a:bodyPr/>
        <a:lstStyle/>
        <a:p>
          <a:endParaRPr lang="vi-VN"/>
        </a:p>
      </dgm:t>
    </dgm:pt>
    <dgm:pt modelId="{5FA31153-CCFA-4248-B88E-6AC087D0A03D}" type="pres">
      <dgm:prSet presAssocID="{8544F84F-6CAE-4319-81E0-60371AC8D101}" presName="composite" presStyleCnt="0">
        <dgm:presLayoutVars>
          <dgm:chMax val="5"/>
          <dgm:dir/>
          <dgm:animLvl val="ctr"/>
          <dgm:resizeHandles val="exact"/>
        </dgm:presLayoutVars>
      </dgm:prSet>
      <dgm:spPr/>
    </dgm:pt>
    <dgm:pt modelId="{B063807B-ED5C-4BA5-B11B-BDC4A8E5C122}" type="pres">
      <dgm:prSet presAssocID="{8544F84F-6CAE-4319-81E0-60371AC8D101}" presName="cycle" presStyleCnt="0"/>
      <dgm:spPr/>
    </dgm:pt>
    <dgm:pt modelId="{40108AE8-A989-41E1-B82C-EC0CE6F87D83}" type="pres">
      <dgm:prSet presAssocID="{8544F84F-6CAE-4319-81E0-60371AC8D101}" presName="centerShape" presStyleCnt="0"/>
      <dgm:spPr/>
    </dgm:pt>
    <dgm:pt modelId="{73A21CF1-E58E-46AC-ABA9-C1490501F6CD}" type="pres">
      <dgm:prSet presAssocID="{8544F84F-6CAE-4319-81E0-60371AC8D101}" presName="connSite" presStyleLbl="node1" presStyleIdx="0" presStyleCnt="3"/>
      <dgm:spPr/>
    </dgm:pt>
    <dgm:pt modelId="{4A04AA21-E68C-4C57-8825-9FFD3170AE6A}" type="pres">
      <dgm:prSet presAssocID="{8544F84F-6CAE-4319-81E0-60371AC8D101}" presName="visible" presStyleLbl="node1" presStyleIdx="0" presStyleCnt="3" custScaleX="99049" custLinFactNeighborX="-2245" custLinFactNeighborY="-2186"/>
      <dgm:spPr/>
    </dgm:pt>
    <dgm:pt modelId="{CE4BD029-9187-43DB-9A49-9E1DD6299E79}" type="pres">
      <dgm:prSet presAssocID="{645484BF-B38B-4D3C-B303-0200A053313A}" presName="Name25" presStyleLbl="parChTrans1D1" presStyleIdx="0" presStyleCnt="2"/>
      <dgm:spPr/>
    </dgm:pt>
    <dgm:pt modelId="{9CAB734C-460A-4802-AC1F-5E8326F7CD76}" type="pres">
      <dgm:prSet presAssocID="{987D93C6-560A-4F39-B795-E125BDE3F533}" presName="node" presStyleCnt="0"/>
      <dgm:spPr/>
    </dgm:pt>
    <dgm:pt modelId="{69004945-06E1-402C-8EAE-3090DD22016C}" type="pres">
      <dgm:prSet presAssocID="{987D93C6-560A-4F39-B795-E125BDE3F533}" presName="parentNode" presStyleLbl="node1" presStyleIdx="1" presStyleCnt="3" custScaleX="118328" custScaleY="118981" custLinFactX="38465" custLinFactNeighborX="100000" custLinFactNeighborY="28747">
        <dgm:presLayoutVars>
          <dgm:chMax val="1"/>
          <dgm:bulletEnabled val="1"/>
        </dgm:presLayoutVars>
      </dgm:prSet>
      <dgm:spPr/>
    </dgm:pt>
    <dgm:pt modelId="{6D4820AB-06E7-4CAA-8209-95DEF916FC8B}" type="pres">
      <dgm:prSet presAssocID="{987D93C6-560A-4F39-B795-E125BDE3F533}" presName="childNode" presStyleLbl="revTx" presStyleIdx="0" presStyleCnt="0">
        <dgm:presLayoutVars>
          <dgm:bulletEnabled val="1"/>
        </dgm:presLayoutVars>
      </dgm:prSet>
      <dgm:spPr/>
    </dgm:pt>
    <dgm:pt modelId="{25E91E9E-C36E-4994-B407-30B0A6CE954B}" type="pres">
      <dgm:prSet presAssocID="{649F2C34-9A6F-4D49-A9CD-202E85CB5333}" presName="Name25" presStyleLbl="parChTrans1D1" presStyleIdx="1" presStyleCnt="2"/>
      <dgm:spPr/>
    </dgm:pt>
    <dgm:pt modelId="{777C2E6F-8CB2-4C65-84F2-ECB050AD17C9}" type="pres">
      <dgm:prSet presAssocID="{14E6C214-1B73-4DB6-B72D-E59508A910BE}" presName="node" presStyleCnt="0"/>
      <dgm:spPr/>
    </dgm:pt>
    <dgm:pt modelId="{CF03D022-46B3-424B-9480-35DA56F5C1F1}" type="pres">
      <dgm:prSet presAssocID="{14E6C214-1B73-4DB6-B72D-E59508A910BE}" presName="parentNode" presStyleLbl="node1" presStyleIdx="2" presStyleCnt="3" custScaleX="126371" custScaleY="124104" custLinFactNeighborX="74515" custLinFactNeighborY="-27558">
        <dgm:presLayoutVars>
          <dgm:chMax val="1"/>
          <dgm:bulletEnabled val="1"/>
        </dgm:presLayoutVars>
      </dgm:prSet>
      <dgm:spPr/>
    </dgm:pt>
    <dgm:pt modelId="{9870D69D-CD69-4907-A668-997E444FC0C4}" type="pres">
      <dgm:prSet presAssocID="{14E6C214-1B73-4DB6-B72D-E59508A910BE}" presName="childNode" presStyleLbl="revTx" presStyleIdx="0" presStyleCnt="0">
        <dgm:presLayoutVars>
          <dgm:bulletEnabled val="1"/>
        </dgm:presLayoutVars>
      </dgm:prSet>
      <dgm:spPr/>
    </dgm:pt>
  </dgm:ptLst>
  <dgm:cxnLst>
    <dgm:cxn modelId="{05AA041D-190E-450D-B46D-535FFA4648EF}" type="presOf" srcId="{14E6C214-1B73-4DB6-B72D-E59508A910BE}" destId="{CF03D022-46B3-424B-9480-35DA56F5C1F1}" srcOrd="0" destOrd="0" presId="urn:microsoft.com/office/officeart/2005/8/layout/radial2"/>
    <dgm:cxn modelId="{F5CD9E38-92B8-4C2C-83B6-37D05106EFC4}" srcId="{8544F84F-6CAE-4319-81E0-60371AC8D101}" destId="{14E6C214-1B73-4DB6-B72D-E59508A910BE}" srcOrd="1" destOrd="0" parTransId="{649F2C34-9A6F-4D49-A9CD-202E85CB5333}" sibTransId="{7AB45D5C-69FC-45D5-A7A1-5D51FD00413B}"/>
    <dgm:cxn modelId="{CFB1875D-21A7-4D93-86EC-AF384A31A4C9}" type="presOf" srcId="{8544F84F-6CAE-4319-81E0-60371AC8D101}" destId="{5FA31153-CCFA-4248-B88E-6AC087D0A03D}" srcOrd="0" destOrd="0" presId="urn:microsoft.com/office/officeart/2005/8/layout/radial2"/>
    <dgm:cxn modelId="{528A1D56-A216-4E52-9408-09AA1A39B358}" type="presOf" srcId="{649F2C34-9A6F-4D49-A9CD-202E85CB5333}" destId="{25E91E9E-C36E-4994-B407-30B0A6CE954B}" srcOrd="0" destOrd="0" presId="urn:microsoft.com/office/officeart/2005/8/layout/radial2"/>
    <dgm:cxn modelId="{CB6CD558-263C-4373-98F2-553F6D4D7C50}" type="presOf" srcId="{987D93C6-560A-4F39-B795-E125BDE3F533}" destId="{69004945-06E1-402C-8EAE-3090DD22016C}" srcOrd="0" destOrd="0" presId="urn:microsoft.com/office/officeart/2005/8/layout/radial2"/>
    <dgm:cxn modelId="{4FA4FF87-EEB9-40DD-BA01-BEDD63C2FFB6}" srcId="{8544F84F-6CAE-4319-81E0-60371AC8D101}" destId="{987D93C6-560A-4F39-B795-E125BDE3F533}" srcOrd="0" destOrd="0" parTransId="{645484BF-B38B-4D3C-B303-0200A053313A}" sibTransId="{E770A865-4E58-47F0-9B78-5D740CF75324}"/>
    <dgm:cxn modelId="{0AE03FDB-521F-4C30-A7A8-44D011A3A5F4}" type="presOf" srcId="{645484BF-B38B-4D3C-B303-0200A053313A}" destId="{CE4BD029-9187-43DB-9A49-9E1DD6299E79}" srcOrd="0" destOrd="0" presId="urn:microsoft.com/office/officeart/2005/8/layout/radial2"/>
    <dgm:cxn modelId="{D8B3A957-6C32-4259-AB63-AFB570D28514}" type="presParOf" srcId="{5FA31153-CCFA-4248-B88E-6AC087D0A03D}" destId="{B063807B-ED5C-4BA5-B11B-BDC4A8E5C122}" srcOrd="0" destOrd="0" presId="urn:microsoft.com/office/officeart/2005/8/layout/radial2"/>
    <dgm:cxn modelId="{B494C961-1DE1-4871-AC63-B272C7F7370A}" type="presParOf" srcId="{B063807B-ED5C-4BA5-B11B-BDC4A8E5C122}" destId="{40108AE8-A989-41E1-B82C-EC0CE6F87D83}" srcOrd="0" destOrd="0" presId="urn:microsoft.com/office/officeart/2005/8/layout/radial2"/>
    <dgm:cxn modelId="{9BEF9B39-593E-4722-99AC-8EFF624F4C4C}" type="presParOf" srcId="{40108AE8-A989-41E1-B82C-EC0CE6F87D83}" destId="{73A21CF1-E58E-46AC-ABA9-C1490501F6CD}" srcOrd="0" destOrd="0" presId="urn:microsoft.com/office/officeart/2005/8/layout/radial2"/>
    <dgm:cxn modelId="{56529C93-E50D-4060-B945-3774861569A2}" type="presParOf" srcId="{40108AE8-A989-41E1-B82C-EC0CE6F87D83}" destId="{4A04AA21-E68C-4C57-8825-9FFD3170AE6A}" srcOrd="1" destOrd="0" presId="urn:microsoft.com/office/officeart/2005/8/layout/radial2"/>
    <dgm:cxn modelId="{011872C7-8C14-4EB0-8A4E-A1F992B5B3BE}" type="presParOf" srcId="{B063807B-ED5C-4BA5-B11B-BDC4A8E5C122}" destId="{CE4BD029-9187-43DB-9A49-9E1DD6299E79}" srcOrd="1" destOrd="0" presId="urn:microsoft.com/office/officeart/2005/8/layout/radial2"/>
    <dgm:cxn modelId="{E6C064DC-1358-4E0C-92A9-4691D26B92FE}" type="presParOf" srcId="{B063807B-ED5C-4BA5-B11B-BDC4A8E5C122}" destId="{9CAB734C-460A-4802-AC1F-5E8326F7CD76}" srcOrd="2" destOrd="0" presId="urn:microsoft.com/office/officeart/2005/8/layout/radial2"/>
    <dgm:cxn modelId="{D70D3D60-27EB-4F99-AC17-66636BF67746}" type="presParOf" srcId="{9CAB734C-460A-4802-AC1F-5E8326F7CD76}" destId="{69004945-06E1-402C-8EAE-3090DD22016C}" srcOrd="0" destOrd="0" presId="urn:microsoft.com/office/officeart/2005/8/layout/radial2"/>
    <dgm:cxn modelId="{843A4737-1EAF-42EF-9CCA-8E11FE12E21B}" type="presParOf" srcId="{9CAB734C-460A-4802-AC1F-5E8326F7CD76}" destId="{6D4820AB-06E7-4CAA-8209-95DEF916FC8B}" srcOrd="1" destOrd="0" presId="urn:microsoft.com/office/officeart/2005/8/layout/radial2"/>
    <dgm:cxn modelId="{A1675320-68C4-4D9D-BC88-0DD2BF43CA1C}" type="presParOf" srcId="{B063807B-ED5C-4BA5-B11B-BDC4A8E5C122}" destId="{25E91E9E-C36E-4994-B407-30B0A6CE954B}" srcOrd="3" destOrd="0" presId="urn:microsoft.com/office/officeart/2005/8/layout/radial2"/>
    <dgm:cxn modelId="{7D2B80F2-6B49-4FED-818D-54E77945256E}" type="presParOf" srcId="{B063807B-ED5C-4BA5-B11B-BDC4A8E5C122}" destId="{777C2E6F-8CB2-4C65-84F2-ECB050AD17C9}" srcOrd="4" destOrd="0" presId="urn:microsoft.com/office/officeart/2005/8/layout/radial2"/>
    <dgm:cxn modelId="{B776DF0D-AC55-4AC8-9C47-62D43BBE63A5}" type="presParOf" srcId="{777C2E6F-8CB2-4C65-84F2-ECB050AD17C9}" destId="{CF03D022-46B3-424B-9480-35DA56F5C1F1}" srcOrd="0" destOrd="0" presId="urn:microsoft.com/office/officeart/2005/8/layout/radial2"/>
    <dgm:cxn modelId="{95115ED0-65AC-48DE-ABFA-412D7E1C04EA}" type="presParOf" srcId="{777C2E6F-8CB2-4C65-84F2-ECB050AD17C9}" destId="{9870D69D-CD69-4907-A668-997E444FC0C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pPr>
            <a:buFont typeface="Wingdings" panose="05000000000000000000" pitchFamily="2" charset="2"/>
            <a:buChar char=""/>
          </a:pPr>
          <a:r>
            <a:rPr lang="en-US" sz="1400" dirty="0" err="1">
              <a:latin typeface="Barlow" panose="00000500000000000000" pitchFamily="2" charset="0"/>
            </a:rPr>
            <a:t>Mất</a:t>
          </a:r>
          <a:r>
            <a:rPr lang="en-US" sz="1400" dirty="0">
              <a:latin typeface="Barlow" panose="00000500000000000000" pitchFamily="2" charset="0"/>
            </a:rPr>
            <a:t> </a:t>
          </a:r>
          <a:r>
            <a:rPr lang="en-US" sz="1400" dirty="0" err="1">
              <a:latin typeface="Barlow" panose="00000500000000000000" pitchFamily="2" charset="0"/>
            </a:rPr>
            <a:t>khả</a:t>
          </a:r>
          <a:r>
            <a:rPr lang="en-US" sz="1400" dirty="0">
              <a:latin typeface="Barlow" panose="00000500000000000000" pitchFamily="2" charset="0"/>
            </a:rPr>
            <a:t> </a:t>
          </a:r>
          <a:r>
            <a:rPr lang="en-US" sz="1400" dirty="0" err="1">
              <a:latin typeface="Barlow" panose="00000500000000000000" pitchFamily="2" charset="0"/>
            </a:rPr>
            <a:t>năng</a:t>
          </a:r>
          <a:r>
            <a:rPr lang="en-US" sz="1400" dirty="0">
              <a:latin typeface="Barlow" panose="00000500000000000000" pitchFamily="2" charset="0"/>
            </a:rPr>
            <a:t> </a:t>
          </a:r>
          <a:r>
            <a:rPr lang="en-US" sz="1400" dirty="0" err="1">
              <a:latin typeface="Barlow" panose="00000500000000000000" pitchFamily="2" charset="0"/>
            </a:rPr>
            <a:t>phát</a:t>
          </a:r>
          <a:r>
            <a:rPr lang="en-US" sz="1400" dirty="0">
              <a:latin typeface="Barlow" panose="00000500000000000000" pitchFamily="2" charset="0"/>
            </a:rPr>
            <a:t> </a:t>
          </a:r>
          <a:r>
            <a:rPr lang="en-US" sz="1400" dirty="0" err="1">
              <a:latin typeface="Barlow" panose="00000500000000000000" pitchFamily="2" charset="0"/>
            </a:rPr>
            <a:t>hiện</a:t>
          </a:r>
          <a:r>
            <a:rPr lang="en-US" sz="1400" dirty="0">
              <a:latin typeface="Barlow" panose="00000500000000000000" pitchFamily="2" charset="0"/>
            </a:rPr>
            <a:t> </a:t>
          </a:r>
          <a:r>
            <a:rPr lang="en-US" sz="1400" dirty="0" err="1">
              <a:latin typeface="Barlow" panose="00000500000000000000" pitchFamily="2" charset="0"/>
            </a:rPr>
            <a:t>lỗi</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92696F93-06A4-445D-BFC4-96B5945E8225}">
      <dgm:prSet custT="1"/>
      <dgm:spPr/>
      <dgm:t>
        <a:bodyPr/>
        <a:lstStyle/>
        <a:p>
          <a:r>
            <a:rPr lang="en-US" sz="1400" dirty="0" err="1">
              <a:latin typeface="Barlow" panose="00000500000000000000" pitchFamily="2" charset="0"/>
            </a:rPr>
            <a:t>Không</a:t>
          </a:r>
          <a:r>
            <a:rPr lang="en-US" sz="1400" dirty="0">
              <a:latin typeface="Barlow" panose="00000500000000000000" pitchFamily="2" charset="0"/>
            </a:rPr>
            <a:t> </a:t>
          </a:r>
          <a:r>
            <a:rPr lang="en-US" sz="1400" dirty="0" err="1">
              <a:latin typeface="Barlow" panose="00000500000000000000" pitchFamily="2" charset="0"/>
            </a:rPr>
            <a:t>hiệu</a:t>
          </a:r>
          <a:r>
            <a:rPr lang="en-US" sz="1400" dirty="0">
              <a:latin typeface="Barlow" panose="00000500000000000000" pitchFamily="2" charset="0"/>
            </a:rPr>
            <a:t> </a:t>
          </a:r>
          <a:r>
            <a:rPr lang="en-US" sz="1400" dirty="0" err="1">
              <a:latin typeface="Barlow" panose="00000500000000000000" pitchFamily="2" charset="0"/>
            </a:rPr>
            <a:t>quả</a:t>
          </a:r>
          <a:r>
            <a:rPr lang="en-US" sz="1400" dirty="0">
              <a:latin typeface="Barlow" panose="00000500000000000000" pitchFamily="2" charset="0"/>
            </a:rPr>
            <a:t>, </a:t>
          </a:r>
          <a:r>
            <a:rPr lang="en-US" sz="1400" dirty="0" err="1">
              <a:latin typeface="Barlow" panose="00000500000000000000" pitchFamily="2" charset="0"/>
            </a:rPr>
            <a:t>vì</a:t>
          </a:r>
          <a:r>
            <a:rPr lang="en-US" sz="1400" dirty="0">
              <a:latin typeface="Barlow" panose="00000500000000000000" pitchFamily="2" charset="0"/>
            </a:rPr>
            <a:t> </a:t>
          </a:r>
          <a:r>
            <a:rPr lang="en-US" sz="1400" dirty="0" err="1">
              <a:latin typeface="Barlow" panose="00000500000000000000" pitchFamily="2" charset="0"/>
            </a:rPr>
            <a:t>tất</a:t>
          </a:r>
          <a:r>
            <a:rPr lang="en-US" sz="1400" dirty="0">
              <a:latin typeface="Barlow" panose="00000500000000000000" pitchFamily="2" charset="0"/>
            </a:rPr>
            <a:t> </a:t>
          </a:r>
          <a:r>
            <a:rPr lang="en-US" sz="1400" dirty="0" err="1">
              <a:latin typeface="Barlow" panose="00000500000000000000" pitchFamily="2" charset="0"/>
            </a:rPr>
            <a:t>cả</a:t>
          </a:r>
          <a:r>
            <a:rPr lang="en-US" sz="1400" dirty="0">
              <a:latin typeface="Barlow" panose="00000500000000000000" pitchFamily="2" charset="0"/>
            </a:rPr>
            <a:t> </a:t>
          </a:r>
          <a:r>
            <a:rPr lang="en-US" sz="1400" dirty="0" err="1">
              <a:latin typeface="Barlow" panose="00000500000000000000" pitchFamily="2" charset="0"/>
            </a:rPr>
            <a:t>đều</a:t>
          </a:r>
          <a:r>
            <a:rPr lang="en-US" sz="1400" dirty="0">
              <a:latin typeface="Barlow" panose="00000500000000000000" pitchFamily="2" charset="0"/>
            </a:rPr>
            <a:t> </a:t>
          </a:r>
          <a:r>
            <a:rPr lang="en-US" sz="1400" dirty="0" err="1">
              <a:latin typeface="Barlow" panose="00000500000000000000" pitchFamily="2" charset="0"/>
            </a:rPr>
            <a:t>là</a:t>
          </a:r>
          <a:r>
            <a:rPr lang="en-US" sz="1400" dirty="0">
              <a:latin typeface="Barlow" panose="00000500000000000000" pitchFamily="2" charset="0"/>
            </a:rPr>
            <a:t> </a:t>
          </a:r>
          <a:r>
            <a:rPr lang="en-US" sz="1400" dirty="0" err="1">
              <a:latin typeface="Barlow" panose="00000500000000000000" pitchFamily="2" charset="0"/>
            </a:rPr>
            <a:t>các</a:t>
          </a:r>
          <a:r>
            <a:rPr lang="en-US" sz="1400" dirty="0">
              <a:latin typeface="Barlow" panose="00000500000000000000" pitchFamily="2" charset="0"/>
            </a:rPr>
            <a:t> </a:t>
          </a:r>
          <a:r>
            <a:rPr lang="en-US" sz="1400" dirty="0" err="1">
              <a:latin typeface="Barlow" panose="00000500000000000000" pitchFamily="2" charset="0"/>
            </a:rPr>
            <a:t>thuộc</a:t>
          </a:r>
          <a:r>
            <a:rPr lang="en-US" sz="1400" dirty="0">
              <a:latin typeface="Barlow" panose="00000500000000000000" pitchFamily="2" charset="0"/>
            </a:rPr>
            <a:t> </a:t>
          </a:r>
          <a:r>
            <a:rPr lang="en-US" sz="1400" dirty="0" err="1">
              <a:latin typeface="Barlow" panose="00000500000000000000" pitchFamily="2" charset="0"/>
            </a:rPr>
            <a:t>tính</a:t>
          </a:r>
          <a:r>
            <a:rPr lang="en-US" sz="1400" dirty="0">
              <a:latin typeface="Barlow" panose="00000500000000000000" pitchFamily="2" charset="0"/>
            </a:rPr>
            <a:t> </a:t>
          </a:r>
          <a:r>
            <a:rPr lang="en-US" sz="1400" dirty="0" err="1">
              <a:latin typeface="Barlow" panose="00000500000000000000" pitchFamily="2" charset="0"/>
            </a:rPr>
            <a:t>động</a:t>
          </a:r>
          <a:r>
            <a:rPr lang="en-US" sz="1400" dirty="0">
              <a:latin typeface="Barlow" panose="00000500000000000000" pitchFamily="2" charset="0"/>
            </a:rPr>
            <a:t> </a:t>
          </a:r>
          <a:r>
            <a:rPr lang="vi-VN" sz="1400" dirty="0">
              <a:effectLst/>
              <a:latin typeface="Barlow" panose="00000500000000000000" pitchFamily="2" charset="0"/>
            </a:rPr>
            <a:t>.</a:t>
          </a:r>
          <a:endParaRPr lang="vi-VN" sz="1400" dirty="0">
            <a:effectLst/>
            <a:latin typeface="Barlow" panose="00000500000000000000" pitchFamily="2" charset="0"/>
            <a:ea typeface="Times New Roman" panose="02020603050405020304" pitchFamily="18" charset="0"/>
          </a:endParaRPr>
        </a:p>
      </dgm:t>
    </dgm:pt>
    <dgm:pt modelId="{F3C45F8B-C2C8-44FF-B100-9BE766B86A16}" type="parTrans" cxnId="{2D999AEB-3C17-4869-AC29-ADF9A30245CC}">
      <dgm:prSet/>
      <dgm:spPr/>
      <dgm:t>
        <a:bodyPr/>
        <a:lstStyle/>
        <a:p>
          <a:endParaRPr lang="vi-VN"/>
        </a:p>
      </dgm:t>
    </dgm:pt>
    <dgm:pt modelId="{4EA95D61-DFDA-4640-A32E-0770EFA2423D}" type="sibTrans" cxnId="{2D999AEB-3C17-4869-AC29-ADF9A30245CC}">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3"/>
      <dgm:spPr/>
    </dgm:pt>
    <dgm:pt modelId="{A23C3DED-F8FB-4ECD-AB5E-AD3F41CA5520}" type="pres">
      <dgm:prSet presAssocID="{2B30AB3D-55F0-4ED4-B3A0-EF45D9F7D785}" presName="visible" presStyleLbl="node1" presStyleIdx="0" presStyleCnt="3" custScaleX="133854" custScaleY="129816" custLinFactNeighborX="11501" custLinFactNeighborY="-5549"/>
      <dgm:spPr/>
    </dgm:pt>
    <dgm:pt modelId="{12D588FA-B05C-4BA6-BEFD-5103116ADCE3}" type="pres">
      <dgm:prSet presAssocID="{F49AF7F5-D434-472C-83C3-1F0A270A5F5E}" presName="Name25" presStyleLbl="parChTrans1D1" presStyleIdx="0" presStyleCnt="2"/>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3" custScaleX="120637" custScaleY="122515" custLinFactX="18499" custLinFactNeighborX="100000" custLinFactNeighborY="13150">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 modelId="{D3FB96D9-75F6-43CC-BFD4-2087A6E12F8A}" type="pres">
      <dgm:prSet presAssocID="{F3C45F8B-C2C8-44FF-B100-9BE766B86A16}" presName="Name25" presStyleLbl="parChTrans1D1" presStyleIdx="1" presStyleCnt="2"/>
      <dgm:spPr/>
    </dgm:pt>
    <dgm:pt modelId="{C09230B7-D32E-4D80-8509-B54DD7D92ED6}" type="pres">
      <dgm:prSet presAssocID="{92696F93-06A4-445D-BFC4-96B5945E8225}" presName="node" presStyleCnt="0"/>
      <dgm:spPr/>
    </dgm:pt>
    <dgm:pt modelId="{5D93F7EC-D366-4ADA-8B82-C671BF653022}" type="pres">
      <dgm:prSet presAssocID="{92696F93-06A4-445D-BFC4-96B5945E8225}" presName="parentNode" presStyleLbl="node1" presStyleIdx="2" presStyleCnt="3" custScaleX="136716" custScaleY="129416" custLinFactX="93878" custLinFactNeighborX="100000" custLinFactNeighborY="-17184">
        <dgm:presLayoutVars>
          <dgm:chMax val="1"/>
          <dgm:bulletEnabled val="1"/>
        </dgm:presLayoutVars>
      </dgm:prSet>
      <dgm:spPr/>
    </dgm:pt>
    <dgm:pt modelId="{BDDEF83C-D078-482A-ACF1-F1F1D8E07C03}" type="pres">
      <dgm:prSet presAssocID="{92696F93-06A4-445D-BFC4-96B5945E8225}"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DE52398D-F73B-44C0-97FD-925C66586029}" type="presOf" srcId="{F3C45F8B-C2C8-44FF-B100-9BE766B86A16}" destId="{D3FB96D9-75F6-43CC-BFD4-2087A6E12F8A}"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3967CDC-9DD6-4913-AC0A-5A915F4A9E58}" type="presOf" srcId="{92696F93-06A4-445D-BFC4-96B5945E8225}" destId="{5D93F7EC-D366-4ADA-8B82-C671BF653022}"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2D999AEB-3C17-4869-AC29-ADF9A30245CC}" srcId="{2B30AB3D-55F0-4ED4-B3A0-EF45D9F7D785}" destId="{92696F93-06A4-445D-BFC4-96B5945E8225}" srcOrd="1" destOrd="0" parTransId="{F3C45F8B-C2C8-44FF-B100-9BE766B86A16}" sibTransId="{4EA95D61-DFDA-4640-A32E-0770EFA2423D}"/>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 modelId="{4C88CA5D-C340-4D26-B596-EC6BD61500D6}" type="presParOf" srcId="{084FDE19-F5E4-488F-9D17-205A4B2E970D}" destId="{D3FB96D9-75F6-43CC-BFD4-2087A6E12F8A}" srcOrd="3" destOrd="0" presId="urn:microsoft.com/office/officeart/2005/8/layout/radial2"/>
    <dgm:cxn modelId="{125609A6-3E9C-4B92-9377-BF8D25BA69E7}" type="presParOf" srcId="{084FDE19-F5E4-488F-9D17-205A4B2E970D}" destId="{C09230B7-D32E-4D80-8509-B54DD7D92ED6}" srcOrd="4" destOrd="0" presId="urn:microsoft.com/office/officeart/2005/8/layout/radial2"/>
    <dgm:cxn modelId="{8AC053D4-4734-4292-B28B-700E675BFBD2}" type="presParOf" srcId="{C09230B7-D32E-4D80-8509-B54DD7D92ED6}" destId="{5D93F7EC-D366-4ADA-8B82-C671BF653022}" srcOrd="0" destOrd="0" presId="urn:microsoft.com/office/officeart/2005/8/layout/radial2"/>
    <dgm:cxn modelId="{48374081-02A9-4E7A-BEB9-D4EF2BAA9BC7}" type="presParOf" srcId="{C09230B7-D32E-4D80-8509-B54DD7D92ED6}" destId="{BDDEF83C-D078-482A-ACF1-F1F1D8E07C0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a:solidFill>
                <a:schemeClr val="tx1"/>
              </a:solidFill>
              <a:effectLst/>
              <a:latin typeface="Barlow" panose="00000500000000000000" pitchFamily="2" charset="0"/>
              <a:ea typeface="Times New Roman" panose="02020603050405020304" pitchFamily="18" charset="0"/>
            </a:rPr>
            <a:t>Linh </a:t>
          </a:r>
          <a:r>
            <a:rPr lang="en-US" sz="1400" dirty="0" err="1">
              <a:solidFill>
                <a:schemeClr val="tx1"/>
              </a:solidFill>
              <a:effectLst/>
              <a:latin typeface="Barlow" panose="00000500000000000000" pitchFamily="2" charset="0"/>
              <a:ea typeface="Times New Roman" panose="02020603050405020304" pitchFamily="18" charset="0"/>
            </a:rPr>
            <a:t>hoạt</a:t>
          </a:r>
          <a:endParaRPr lang="vi-VN" sz="1400" dirty="0">
            <a:solidFill>
              <a:schemeClr val="tx1"/>
            </a:solidFill>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92696F93-06A4-445D-BFC4-96B5945E8225}">
      <dgm:prSet custT="1"/>
      <dgm:spPr/>
      <dgm:t>
        <a:bodyPr/>
        <a:lstStyle/>
        <a:p>
          <a:r>
            <a:rPr lang="en-US" sz="1400" dirty="0" err="1">
              <a:solidFill>
                <a:schemeClr val="tx1"/>
              </a:solidFill>
              <a:effectLst/>
              <a:latin typeface="Barlow" panose="00000500000000000000" pitchFamily="2" charset="0"/>
              <a:ea typeface="Times New Roman" panose="02020603050405020304" pitchFamily="18" charset="0"/>
            </a:rPr>
            <a:t>Đáp</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ứng</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nhu</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cầu</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về</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các</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loại</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đa</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hình</a:t>
          </a:r>
          <a:r>
            <a:rPr lang="en-US" sz="1400" dirty="0">
              <a:solidFill>
                <a:schemeClr val="tx1"/>
              </a:solidFill>
              <a:effectLst/>
              <a:latin typeface="Barlow" panose="00000500000000000000" pitchFamily="2" charset="0"/>
              <a:ea typeface="Times New Roman" panose="02020603050405020304" pitchFamily="18" charset="0"/>
            </a:rPr>
            <a:t>"</a:t>
          </a:r>
          <a:endParaRPr lang="vi-VN" sz="1400" dirty="0">
            <a:solidFill>
              <a:schemeClr val="tx1"/>
            </a:solidFill>
            <a:effectLst/>
            <a:latin typeface="Barlow" panose="00000500000000000000" pitchFamily="2" charset="0"/>
            <a:ea typeface="Times New Roman" panose="02020603050405020304" pitchFamily="18" charset="0"/>
          </a:endParaRPr>
        </a:p>
      </dgm:t>
    </dgm:pt>
    <dgm:pt modelId="{F3C45F8B-C2C8-44FF-B100-9BE766B86A16}" type="parTrans" cxnId="{2D999AEB-3C17-4869-AC29-ADF9A30245CC}">
      <dgm:prSet/>
      <dgm:spPr/>
      <dgm:t>
        <a:bodyPr/>
        <a:lstStyle/>
        <a:p>
          <a:endParaRPr lang="vi-VN"/>
        </a:p>
      </dgm:t>
    </dgm:pt>
    <dgm:pt modelId="{4EA95D61-DFDA-4640-A32E-0770EFA2423D}" type="sibTrans" cxnId="{2D999AEB-3C17-4869-AC29-ADF9A30245CC}">
      <dgm:prSet/>
      <dgm:spPr/>
      <dgm:t>
        <a:bodyPr/>
        <a:lstStyle/>
        <a:p>
          <a:endParaRPr lang="vi-VN"/>
        </a:p>
      </dgm:t>
    </dgm:pt>
    <dgm:pt modelId="{F06DE084-E0FD-408A-B615-03CE8B4C4FCE}">
      <dgm:prSet custT="1"/>
      <dgm:spPr/>
      <dgm:t>
        <a:bodyPr/>
        <a:lstStyle/>
        <a:p>
          <a:r>
            <a:rPr lang="en-US" sz="1400" dirty="0" err="1">
              <a:solidFill>
                <a:schemeClr val="tx1"/>
              </a:solidFill>
              <a:effectLst/>
              <a:latin typeface="Barlow" panose="00000500000000000000" pitchFamily="2" charset="0"/>
              <a:ea typeface="Times New Roman" panose="02020603050405020304" pitchFamily="18" charset="0"/>
            </a:rPr>
            <a:t>Phát</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triển</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các</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chức</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năng</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chung</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ví</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dụ</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sắp</a:t>
          </a:r>
          <a:r>
            <a:rPr lang="en-US" sz="1400" dirty="0">
              <a:solidFill>
                <a:schemeClr val="tx1"/>
              </a:solidFill>
              <a:effectLst/>
              <a:latin typeface="Barlow" panose="00000500000000000000" pitchFamily="2" charset="0"/>
              <a:ea typeface="Times New Roman" panose="02020603050405020304" pitchFamily="18" charset="0"/>
            </a:rPr>
            <a:t> </a:t>
          </a:r>
          <a:r>
            <a:rPr lang="en-US" sz="1400" dirty="0" err="1">
              <a:solidFill>
                <a:schemeClr val="tx1"/>
              </a:solidFill>
              <a:effectLst/>
              <a:latin typeface="Barlow" panose="00000500000000000000" pitchFamily="2" charset="0"/>
              <a:ea typeface="Times New Roman" panose="02020603050405020304" pitchFamily="18" charset="0"/>
            </a:rPr>
            <a:t>xếp</a:t>
          </a:r>
          <a:r>
            <a:rPr lang="en-US" sz="1400" dirty="0">
              <a:solidFill>
                <a:schemeClr val="tx1"/>
              </a:solidFill>
              <a:effectLst/>
              <a:latin typeface="Barlow" panose="00000500000000000000" pitchFamily="2" charset="0"/>
              <a:ea typeface="Times New Roman" panose="02020603050405020304" pitchFamily="18" charset="0"/>
            </a:rPr>
            <a:t>)</a:t>
          </a:r>
          <a:endParaRPr lang="vi-VN" sz="1400" dirty="0">
            <a:solidFill>
              <a:schemeClr val="tx1"/>
            </a:solidFill>
            <a:effectLst/>
            <a:latin typeface="Barlow" panose="00000500000000000000" pitchFamily="2" charset="0"/>
            <a:ea typeface="Times New Roman" panose="02020603050405020304" pitchFamily="18" charset="0"/>
          </a:endParaRPr>
        </a:p>
      </dgm:t>
    </dgm:pt>
    <dgm:pt modelId="{8E7B8700-28D5-462B-AB7E-BAC085937A9D}" type="parTrans" cxnId="{F4E4C94A-36A0-4C5F-A30C-A14646DAF386}">
      <dgm:prSet/>
      <dgm:spPr/>
      <dgm:t>
        <a:bodyPr/>
        <a:lstStyle/>
        <a:p>
          <a:endParaRPr lang="vi-VN"/>
        </a:p>
      </dgm:t>
    </dgm:pt>
    <dgm:pt modelId="{2DCC9803-A58D-4061-9B9D-54B347541788}" type="sibTrans" cxnId="{F4E4C94A-36A0-4C5F-A30C-A14646DAF386}">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4"/>
      <dgm:spPr/>
    </dgm:pt>
    <dgm:pt modelId="{A23C3DED-F8FB-4ECD-AB5E-AD3F41CA5520}" type="pres">
      <dgm:prSet presAssocID="{2B30AB3D-55F0-4ED4-B3A0-EF45D9F7D785}" presName="visible" presStyleLbl="node1" presStyleIdx="0" presStyleCnt="4" custScaleX="110263" custScaleY="103667" custLinFactNeighborX="-437" custLinFactNeighborY="-7337"/>
      <dgm:spPr/>
    </dgm:pt>
    <dgm:pt modelId="{12D588FA-B05C-4BA6-BEFD-5103116ADCE3}" type="pres">
      <dgm:prSet presAssocID="{F49AF7F5-D434-472C-83C3-1F0A270A5F5E}" presName="Name25" presStyleLbl="parChTrans1D1" presStyleIdx="0" presStyleCnt="3"/>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4" custScaleX="142878" custScaleY="135329" custLinFactNeighborX="58190" custLinFactNeighborY="-28298">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 modelId="{D3FB96D9-75F6-43CC-BFD4-2087A6E12F8A}" type="pres">
      <dgm:prSet presAssocID="{F3C45F8B-C2C8-44FF-B100-9BE766B86A16}" presName="Name25" presStyleLbl="parChTrans1D1" presStyleIdx="1" presStyleCnt="3"/>
      <dgm:spPr/>
    </dgm:pt>
    <dgm:pt modelId="{C09230B7-D32E-4D80-8509-B54DD7D92ED6}" type="pres">
      <dgm:prSet presAssocID="{92696F93-06A4-445D-BFC4-96B5945E8225}" presName="node" presStyleCnt="0"/>
      <dgm:spPr/>
    </dgm:pt>
    <dgm:pt modelId="{5D93F7EC-D366-4ADA-8B82-C671BF653022}" type="pres">
      <dgm:prSet presAssocID="{92696F93-06A4-445D-BFC4-96B5945E8225}" presName="parentNode" presStyleLbl="node1" presStyleIdx="2" presStyleCnt="4" custScaleX="162348" custScaleY="155641" custLinFactX="100000" custLinFactNeighborX="135162" custLinFactNeighborY="-18310">
        <dgm:presLayoutVars>
          <dgm:chMax val="1"/>
          <dgm:bulletEnabled val="1"/>
        </dgm:presLayoutVars>
      </dgm:prSet>
      <dgm:spPr/>
    </dgm:pt>
    <dgm:pt modelId="{BDDEF83C-D078-482A-ACF1-F1F1D8E07C03}" type="pres">
      <dgm:prSet presAssocID="{92696F93-06A4-445D-BFC4-96B5945E8225}" presName="childNode" presStyleLbl="revTx" presStyleIdx="0" presStyleCnt="0">
        <dgm:presLayoutVars>
          <dgm:bulletEnabled val="1"/>
        </dgm:presLayoutVars>
      </dgm:prSet>
      <dgm:spPr/>
    </dgm:pt>
    <dgm:pt modelId="{52C16CAB-1713-48EA-BB04-A700630EB975}" type="pres">
      <dgm:prSet presAssocID="{8E7B8700-28D5-462B-AB7E-BAC085937A9D}" presName="Name25" presStyleLbl="parChTrans1D1" presStyleIdx="2" presStyleCnt="3"/>
      <dgm:spPr/>
    </dgm:pt>
    <dgm:pt modelId="{2C23E468-7749-46F1-9F61-084185B13561}" type="pres">
      <dgm:prSet presAssocID="{F06DE084-E0FD-408A-B615-03CE8B4C4FCE}" presName="node" presStyleCnt="0"/>
      <dgm:spPr/>
    </dgm:pt>
    <dgm:pt modelId="{33511267-33A7-440B-9BF7-CD4816B7BF7C}" type="pres">
      <dgm:prSet presAssocID="{F06DE084-E0FD-408A-B615-03CE8B4C4FCE}" presName="parentNode" presStyleLbl="node1" presStyleIdx="3" presStyleCnt="4" custScaleX="160386" custScaleY="151477" custLinFactNeighborX="87337" custLinFactNeighborY="-44696">
        <dgm:presLayoutVars>
          <dgm:chMax val="1"/>
          <dgm:bulletEnabled val="1"/>
        </dgm:presLayoutVars>
      </dgm:prSet>
      <dgm:spPr/>
    </dgm:pt>
    <dgm:pt modelId="{2B85E142-402D-436A-AAED-112D8EC1ADCC}" type="pres">
      <dgm:prSet presAssocID="{F06DE084-E0FD-408A-B615-03CE8B4C4FCE}"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F4E4C94A-36A0-4C5F-A30C-A14646DAF386}" srcId="{2B30AB3D-55F0-4ED4-B3A0-EF45D9F7D785}" destId="{F06DE084-E0FD-408A-B615-03CE8B4C4FCE}" srcOrd="2" destOrd="0" parTransId="{8E7B8700-28D5-462B-AB7E-BAC085937A9D}" sibTransId="{2DCC9803-A58D-4061-9B9D-54B347541788}"/>
    <dgm:cxn modelId="{55341159-7789-4C6E-832F-F4E5089A02C6}" type="presOf" srcId="{8E7B8700-28D5-462B-AB7E-BAC085937A9D}" destId="{52C16CAB-1713-48EA-BB04-A700630EB975}" srcOrd="0" destOrd="0" presId="urn:microsoft.com/office/officeart/2005/8/layout/radial2"/>
    <dgm:cxn modelId="{DE52398D-F73B-44C0-97FD-925C66586029}" type="presOf" srcId="{F3C45F8B-C2C8-44FF-B100-9BE766B86A16}" destId="{D3FB96D9-75F6-43CC-BFD4-2087A6E12F8A}"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3525E0C9-EB21-49D4-880C-ACEA1ED186F2}" type="presOf" srcId="{F06DE084-E0FD-408A-B615-03CE8B4C4FCE}" destId="{33511267-33A7-440B-9BF7-CD4816B7BF7C}" srcOrd="0" destOrd="0" presId="urn:microsoft.com/office/officeart/2005/8/layout/radial2"/>
    <dgm:cxn modelId="{F3967CDC-9DD6-4913-AC0A-5A915F4A9E58}" type="presOf" srcId="{92696F93-06A4-445D-BFC4-96B5945E8225}" destId="{5D93F7EC-D366-4ADA-8B82-C671BF653022}"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2D999AEB-3C17-4869-AC29-ADF9A30245CC}" srcId="{2B30AB3D-55F0-4ED4-B3A0-EF45D9F7D785}" destId="{92696F93-06A4-445D-BFC4-96B5945E8225}" srcOrd="1" destOrd="0" parTransId="{F3C45F8B-C2C8-44FF-B100-9BE766B86A16}" sibTransId="{4EA95D61-DFDA-4640-A32E-0770EFA2423D}"/>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 modelId="{4C88CA5D-C340-4D26-B596-EC6BD61500D6}" type="presParOf" srcId="{084FDE19-F5E4-488F-9D17-205A4B2E970D}" destId="{D3FB96D9-75F6-43CC-BFD4-2087A6E12F8A}" srcOrd="3" destOrd="0" presId="urn:microsoft.com/office/officeart/2005/8/layout/radial2"/>
    <dgm:cxn modelId="{125609A6-3E9C-4B92-9377-BF8D25BA69E7}" type="presParOf" srcId="{084FDE19-F5E4-488F-9D17-205A4B2E970D}" destId="{C09230B7-D32E-4D80-8509-B54DD7D92ED6}" srcOrd="4" destOrd="0" presId="urn:microsoft.com/office/officeart/2005/8/layout/radial2"/>
    <dgm:cxn modelId="{8AC053D4-4734-4292-B28B-700E675BFBD2}" type="presParOf" srcId="{C09230B7-D32E-4D80-8509-B54DD7D92ED6}" destId="{5D93F7EC-D366-4ADA-8B82-C671BF653022}" srcOrd="0" destOrd="0" presId="urn:microsoft.com/office/officeart/2005/8/layout/radial2"/>
    <dgm:cxn modelId="{48374081-02A9-4E7A-BEB9-D4EF2BAA9BC7}" type="presParOf" srcId="{C09230B7-D32E-4D80-8509-B54DD7D92ED6}" destId="{BDDEF83C-D078-482A-ACF1-F1F1D8E07C03}" srcOrd="1" destOrd="0" presId="urn:microsoft.com/office/officeart/2005/8/layout/radial2"/>
    <dgm:cxn modelId="{9AB94580-03CB-4296-A506-6B33556B40A4}" type="presParOf" srcId="{084FDE19-F5E4-488F-9D17-205A4B2E970D}" destId="{52C16CAB-1713-48EA-BB04-A700630EB975}" srcOrd="5" destOrd="0" presId="urn:microsoft.com/office/officeart/2005/8/layout/radial2"/>
    <dgm:cxn modelId="{B42D8533-4741-48AD-8F8A-97396AAC644A}" type="presParOf" srcId="{084FDE19-F5E4-488F-9D17-205A4B2E970D}" destId="{2C23E468-7749-46F1-9F61-084185B13561}" srcOrd="6" destOrd="0" presId="urn:microsoft.com/office/officeart/2005/8/layout/radial2"/>
    <dgm:cxn modelId="{B7ADBBCC-64B1-4D0A-9238-ACC33512866E}" type="presParOf" srcId="{2C23E468-7749-46F1-9F61-084185B13561}" destId="{33511267-33A7-440B-9BF7-CD4816B7BF7C}" srcOrd="0" destOrd="0" presId="urn:microsoft.com/office/officeart/2005/8/layout/radial2"/>
    <dgm:cxn modelId="{6E8B4575-14AA-4558-BA8E-C039C1E3A95E}" type="presParOf" srcId="{2C23E468-7749-46F1-9F61-084185B13561}" destId="{2B85E142-402D-436A-AAED-112D8EC1ADCC}"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err="1">
              <a:solidFill>
                <a:schemeClr val="tx1"/>
              </a:solidFill>
              <a:latin typeface="Barlow" panose="00000500000000000000" pitchFamily="2" charset="0"/>
            </a:rPr>
            <a:t>Tốn</a:t>
          </a:r>
          <a:r>
            <a:rPr lang="en-US" sz="1400" dirty="0">
              <a:solidFill>
                <a:schemeClr val="tx1"/>
              </a:solidFill>
              <a:latin typeface="Barlow" panose="00000500000000000000" pitchFamily="2" charset="0"/>
            </a:rPr>
            <a:t> chi </a:t>
          </a:r>
          <a:r>
            <a:rPr lang="en-US" sz="1400" dirty="0" err="1">
              <a:solidFill>
                <a:schemeClr val="tx1"/>
              </a:solidFill>
              <a:latin typeface="Barlow" panose="00000500000000000000" pitchFamily="2" charset="0"/>
            </a:rPr>
            <a:t>phí</a:t>
          </a:r>
          <a:r>
            <a:rPr lang="en-US" sz="1400" dirty="0">
              <a:solidFill>
                <a:schemeClr val="tx1"/>
              </a:solidFill>
              <a:latin typeface="Barlow" panose="00000500000000000000" pitchFamily="2" charset="0"/>
            </a:rPr>
            <a:t> </a:t>
          </a:r>
          <a:r>
            <a:rPr lang="en-US" sz="1400" dirty="0">
              <a:solidFill>
                <a:schemeClr val="tx1"/>
              </a:solidFill>
            </a:rPr>
            <a:t>.</a:t>
          </a:r>
          <a:endParaRPr lang="vi-VN" sz="1400" dirty="0">
            <a:solidFill>
              <a:schemeClr val="tx1"/>
            </a:solidFill>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92696F93-06A4-445D-BFC4-96B5945E8225}">
      <dgm:prSet custT="1"/>
      <dgm:spPr/>
      <dgm:t>
        <a:bodyPr/>
        <a:lstStyle/>
        <a:p>
          <a:r>
            <a:rPr lang="en-US" sz="1400" dirty="0" err="1">
              <a:solidFill>
                <a:schemeClr val="tx1"/>
              </a:solidFill>
              <a:latin typeface="Barlow" panose="00000500000000000000" pitchFamily="2" charset="0"/>
            </a:rPr>
            <a:t>Việc</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phát</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hiện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lỗi</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gõ</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bởi</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trình</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biên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dịch</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là</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khó</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khăn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vì</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bất</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kỳ</a:t>
          </a:r>
          <a:r>
            <a:rPr lang="en-US" sz="1400" dirty="0">
              <a:solidFill>
                <a:schemeClr val="tx1"/>
              </a:solidFill>
              <a:latin typeface="Barlow" panose="00000500000000000000" pitchFamily="2" charset="0"/>
            </a:rPr>
            <a:t> biến </a:t>
          </a:r>
          <a:r>
            <a:rPr lang="en-US" sz="1400" dirty="0" err="1">
              <a:solidFill>
                <a:schemeClr val="tx1"/>
              </a:solidFill>
              <a:latin typeface="Barlow" panose="00000500000000000000" pitchFamily="2" charset="0"/>
            </a:rPr>
            <a:t>có</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thể</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được</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gán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một</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giá</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trị</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thuộc</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bất</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kỳ</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kiểu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nào</a:t>
          </a:r>
          <a:r>
            <a:rPr lang="en-US" sz="1400" dirty="0">
              <a:solidFill>
                <a:schemeClr val="tx1"/>
              </a:solidFill>
              <a:latin typeface="Barlow" panose="00000500000000000000" pitchFamily="2" charset="0"/>
            </a:rPr>
            <a:t>.</a:t>
          </a:r>
          <a:endParaRPr lang="vi-VN" sz="1400" dirty="0">
            <a:solidFill>
              <a:schemeClr val="tx1"/>
            </a:solidFill>
            <a:effectLst/>
            <a:latin typeface="Barlow" panose="00000500000000000000" pitchFamily="2" charset="0"/>
            <a:ea typeface="Times New Roman" panose="02020603050405020304" pitchFamily="18" charset="0"/>
          </a:endParaRPr>
        </a:p>
      </dgm:t>
    </dgm:pt>
    <dgm:pt modelId="{F3C45F8B-C2C8-44FF-B100-9BE766B86A16}" type="parTrans" cxnId="{2D999AEB-3C17-4869-AC29-ADF9A30245CC}">
      <dgm:prSet/>
      <dgm:spPr/>
      <dgm:t>
        <a:bodyPr/>
        <a:lstStyle/>
        <a:p>
          <a:endParaRPr lang="vi-VN"/>
        </a:p>
      </dgm:t>
    </dgm:pt>
    <dgm:pt modelId="{4EA95D61-DFDA-4640-A32E-0770EFA2423D}" type="sibTrans" cxnId="{2D999AEB-3C17-4869-AC29-ADF9A30245CC}">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3"/>
      <dgm:spPr/>
    </dgm:pt>
    <dgm:pt modelId="{A23C3DED-F8FB-4ECD-AB5E-AD3F41CA5520}" type="pres">
      <dgm:prSet presAssocID="{2B30AB3D-55F0-4ED4-B3A0-EF45D9F7D785}" presName="visible" presStyleLbl="node1" presStyleIdx="0" presStyleCnt="3" custScaleX="133854" custScaleY="129816" custLinFactNeighborX="1272" custLinFactNeighborY="-5401"/>
      <dgm:spPr/>
    </dgm:pt>
    <dgm:pt modelId="{12D588FA-B05C-4BA6-BEFD-5103116ADCE3}" type="pres">
      <dgm:prSet presAssocID="{F49AF7F5-D434-472C-83C3-1F0A270A5F5E}" presName="Name25" presStyleLbl="parChTrans1D1" presStyleIdx="0" presStyleCnt="2"/>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3" custScaleX="119661" custScaleY="117733" custLinFactX="93449" custLinFactNeighborX="100000" custLinFactNeighborY="-3172">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 modelId="{D3FB96D9-75F6-43CC-BFD4-2087A6E12F8A}" type="pres">
      <dgm:prSet presAssocID="{F3C45F8B-C2C8-44FF-B100-9BE766B86A16}" presName="Name25" presStyleLbl="parChTrans1D1" presStyleIdx="1" presStyleCnt="2"/>
      <dgm:spPr/>
    </dgm:pt>
    <dgm:pt modelId="{C09230B7-D32E-4D80-8509-B54DD7D92ED6}" type="pres">
      <dgm:prSet presAssocID="{92696F93-06A4-445D-BFC4-96B5945E8225}" presName="node" presStyleCnt="0"/>
      <dgm:spPr/>
    </dgm:pt>
    <dgm:pt modelId="{5D93F7EC-D366-4ADA-8B82-C671BF653022}" type="pres">
      <dgm:prSet presAssocID="{92696F93-06A4-445D-BFC4-96B5945E8225}" presName="parentNode" presStyleLbl="node1" presStyleIdx="2" presStyleCnt="3" custScaleX="171288" custScaleY="167860" custLinFactX="4044" custLinFactNeighborX="100000" custLinFactNeighborY="-20136">
        <dgm:presLayoutVars>
          <dgm:chMax val="1"/>
          <dgm:bulletEnabled val="1"/>
        </dgm:presLayoutVars>
      </dgm:prSet>
      <dgm:spPr/>
    </dgm:pt>
    <dgm:pt modelId="{BDDEF83C-D078-482A-ACF1-F1F1D8E07C03}" type="pres">
      <dgm:prSet presAssocID="{92696F93-06A4-445D-BFC4-96B5945E8225}"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DE52398D-F73B-44C0-97FD-925C66586029}" type="presOf" srcId="{F3C45F8B-C2C8-44FF-B100-9BE766B86A16}" destId="{D3FB96D9-75F6-43CC-BFD4-2087A6E12F8A}"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3967CDC-9DD6-4913-AC0A-5A915F4A9E58}" type="presOf" srcId="{92696F93-06A4-445D-BFC4-96B5945E8225}" destId="{5D93F7EC-D366-4ADA-8B82-C671BF653022}"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2D999AEB-3C17-4869-AC29-ADF9A30245CC}" srcId="{2B30AB3D-55F0-4ED4-B3A0-EF45D9F7D785}" destId="{92696F93-06A4-445D-BFC4-96B5945E8225}" srcOrd="1" destOrd="0" parTransId="{F3C45F8B-C2C8-44FF-B100-9BE766B86A16}" sibTransId="{4EA95D61-DFDA-4640-A32E-0770EFA2423D}"/>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 modelId="{4C88CA5D-C340-4D26-B596-EC6BD61500D6}" type="presParOf" srcId="{084FDE19-F5E4-488F-9D17-205A4B2E970D}" destId="{D3FB96D9-75F6-43CC-BFD4-2087A6E12F8A}" srcOrd="3" destOrd="0" presId="urn:microsoft.com/office/officeart/2005/8/layout/radial2"/>
    <dgm:cxn modelId="{125609A6-3E9C-4B92-9377-BF8D25BA69E7}" type="presParOf" srcId="{084FDE19-F5E4-488F-9D17-205A4B2E970D}" destId="{C09230B7-D32E-4D80-8509-B54DD7D92ED6}" srcOrd="4" destOrd="0" presId="urn:microsoft.com/office/officeart/2005/8/layout/radial2"/>
    <dgm:cxn modelId="{8AC053D4-4734-4292-B28B-700E675BFBD2}" type="presParOf" srcId="{C09230B7-D32E-4D80-8509-B54DD7D92ED6}" destId="{5D93F7EC-D366-4ADA-8B82-C671BF653022}" srcOrd="0" destOrd="0" presId="urn:microsoft.com/office/officeart/2005/8/layout/radial2"/>
    <dgm:cxn modelId="{48374081-02A9-4E7A-BEB9-D4EF2BAA9BC7}" type="presParOf" srcId="{C09230B7-D32E-4D80-8509-B54DD7D92ED6}" destId="{BDDEF83C-D078-482A-ACF1-F1F1D8E07C0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err="1">
              <a:latin typeface="Barlow" panose="00000500000000000000" pitchFamily="2" charset="0"/>
            </a:rPr>
            <a:t>Không</a:t>
          </a:r>
          <a:r>
            <a:rPr lang="en-US" sz="1400" dirty="0">
              <a:latin typeface="Barlow" panose="00000500000000000000" pitchFamily="2" charset="0"/>
            </a:rPr>
            <a:t> </a:t>
          </a:r>
          <a:r>
            <a:rPr lang="en-US" sz="1400" dirty="0" err="1">
              <a:latin typeface="Barlow" panose="00000500000000000000" pitchFamily="2" charset="0"/>
            </a:rPr>
            <a:t>phát</a:t>
          </a:r>
          <a:r>
            <a:rPr lang="en-US" sz="1400" dirty="0">
              <a:latin typeface="Barlow" panose="00000500000000000000" pitchFamily="2" charset="0"/>
            </a:rPr>
            <a:t> </a:t>
          </a:r>
          <a:r>
            <a:rPr lang="en-US" sz="1400" dirty="0" err="1">
              <a:latin typeface="Barlow" panose="00000500000000000000" pitchFamily="2" charset="0"/>
            </a:rPr>
            <a:t>sinh</a:t>
          </a:r>
          <a:r>
            <a:rPr lang="en-US" sz="1400" dirty="0">
              <a:latin typeface="Barlow" panose="00000500000000000000" pitchFamily="2" charset="0"/>
            </a:rPr>
            <a:t> chi </a:t>
          </a:r>
          <a:r>
            <a:rPr lang="en-US" sz="1400" dirty="0" err="1">
              <a:latin typeface="Barlow" panose="00000500000000000000" pitchFamily="2" charset="0"/>
            </a:rPr>
            <a:t>phí</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92696F93-06A4-445D-BFC4-96B5945E8225}">
      <dgm:prSet custT="1"/>
      <dgm:spPr/>
      <dgm:t>
        <a:bodyPr/>
        <a:lstStyle/>
        <a:p>
          <a:r>
            <a:rPr lang="vi-VN" sz="1400" dirty="0">
              <a:effectLst/>
              <a:latin typeface="Barlow" panose="00000500000000000000" pitchFamily="2" charset="0"/>
            </a:rPr>
            <a:t>Có các vars giữ nguyên giá trị của chúng trong khoảng thời gian các lần thực thi riêng biệt của chương trình con.</a:t>
          </a:r>
          <a:endParaRPr lang="vi-VN" sz="1400" dirty="0">
            <a:effectLst/>
            <a:latin typeface="Barlow" panose="00000500000000000000" pitchFamily="2" charset="0"/>
            <a:ea typeface="Times New Roman" panose="02020603050405020304" pitchFamily="18" charset="0"/>
          </a:endParaRPr>
        </a:p>
      </dgm:t>
    </dgm:pt>
    <dgm:pt modelId="{F3C45F8B-C2C8-44FF-B100-9BE766B86A16}" type="parTrans" cxnId="{2D999AEB-3C17-4869-AC29-ADF9A30245CC}">
      <dgm:prSet/>
      <dgm:spPr/>
      <dgm:t>
        <a:bodyPr/>
        <a:lstStyle/>
        <a:p>
          <a:endParaRPr lang="vi-VN"/>
        </a:p>
      </dgm:t>
    </dgm:pt>
    <dgm:pt modelId="{4EA95D61-DFDA-4640-A32E-0770EFA2423D}" type="sibTrans" cxnId="{2D999AEB-3C17-4869-AC29-ADF9A30245CC}">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3"/>
      <dgm:spPr/>
    </dgm:pt>
    <dgm:pt modelId="{A23C3DED-F8FB-4ECD-AB5E-AD3F41CA5520}" type="pres">
      <dgm:prSet presAssocID="{2B30AB3D-55F0-4ED4-B3A0-EF45D9F7D785}" presName="visible" presStyleLbl="node1" presStyleIdx="0" presStyleCnt="3" custScaleX="133854" custScaleY="129816" custLinFactNeighborX="11501" custLinFactNeighborY="-5549"/>
      <dgm:spPr/>
    </dgm:pt>
    <dgm:pt modelId="{12D588FA-B05C-4BA6-BEFD-5103116ADCE3}" type="pres">
      <dgm:prSet presAssocID="{F49AF7F5-D434-472C-83C3-1F0A270A5F5E}" presName="Name25" presStyleLbl="parChTrans1D1" presStyleIdx="0" presStyleCnt="2"/>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3" custScaleX="142878" custScaleY="135329" custLinFactNeighborX="89778" custLinFactNeighborY="12024">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 modelId="{D3FB96D9-75F6-43CC-BFD4-2087A6E12F8A}" type="pres">
      <dgm:prSet presAssocID="{F3C45F8B-C2C8-44FF-B100-9BE766B86A16}" presName="Name25" presStyleLbl="parChTrans1D1" presStyleIdx="1" presStyleCnt="2"/>
      <dgm:spPr/>
    </dgm:pt>
    <dgm:pt modelId="{C09230B7-D32E-4D80-8509-B54DD7D92ED6}" type="pres">
      <dgm:prSet presAssocID="{92696F93-06A4-445D-BFC4-96B5945E8225}" presName="node" presStyleCnt="0"/>
      <dgm:spPr/>
    </dgm:pt>
    <dgm:pt modelId="{5D93F7EC-D366-4ADA-8B82-C671BF653022}" type="pres">
      <dgm:prSet presAssocID="{92696F93-06A4-445D-BFC4-96B5945E8225}" presName="parentNode" presStyleLbl="node1" presStyleIdx="2" presStyleCnt="3" custScaleX="162348" custScaleY="155641" custLinFactX="93878" custLinFactNeighborX="100000" custLinFactNeighborY="-17184">
        <dgm:presLayoutVars>
          <dgm:chMax val="1"/>
          <dgm:bulletEnabled val="1"/>
        </dgm:presLayoutVars>
      </dgm:prSet>
      <dgm:spPr/>
    </dgm:pt>
    <dgm:pt modelId="{BDDEF83C-D078-482A-ACF1-F1F1D8E07C03}" type="pres">
      <dgm:prSet presAssocID="{92696F93-06A4-445D-BFC4-96B5945E8225}"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DE52398D-F73B-44C0-97FD-925C66586029}" type="presOf" srcId="{F3C45F8B-C2C8-44FF-B100-9BE766B86A16}" destId="{D3FB96D9-75F6-43CC-BFD4-2087A6E12F8A}"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3967CDC-9DD6-4913-AC0A-5A915F4A9E58}" type="presOf" srcId="{92696F93-06A4-445D-BFC4-96B5945E8225}" destId="{5D93F7EC-D366-4ADA-8B82-C671BF653022}"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2D999AEB-3C17-4869-AC29-ADF9A30245CC}" srcId="{2B30AB3D-55F0-4ED4-B3A0-EF45D9F7D785}" destId="{92696F93-06A4-445D-BFC4-96B5945E8225}" srcOrd="1" destOrd="0" parTransId="{F3C45F8B-C2C8-44FF-B100-9BE766B86A16}" sibTransId="{4EA95D61-DFDA-4640-A32E-0770EFA2423D}"/>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 modelId="{4C88CA5D-C340-4D26-B596-EC6BD61500D6}" type="presParOf" srcId="{084FDE19-F5E4-488F-9D17-205A4B2E970D}" destId="{D3FB96D9-75F6-43CC-BFD4-2087A6E12F8A}" srcOrd="3" destOrd="0" presId="urn:microsoft.com/office/officeart/2005/8/layout/radial2"/>
    <dgm:cxn modelId="{125609A6-3E9C-4B92-9377-BF8D25BA69E7}" type="presParOf" srcId="{084FDE19-F5E4-488F-9D17-205A4B2E970D}" destId="{C09230B7-D32E-4D80-8509-B54DD7D92ED6}" srcOrd="4" destOrd="0" presId="urn:microsoft.com/office/officeart/2005/8/layout/radial2"/>
    <dgm:cxn modelId="{8AC053D4-4734-4292-B28B-700E675BFBD2}" type="presParOf" srcId="{C09230B7-D32E-4D80-8509-B54DD7D92ED6}" destId="{5D93F7EC-D366-4ADA-8B82-C671BF653022}" srcOrd="0" destOrd="0" presId="urn:microsoft.com/office/officeart/2005/8/layout/radial2"/>
    <dgm:cxn modelId="{48374081-02A9-4E7A-BEB9-D4EF2BAA9BC7}" type="presParOf" srcId="{C09230B7-D32E-4D80-8509-B54DD7D92ED6}" destId="{BDDEF83C-D078-482A-ACF1-F1F1D8E07C0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err="1">
              <a:latin typeface="Barlow" panose="00000500000000000000" pitchFamily="2" charset="0"/>
            </a:rPr>
            <a:t>Không</a:t>
          </a:r>
          <a:r>
            <a:rPr lang="en-US" sz="1400" dirty="0">
              <a:latin typeface="Barlow" panose="00000500000000000000" pitchFamily="2" charset="0"/>
            </a:rPr>
            <a:t> </a:t>
          </a:r>
          <a:r>
            <a:rPr lang="en-US" sz="1400" dirty="0" err="1">
              <a:latin typeface="Barlow" panose="00000500000000000000" pitchFamily="2" charset="0"/>
            </a:rPr>
            <a:t>thể</a:t>
          </a:r>
          <a:r>
            <a:rPr lang="en-US" sz="1400" dirty="0">
              <a:latin typeface="Barlow" panose="00000500000000000000" pitchFamily="2" charset="0"/>
            </a:rPr>
            <a:t> chia </a:t>
          </a:r>
          <a:r>
            <a:rPr lang="en-US" sz="1400" dirty="0" err="1">
              <a:latin typeface="Barlow" panose="00000500000000000000" pitchFamily="2" charset="0"/>
            </a:rPr>
            <a:t>sẻ</a:t>
          </a:r>
          <a:r>
            <a:rPr lang="en-US" sz="1400" dirty="0">
              <a:latin typeface="Barlow" panose="00000500000000000000" pitchFamily="2" charset="0"/>
            </a:rPr>
            <a:t> </a:t>
          </a:r>
          <a:r>
            <a:rPr lang="en-US" sz="1400" dirty="0" err="1">
              <a:latin typeface="Barlow" panose="00000500000000000000" pitchFamily="2" charset="0"/>
            </a:rPr>
            <a:t>bộ</a:t>
          </a:r>
          <a:r>
            <a:rPr lang="en-US" sz="1400" dirty="0">
              <a:latin typeface="Barlow" panose="00000500000000000000" pitchFamily="2" charset="0"/>
            </a:rPr>
            <a:t> </a:t>
          </a:r>
          <a:r>
            <a:rPr lang="en-US" sz="1400" dirty="0" err="1">
              <a:latin typeface="Barlow" panose="00000500000000000000" pitchFamily="2" charset="0"/>
            </a:rPr>
            <a:t>nhớ</a:t>
          </a:r>
          <a:r>
            <a:rPr lang="en-US" sz="1400" dirty="0">
              <a:latin typeface="Barlow" panose="00000500000000000000" pitchFamily="2" charset="0"/>
            </a:rPr>
            <a:t> </a:t>
          </a:r>
          <a:r>
            <a:rPr lang="en-US" sz="1400" dirty="0" err="1">
              <a:latin typeface="Barlow" panose="00000500000000000000" pitchFamily="2" charset="0"/>
            </a:rPr>
            <a:t>giữa</a:t>
          </a:r>
          <a:r>
            <a:rPr lang="en-US" sz="1400" dirty="0">
              <a:latin typeface="Barlow" panose="00000500000000000000" pitchFamily="2" charset="0"/>
            </a:rPr>
            <a:t> </a:t>
          </a:r>
          <a:r>
            <a:rPr lang="en-US" sz="1400" dirty="0" err="1">
              <a:latin typeface="Barlow" panose="00000500000000000000" pitchFamily="2" charset="0"/>
            </a:rPr>
            <a:t>các</a:t>
          </a:r>
          <a:r>
            <a:rPr lang="en-US" sz="1400" dirty="0">
              <a:latin typeface="Barlow" panose="00000500000000000000" pitchFamily="2" charset="0"/>
            </a:rPr>
            <a:t> biến</a:t>
          </a:r>
          <a:r>
            <a:rPr lang="en-US" sz="1400" dirty="0"/>
            <a:t>.</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2"/>
      <dgm:spPr/>
    </dgm:pt>
    <dgm:pt modelId="{A23C3DED-F8FB-4ECD-AB5E-AD3F41CA5520}" type="pres">
      <dgm:prSet presAssocID="{2B30AB3D-55F0-4ED4-B3A0-EF45D9F7D785}" presName="visible" presStyleLbl="node1" presStyleIdx="0" presStyleCnt="2" custScaleX="102810" custScaleY="101762" custLinFactNeighborX="43443" custLinFactNeighborY="17"/>
      <dgm:spPr/>
    </dgm:pt>
    <dgm:pt modelId="{12D588FA-B05C-4BA6-BEFD-5103116ADCE3}" type="pres">
      <dgm:prSet presAssocID="{F49AF7F5-D434-472C-83C3-1F0A270A5F5E}" presName="Name25" presStyleLbl="parChTrans1D1" presStyleIdx="0" presStyleCnt="1"/>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2" custScaleX="96765" custScaleY="93738" custLinFactX="93449" custLinFactNeighborX="100000" custLinFactNeighborY="-3172">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a:latin typeface="Barlow" panose="00000500000000000000" pitchFamily="2" charset="0"/>
            </a:rPr>
            <a:t>Cho </a:t>
          </a:r>
          <a:r>
            <a:rPr lang="en-US" sz="1400" dirty="0" err="1">
              <a:latin typeface="Barlow" panose="00000500000000000000" pitchFamily="2" charset="0"/>
            </a:rPr>
            <a:t>phép</a:t>
          </a:r>
          <a:r>
            <a:rPr lang="en-US" sz="1400" dirty="0">
              <a:latin typeface="Barlow" panose="00000500000000000000" pitchFamily="2" charset="0"/>
            </a:rPr>
            <a:t> </a:t>
          </a:r>
          <a:r>
            <a:rPr lang="en-US" sz="1400" dirty="0" err="1">
              <a:latin typeface="Barlow" panose="00000500000000000000" pitchFamily="2" charset="0"/>
            </a:rPr>
            <a:t>đệ</a:t>
          </a:r>
          <a:r>
            <a:rPr lang="en-US" sz="1400" dirty="0">
              <a:latin typeface="Barlow" panose="00000500000000000000" pitchFamily="2" charset="0"/>
            </a:rPr>
            <a:t> </a:t>
          </a:r>
          <a:r>
            <a:rPr lang="en-US" sz="1400" dirty="0" err="1">
              <a:latin typeface="Barlow" panose="00000500000000000000" pitchFamily="2" charset="0"/>
            </a:rPr>
            <a:t>quy</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92696F93-06A4-445D-BFC4-96B5945E8225}">
      <dgm:prSet custT="1"/>
      <dgm:spPr/>
      <dgm:t>
        <a:bodyPr/>
        <a:lstStyle/>
        <a:p>
          <a:r>
            <a:rPr lang="en-US" sz="1400" dirty="0" err="1">
              <a:latin typeface="Barlow" panose="00000500000000000000" pitchFamily="2" charset="0"/>
            </a:rPr>
            <a:t>Trong</a:t>
          </a:r>
          <a:r>
            <a:rPr lang="en-US" sz="1400" dirty="0">
              <a:latin typeface="Barlow" panose="00000500000000000000" pitchFamily="2" charset="0"/>
            </a:rPr>
            <a:t> </a:t>
          </a:r>
          <a:r>
            <a:rPr lang="en-US" sz="1400" dirty="0" err="1">
              <a:latin typeface="Barlow" panose="00000500000000000000" pitchFamily="2" charset="0"/>
            </a:rPr>
            <a:t>trường</a:t>
          </a:r>
          <a:r>
            <a:rPr lang="en-US" sz="1400" dirty="0">
              <a:latin typeface="Barlow" panose="00000500000000000000" pitchFamily="2" charset="0"/>
            </a:rPr>
            <a:t> </a:t>
          </a:r>
          <a:r>
            <a:rPr lang="en-US" sz="1400" dirty="0" err="1">
              <a:latin typeface="Barlow" panose="00000500000000000000" pitchFamily="2" charset="0"/>
            </a:rPr>
            <a:t>hợp</a:t>
          </a:r>
          <a:r>
            <a:rPr lang="en-US" sz="1400" dirty="0">
              <a:latin typeface="Barlow" panose="00000500000000000000" pitchFamily="2" charset="0"/>
            </a:rPr>
            <a:t> </a:t>
          </a:r>
          <a:r>
            <a:rPr lang="en-US" sz="1400" dirty="0" err="1">
              <a:latin typeface="Barlow" panose="00000500000000000000" pitchFamily="2" charset="0"/>
            </a:rPr>
            <a:t>không</a:t>
          </a:r>
          <a:r>
            <a:rPr lang="en-US" sz="1400" dirty="0">
              <a:latin typeface="Barlow" panose="00000500000000000000" pitchFamily="2" charset="0"/>
            </a:rPr>
            <a:t> </a:t>
          </a:r>
          <a:r>
            <a:rPr lang="en-US" sz="1400" dirty="0" err="1">
              <a:latin typeface="Barlow" panose="00000500000000000000" pitchFamily="2" charset="0"/>
            </a:rPr>
            <a:t>có</a:t>
          </a:r>
          <a:r>
            <a:rPr lang="en-US" sz="1400" dirty="0">
              <a:latin typeface="Barlow" panose="00000500000000000000" pitchFamily="2" charset="0"/>
            </a:rPr>
            <a:t> </a:t>
          </a:r>
          <a:r>
            <a:rPr lang="en-US" sz="1400" dirty="0" err="1">
              <a:latin typeface="Barlow" panose="00000500000000000000" pitchFamily="2" charset="0"/>
            </a:rPr>
            <a:t>đệ</a:t>
          </a:r>
          <a:r>
            <a:rPr lang="en-US" sz="1400" dirty="0">
              <a:latin typeface="Barlow" panose="00000500000000000000" pitchFamily="2" charset="0"/>
            </a:rPr>
            <a:t> </a:t>
          </a:r>
          <a:r>
            <a:rPr lang="en-US" sz="1400" dirty="0" err="1">
              <a:latin typeface="Barlow" panose="00000500000000000000" pitchFamily="2" charset="0"/>
            </a:rPr>
            <a:t>quy,bảo</a:t>
          </a:r>
          <a:r>
            <a:rPr lang="en-US" sz="1400" dirty="0">
              <a:latin typeface="Barlow" panose="00000500000000000000" pitchFamily="2" charset="0"/>
            </a:rPr>
            <a:t> </a:t>
          </a:r>
          <a:r>
            <a:rPr lang="en-US" sz="1400" dirty="0" err="1">
              <a:latin typeface="Barlow" panose="00000500000000000000" pitchFamily="2" charset="0"/>
            </a:rPr>
            <a:t>toàn</a:t>
          </a:r>
          <a:r>
            <a:rPr lang="en-US" sz="1400" dirty="0">
              <a:latin typeface="Barlow" panose="00000500000000000000" pitchFamily="2" charset="0"/>
            </a:rPr>
            <a:t> </a:t>
          </a:r>
          <a:r>
            <a:rPr lang="en-US" sz="1400" dirty="0" err="1">
              <a:latin typeface="Barlow" panose="00000500000000000000" pitchFamily="2" charset="0"/>
            </a:rPr>
            <a:t>lưu</a:t>
          </a:r>
          <a:r>
            <a:rPr lang="en-US" sz="1400" dirty="0">
              <a:latin typeface="Barlow" panose="00000500000000000000" pitchFamily="2" charset="0"/>
            </a:rPr>
            <a:t> </a:t>
          </a:r>
          <a:r>
            <a:rPr lang="en-US" sz="1400" dirty="0" err="1">
              <a:latin typeface="Barlow" panose="00000500000000000000" pitchFamily="2" charset="0"/>
            </a:rPr>
            <a:t>trữ</a:t>
          </a:r>
          <a:r>
            <a:rPr lang="en-US" sz="1400" dirty="0">
              <a:latin typeface="Barlow" panose="00000500000000000000" pitchFamily="2" charset="0"/>
            </a:rPr>
            <a:t> b/c </a:t>
          </a:r>
          <a:r>
            <a:rPr lang="en-US" sz="1400" dirty="0" err="1">
              <a:latin typeface="Barlow" panose="00000500000000000000" pitchFamily="2" charset="0"/>
            </a:rPr>
            <a:t>tất</a:t>
          </a:r>
          <a:r>
            <a:rPr lang="en-US" sz="1400" dirty="0">
              <a:latin typeface="Barlow" panose="00000500000000000000" pitchFamily="2" charset="0"/>
            </a:rPr>
            <a:t> </a:t>
          </a:r>
          <a:r>
            <a:rPr lang="en-US" sz="1400" dirty="0" err="1">
              <a:latin typeface="Barlow" panose="00000500000000000000" pitchFamily="2" charset="0"/>
            </a:rPr>
            <a:t>cả</a:t>
          </a:r>
          <a:r>
            <a:rPr lang="en-US" sz="1400" dirty="0">
              <a:latin typeface="Barlow" panose="00000500000000000000" pitchFamily="2" charset="0"/>
            </a:rPr>
            <a:t> </a:t>
          </a:r>
          <a:r>
            <a:rPr lang="en-US" sz="1400" dirty="0" err="1">
              <a:latin typeface="Barlow" panose="00000500000000000000" pitchFamily="2" charset="0"/>
            </a:rPr>
            <a:t>các</a:t>
          </a:r>
          <a:r>
            <a:rPr lang="en-US" sz="1400" dirty="0">
              <a:latin typeface="Barlow" panose="00000500000000000000" pitchFamily="2" charset="0"/>
            </a:rPr>
            <a:t> </a:t>
          </a:r>
          <a:r>
            <a:rPr lang="en-US" sz="1400" dirty="0" err="1">
              <a:latin typeface="Barlow" panose="00000500000000000000" pitchFamily="2" charset="0"/>
            </a:rPr>
            <a:t>chương</a:t>
          </a:r>
          <a:r>
            <a:rPr lang="en-US" sz="1400" dirty="0">
              <a:latin typeface="Barlow" panose="00000500000000000000" pitchFamily="2" charset="0"/>
            </a:rPr>
            <a:t> </a:t>
          </a:r>
          <a:r>
            <a:rPr lang="en-US" sz="1400" dirty="0" err="1">
              <a:latin typeface="Barlow" panose="00000500000000000000" pitchFamily="2" charset="0"/>
            </a:rPr>
            <a:t>trình</a:t>
          </a:r>
          <a:r>
            <a:rPr lang="en-US" sz="1400" dirty="0">
              <a:latin typeface="Barlow" panose="00000500000000000000" pitchFamily="2" charset="0"/>
            </a:rPr>
            <a:t> con chia </a:t>
          </a:r>
          <a:r>
            <a:rPr lang="en-US" sz="1400" dirty="0" err="1">
              <a:latin typeface="Barlow" panose="00000500000000000000" pitchFamily="2" charset="0"/>
            </a:rPr>
            <a:t>sẻ</a:t>
          </a:r>
          <a:r>
            <a:rPr lang="en-US" sz="1400" dirty="0">
              <a:latin typeface="Barlow" panose="00000500000000000000" pitchFamily="2" charset="0"/>
            </a:rPr>
            <a:t> </a:t>
          </a:r>
          <a:r>
            <a:rPr lang="en-US" sz="1400" dirty="0" err="1">
              <a:latin typeface="Barlow" panose="00000500000000000000" pitchFamily="2" charset="0"/>
            </a:rPr>
            <a:t>cùng</a:t>
          </a:r>
          <a:r>
            <a:rPr lang="en-US" sz="1400" dirty="0">
              <a:latin typeface="Barlow" panose="00000500000000000000" pitchFamily="2" charset="0"/>
            </a:rPr>
            <a:t> </a:t>
          </a:r>
          <a:r>
            <a:rPr lang="en-US" sz="1400" dirty="0" err="1">
              <a:latin typeface="Barlow" panose="00000500000000000000" pitchFamily="2" charset="0"/>
            </a:rPr>
            <a:t>một</a:t>
          </a:r>
          <a:r>
            <a:rPr lang="en-US" sz="1400" dirty="0">
              <a:latin typeface="Barlow" panose="00000500000000000000" pitchFamily="2" charset="0"/>
            </a:rPr>
            <a:t> </a:t>
          </a:r>
          <a:r>
            <a:rPr lang="en-US" sz="1400" dirty="0" err="1">
              <a:latin typeface="Barlow" panose="00000500000000000000" pitchFamily="2" charset="0"/>
            </a:rPr>
            <a:t>không</a:t>
          </a:r>
          <a:r>
            <a:rPr lang="en-US" sz="1400" dirty="0">
              <a:latin typeface="Barlow" panose="00000500000000000000" pitchFamily="2" charset="0"/>
            </a:rPr>
            <a:t> </a:t>
          </a:r>
          <a:r>
            <a:rPr lang="en-US" sz="1400" dirty="0" err="1">
              <a:latin typeface="Barlow" panose="00000500000000000000" pitchFamily="2" charset="0"/>
            </a:rPr>
            <a:t>gian</a:t>
          </a:r>
          <a:r>
            <a:rPr lang="en-US" sz="1400" dirty="0">
              <a:latin typeface="Barlow" panose="00000500000000000000" pitchFamily="2" charset="0"/>
            </a:rPr>
            <a:t> </a:t>
          </a:r>
          <a:r>
            <a:rPr lang="en-US" sz="1400" dirty="0" err="1">
              <a:latin typeface="Barlow" panose="00000500000000000000" pitchFamily="2" charset="0"/>
            </a:rPr>
            <a:t>bộ</a:t>
          </a:r>
          <a:r>
            <a:rPr lang="en-US" sz="1400" dirty="0">
              <a:latin typeface="Barlow" panose="00000500000000000000" pitchFamily="2" charset="0"/>
            </a:rPr>
            <a:t> </a:t>
          </a:r>
          <a:r>
            <a:rPr lang="en-US" sz="1400" dirty="0" err="1">
              <a:latin typeface="Barlow" panose="00000500000000000000" pitchFamily="2" charset="0"/>
            </a:rPr>
            <a:t>nhớ</a:t>
          </a:r>
          <a:r>
            <a:rPr lang="en-US" sz="1400" dirty="0">
              <a:latin typeface="Barlow" panose="00000500000000000000" pitchFamily="2" charset="0"/>
            </a:rPr>
            <a:t> </a:t>
          </a:r>
          <a:r>
            <a:rPr lang="en-US" sz="1400" dirty="0" err="1">
              <a:latin typeface="Barlow" panose="00000500000000000000" pitchFamily="2" charset="0"/>
            </a:rPr>
            <a:t>cho</a:t>
          </a:r>
          <a:r>
            <a:rPr lang="en-US" sz="1400" dirty="0">
              <a:latin typeface="Barlow" panose="00000500000000000000" pitchFamily="2" charset="0"/>
            </a:rPr>
            <a:t> </a:t>
          </a:r>
          <a:r>
            <a:rPr lang="en-US" sz="1400" dirty="0" err="1">
              <a:latin typeface="Barlow" panose="00000500000000000000" pitchFamily="2" charset="0"/>
            </a:rPr>
            <a:t>các</a:t>
          </a:r>
          <a:r>
            <a:rPr lang="en-US" sz="1400" dirty="0">
              <a:latin typeface="Barlow" panose="00000500000000000000" pitchFamily="2" charset="0"/>
            </a:rPr>
            <a:t> biến </a:t>
          </a:r>
          <a:r>
            <a:rPr lang="en-US" sz="1400" dirty="0" err="1">
              <a:latin typeface="Barlow" panose="00000500000000000000" pitchFamily="2" charset="0"/>
            </a:rPr>
            <a:t>trong</a:t>
          </a:r>
          <a:r>
            <a:rPr lang="en-US" sz="1400" dirty="0">
              <a:latin typeface="Barlow" panose="00000500000000000000" pitchFamily="2" charset="0"/>
            </a:rPr>
            <a:t> </a:t>
          </a:r>
          <a:r>
            <a:rPr lang="en-US" sz="1400" dirty="0" err="1">
              <a:latin typeface="Barlow" panose="00000500000000000000" pitchFamily="2" charset="0"/>
            </a:rPr>
            <a:t>cục</a:t>
          </a:r>
          <a:r>
            <a:rPr lang="en-US" sz="1400" dirty="0">
              <a:latin typeface="Barlow" panose="00000500000000000000" pitchFamily="2" charset="0"/>
            </a:rPr>
            <a:t> </a:t>
          </a:r>
          <a:r>
            <a:rPr lang="en-US" sz="1400" dirty="0" err="1">
              <a:latin typeface="Barlow" panose="00000500000000000000" pitchFamily="2" charset="0"/>
            </a:rPr>
            <a:t>bộ</a:t>
          </a:r>
          <a:r>
            <a:rPr lang="vi-VN" sz="1400" dirty="0">
              <a:effectLst/>
              <a:latin typeface="Barlow" panose="00000500000000000000" pitchFamily="2" charset="0"/>
            </a:rPr>
            <a:t>.</a:t>
          </a:r>
          <a:endParaRPr lang="vi-VN" sz="1400" dirty="0">
            <a:effectLst/>
            <a:latin typeface="Barlow" panose="00000500000000000000" pitchFamily="2" charset="0"/>
            <a:ea typeface="Times New Roman" panose="02020603050405020304" pitchFamily="18" charset="0"/>
          </a:endParaRPr>
        </a:p>
      </dgm:t>
    </dgm:pt>
    <dgm:pt modelId="{F3C45F8B-C2C8-44FF-B100-9BE766B86A16}" type="parTrans" cxnId="{2D999AEB-3C17-4869-AC29-ADF9A30245CC}">
      <dgm:prSet/>
      <dgm:spPr/>
      <dgm:t>
        <a:bodyPr/>
        <a:lstStyle/>
        <a:p>
          <a:endParaRPr lang="vi-VN"/>
        </a:p>
      </dgm:t>
    </dgm:pt>
    <dgm:pt modelId="{4EA95D61-DFDA-4640-A32E-0770EFA2423D}" type="sibTrans" cxnId="{2D999AEB-3C17-4869-AC29-ADF9A30245CC}">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3"/>
      <dgm:spPr/>
    </dgm:pt>
    <dgm:pt modelId="{A23C3DED-F8FB-4ECD-AB5E-AD3F41CA5520}" type="pres">
      <dgm:prSet presAssocID="{2B30AB3D-55F0-4ED4-B3A0-EF45D9F7D785}" presName="visible" presStyleLbl="node1" presStyleIdx="0" presStyleCnt="3" custScaleX="133854" custScaleY="129816" custLinFactNeighborX="8798" custLinFactNeighborY="2682"/>
      <dgm:spPr/>
    </dgm:pt>
    <dgm:pt modelId="{12D588FA-B05C-4BA6-BEFD-5103116ADCE3}" type="pres">
      <dgm:prSet presAssocID="{F49AF7F5-D434-472C-83C3-1F0A270A5F5E}" presName="Name25" presStyleLbl="parChTrans1D1" presStyleIdx="0" presStyleCnt="2"/>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3" custScaleX="100032" custScaleY="95129" custLinFactNeighborX="87525" custLinFactNeighborY="12587">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 modelId="{D3FB96D9-75F6-43CC-BFD4-2087A6E12F8A}" type="pres">
      <dgm:prSet presAssocID="{F3C45F8B-C2C8-44FF-B100-9BE766B86A16}" presName="Name25" presStyleLbl="parChTrans1D1" presStyleIdx="1" presStyleCnt="2"/>
      <dgm:spPr/>
    </dgm:pt>
    <dgm:pt modelId="{C09230B7-D32E-4D80-8509-B54DD7D92ED6}" type="pres">
      <dgm:prSet presAssocID="{92696F93-06A4-445D-BFC4-96B5945E8225}" presName="node" presStyleCnt="0"/>
      <dgm:spPr/>
    </dgm:pt>
    <dgm:pt modelId="{5D93F7EC-D366-4ADA-8B82-C671BF653022}" type="pres">
      <dgm:prSet presAssocID="{92696F93-06A4-445D-BFC4-96B5945E8225}" presName="parentNode" presStyleLbl="node1" presStyleIdx="2" presStyleCnt="3" custScaleX="196411" custScaleY="194216" custLinFactX="93878" custLinFactNeighborX="100000" custLinFactNeighborY="-17184">
        <dgm:presLayoutVars>
          <dgm:chMax val="1"/>
          <dgm:bulletEnabled val="1"/>
        </dgm:presLayoutVars>
      </dgm:prSet>
      <dgm:spPr/>
    </dgm:pt>
    <dgm:pt modelId="{BDDEF83C-D078-482A-ACF1-F1F1D8E07C03}" type="pres">
      <dgm:prSet presAssocID="{92696F93-06A4-445D-BFC4-96B5945E8225}"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DE52398D-F73B-44C0-97FD-925C66586029}" type="presOf" srcId="{F3C45F8B-C2C8-44FF-B100-9BE766B86A16}" destId="{D3FB96D9-75F6-43CC-BFD4-2087A6E12F8A}"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3967CDC-9DD6-4913-AC0A-5A915F4A9E58}" type="presOf" srcId="{92696F93-06A4-445D-BFC4-96B5945E8225}" destId="{5D93F7EC-D366-4ADA-8B82-C671BF653022}"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2D999AEB-3C17-4869-AC29-ADF9A30245CC}" srcId="{2B30AB3D-55F0-4ED4-B3A0-EF45D9F7D785}" destId="{92696F93-06A4-445D-BFC4-96B5945E8225}" srcOrd="1" destOrd="0" parTransId="{F3C45F8B-C2C8-44FF-B100-9BE766B86A16}" sibTransId="{4EA95D61-DFDA-4640-A32E-0770EFA2423D}"/>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 modelId="{4C88CA5D-C340-4D26-B596-EC6BD61500D6}" type="presParOf" srcId="{084FDE19-F5E4-488F-9D17-205A4B2E970D}" destId="{D3FB96D9-75F6-43CC-BFD4-2087A6E12F8A}" srcOrd="3" destOrd="0" presId="urn:microsoft.com/office/officeart/2005/8/layout/radial2"/>
    <dgm:cxn modelId="{125609A6-3E9C-4B92-9377-BF8D25BA69E7}" type="presParOf" srcId="{084FDE19-F5E4-488F-9D17-205A4B2E970D}" destId="{C09230B7-D32E-4D80-8509-B54DD7D92ED6}" srcOrd="4" destOrd="0" presId="urn:microsoft.com/office/officeart/2005/8/layout/radial2"/>
    <dgm:cxn modelId="{8AC053D4-4734-4292-B28B-700E675BFBD2}" type="presParOf" srcId="{C09230B7-D32E-4D80-8509-B54DD7D92ED6}" destId="{5D93F7EC-D366-4ADA-8B82-C671BF653022}" srcOrd="0" destOrd="0" presId="urn:microsoft.com/office/officeart/2005/8/layout/radial2"/>
    <dgm:cxn modelId="{48374081-02A9-4E7A-BEB9-D4EF2BAA9BC7}" type="presParOf" srcId="{C09230B7-D32E-4D80-8509-B54DD7D92ED6}" destId="{BDDEF83C-D078-482A-ACF1-F1F1D8E07C0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err="1"/>
            <a:t>Cung</a:t>
          </a:r>
          <a:r>
            <a:rPr lang="en-US" sz="1400" dirty="0"/>
            <a:t> </a:t>
          </a:r>
          <a:r>
            <a:rPr lang="en-US" sz="1400" dirty="0" err="1"/>
            <a:t>cấp</a:t>
          </a:r>
          <a:r>
            <a:rPr lang="en-US" sz="1400" dirty="0"/>
            <a:t> </a:t>
          </a:r>
          <a:r>
            <a:rPr lang="en-US" sz="1400" dirty="0" err="1"/>
            <a:t>cho</a:t>
          </a:r>
          <a:r>
            <a:rPr lang="en-US" sz="1400" dirty="0"/>
            <a:t> </a:t>
          </a:r>
          <a:r>
            <a:rPr lang="en-US" sz="1400" dirty="0" err="1"/>
            <a:t>quản</a:t>
          </a:r>
          <a:r>
            <a:rPr lang="en-US" sz="1400" dirty="0"/>
            <a:t> </a:t>
          </a:r>
          <a:r>
            <a:rPr lang="en-US" sz="1400" dirty="0" err="1"/>
            <a:t>lý</a:t>
          </a:r>
          <a:r>
            <a:rPr lang="en-US" sz="1400" dirty="0"/>
            <a:t> </a:t>
          </a:r>
          <a:r>
            <a:rPr lang="en-US" sz="1400" dirty="0" err="1"/>
            <a:t>lưu</a:t>
          </a:r>
          <a:r>
            <a:rPr lang="en-US" sz="1400" dirty="0"/>
            <a:t> </a:t>
          </a:r>
          <a:r>
            <a:rPr lang="en-US" sz="1400" dirty="0" err="1"/>
            <a:t>trữ</a:t>
          </a:r>
          <a:r>
            <a:rPr lang="en-US" sz="1400" dirty="0"/>
            <a:t> </a:t>
          </a:r>
          <a:r>
            <a:rPr lang="en-US" sz="1400" dirty="0" err="1"/>
            <a:t>động</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2"/>
      <dgm:spPr/>
    </dgm:pt>
    <dgm:pt modelId="{A23C3DED-F8FB-4ECD-AB5E-AD3F41CA5520}" type="pres">
      <dgm:prSet presAssocID="{2B30AB3D-55F0-4ED4-B3A0-EF45D9F7D785}" presName="visible" presStyleLbl="node1" presStyleIdx="0" presStyleCnt="2" custScaleX="78495" custScaleY="74813" custLinFactNeighborX="11501" custLinFactNeighborY="-5549"/>
      <dgm:spPr/>
    </dgm:pt>
    <dgm:pt modelId="{12D588FA-B05C-4BA6-BEFD-5103116ADCE3}" type="pres">
      <dgm:prSet presAssocID="{F49AF7F5-D434-472C-83C3-1F0A270A5F5E}" presName="Name25" presStyleLbl="parChTrans1D1" presStyleIdx="0" presStyleCnt="1"/>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2" custScaleX="92894" custScaleY="88150" custLinFactNeighborX="88513" custLinFactNeighborY="-2686">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err="1">
              <a:latin typeface="Barlow" panose="00000500000000000000" pitchFamily="2" charset="0"/>
            </a:rPr>
            <a:t>Khó</a:t>
          </a:r>
          <a:r>
            <a:rPr lang="en-US" sz="1400" dirty="0">
              <a:latin typeface="Barlow" panose="00000500000000000000" pitchFamily="2" charset="0"/>
            </a:rPr>
            <a:t> </a:t>
          </a:r>
          <a:r>
            <a:rPr lang="en-US" sz="1400" dirty="0" err="1">
              <a:latin typeface="Barlow" panose="00000500000000000000" pitchFamily="2" charset="0"/>
            </a:rPr>
            <a:t>kiểm</a:t>
          </a:r>
          <a:r>
            <a:rPr lang="en-US" sz="1400" dirty="0">
              <a:latin typeface="Barlow" panose="00000500000000000000" pitchFamily="2" charset="0"/>
            </a:rPr>
            <a:t> </a:t>
          </a:r>
          <a:r>
            <a:rPr lang="en-US" sz="1400" dirty="0" err="1">
              <a:latin typeface="Barlow" panose="00000500000000000000" pitchFamily="2" charset="0"/>
            </a:rPr>
            <a:t>soát</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2"/>
      <dgm:spPr/>
    </dgm:pt>
    <dgm:pt modelId="{A23C3DED-F8FB-4ECD-AB5E-AD3F41CA5520}" type="pres">
      <dgm:prSet presAssocID="{2B30AB3D-55F0-4ED4-B3A0-EF45D9F7D785}" presName="visible" presStyleLbl="node1" presStyleIdx="0" presStyleCnt="2" custScaleX="78495" custScaleY="74813" custLinFactNeighborX="11501" custLinFactNeighborY="-5549"/>
      <dgm:spPr/>
    </dgm:pt>
    <dgm:pt modelId="{12D588FA-B05C-4BA6-BEFD-5103116ADCE3}" type="pres">
      <dgm:prSet presAssocID="{F49AF7F5-D434-472C-83C3-1F0A270A5F5E}" presName="Name25" presStyleLbl="parChTrans1D1" presStyleIdx="0" presStyleCnt="1"/>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2" custScaleX="92894" custScaleY="88150" custLinFactNeighborX="88513" custLinFactNeighborY="-2686">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30AB3D-55F0-4ED4-B3A0-EF45D9F7D78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vi-VN"/>
        </a:p>
      </dgm:t>
    </dgm:pt>
    <dgm:pt modelId="{C6508B4F-7227-4642-ACA6-086F5031CA31}">
      <dgm:prSet custT="1"/>
      <dgm:spPr/>
      <dgm:t>
        <a:bodyPr/>
        <a:lstStyle/>
        <a:p>
          <a:r>
            <a:rPr lang="en-US" sz="1400" dirty="0">
              <a:latin typeface="Barlow" panose="00000500000000000000" pitchFamily="2" charset="0"/>
            </a:rPr>
            <a:t>Linh</a:t>
          </a:r>
          <a:r>
            <a:rPr lang="en-US" sz="1400" baseline="0" dirty="0">
              <a:latin typeface="Barlow" panose="00000500000000000000" pitchFamily="2" charset="0"/>
            </a:rPr>
            <a:t> </a:t>
          </a:r>
          <a:r>
            <a:rPr lang="en-US" sz="1400" baseline="0" dirty="0" err="1">
              <a:latin typeface="Barlow" panose="00000500000000000000" pitchFamily="2" charset="0"/>
            </a:rPr>
            <a:t>hoạt</a:t>
          </a:r>
          <a:endParaRPr lang="vi-VN" sz="1400" dirty="0">
            <a:latin typeface="Barlow" panose="00000500000000000000" pitchFamily="2" charset="0"/>
          </a:endParaRPr>
        </a:p>
      </dgm:t>
    </dgm:pt>
    <dgm:pt modelId="{F49AF7F5-D434-472C-83C3-1F0A270A5F5E}" type="parTrans" cxnId="{5614358E-AF2E-43D2-9B5F-3AD7D88666AE}">
      <dgm:prSet/>
      <dgm:spPr/>
      <dgm:t>
        <a:bodyPr/>
        <a:lstStyle/>
        <a:p>
          <a:endParaRPr lang="vi-VN"/>
        </a:p>
      </dgm:t>
    </dgm:pt>
    <dgm:pt modelId="{01CA6B1B-0F3E-4345-85C7-9D9D7DAA68CC}" type="sibTrans" cxnId="{5614358E-AF2E-43D2-9B5F-3AD7D88666AE}">
      <dgm:prSet/>
      <dgm:spPr/>
      <dgm:t>
        <a:bodyPr/>
        <a:lstStyle/>
        <a:p>
          <a:endParaRPr lang="vi-VN"/>
        </a:p>
      </dgm:t>
    </dgm:pt>
    <dgm:pt modelId="{82067E4D-4105-4C00-9193-B62EA039B72E}" type="pres">
      <dgm:prSet presAssocID="{2B30AB3D-55F0-4ED4-B3A0-EF45D9F7D785}" presName="composite" presStyleCnt="0">
        <dgm:presLayoutVars>
          <dgm:chMax val="5"/>
          <dgm:dir/>
          <dgm:animLvl val="ctr"/>
          <dgm:resizeHandles val="exact"/>
        </dgm:presLayoutVars>
      </dgm:prSet>
      <dgm:spPr/>
    </dgm:pt>
    <dgm:pt modelId="{084FDE19-F5E4-488F-9D17-205A4B2E970D}" type="pres">
      <dgm:prSet presAssocID="{2B30AB3D-55F0-4ED4-B3A0-EF45D9F7D785}" presName="cycle" presStyleCnt="0"/>
      <dgm:spPr/>
    </dgm:pt>
    <dgm:pt modelId="{AB554E7D-709E-4210-A96A-6D3E2DD382DC}" type="pres">
      <dgm:prSet presAssocID="{2B30AB3D-55F0-4ED4-B3A0-EF45D9F7D785}" presName="centerShape" presStyleCnt="0"/>
      <dgm:spPr/>
    </dgm:pt>
    <dgm:pt modelId="{AABAA973-BAC0-46B3-A590-F6AA2B62CA29}" type="pres">
      <dgm:prSet presAssocID="{2B30AB3D-55F0-4ED4-B3A0-EF45D9F7D785}" presName="connSite" presStyleLbl="node1" presStyleIdx="0" presStyleCnt="2"/>
      <dgm:spPr/>
    </dgm:pt>
    <dgm:pt modelId="{A23C3DED-F8FB-4ECD-AB5E-AD3F41CA5520}" type="pres">
      <dgm:prSet presAssocID="{2B30AB3D-55F0-4ED4-B3A0-EF45D9F7D785}" presName="visible" presStyleLbl="node1" presStyleIdx="0" presStyleCnt="2" custScaleX="107375" custScaleY="105912" custLinFactNeighborX="11205" custLinFactNeighborY="2135"/>
      <dgm:spPr/>
    </dgm:pt>
    <dgm:pt modelId="{12D588FA-B05C-4BA6-BEFD-5103116ADCE3}" type="pres">
      <dgm:prSet presAssocID="{F49AF7F5-D434-472C-83C3-1F0A270A5F5E}" presName="Name25" presStyleLbl="parChTrans1D1" presStyleIdx="0" presStyleCnt="1"/>
      <dgm:spPr/>
    </dgm:pt>
    <dgm:pt modelId="{15E40613-459A-4416-9F58-95ED1815BE5D}" type="pres">
      <dgm:prSet presAssocID="{C6508B4F-7227-4642-ACA6-086F5031CA31}" presName="node" presStyleCnt="0"/>
      <dgm:spPr/>
    </dgm:pt>
    <dgm:pt modelId="{69692C1B-979D-47D5-B923-2DDDFE9E244C}" type="pres">
      <dgm:prSet presAssocID="{C6508B4F-7227-4642-ACA6-086F5031CA31}" presName="parentNode" presStyleLbl="node1" presStyleIdx="1" presStyleCnt="2" custScaleX="108463" custScaleY="100649" custLinFactX="10940" custLinFactNeighborX="100000" custLinFactNeighborY="2217">
        <dgm:presLayoutVars>
          <dgm:chMax val="1"/>
          <dgm:bulletEnabled val="1"/>
        </dgm:presLayoutVars>
      </dgm:prSet>
      <dgm:spPr/>
    </dgm:pt>
    <dgm:pt modelId="{377BAC46-1C3C-4198-A8AD-83171A6A0978}" type="pres">
      <dgm:prSet presAssocID="{C6508B4F-7227-4642-ACA6-086F5031CA31}" presName="childNode" presStyleLbl="revTx" presStyleIdx="0" presStyleCnt="0">
        <dgm:presLayoutVars>
          <dgm:bulletEnabled val="1"/>
        </dgm:presLayoutVars>
      </dgm:prSet>
      <dgm:spPr/>
    </dgm:pt>
  </dgm:ptLst>
  <dgm:cxnLst>
    <dgm:cxn modelId="{2B44113E-8C2B-476A-9223-2C12F46A43AB}" type="presOf" srcId="{C6508B4F-7227-4642-ACA6-086F5031CA31}" destId="{69692C1B-979D-47D5-B923-2DDDFE9E244C}" srcOrd="0" destOrd="0" presId="urn:microsoft.com/office/officeart/2005/8/layout/radial2"/>
    <dgm:cxn modelId="{5614358E-AF2E-43D2-9B5F-3AD7D88666AE}" srcId="{2B30AB3D-55F0-4ED4-B3A0-EF45D9F7D785}" destId="{C6508B4F-7227-4642-ACA6-086F5031CA31}" srcOrd="0" destOrd="0" parTransId="{F49AF7F5-D434-472C-83C3-1F0A270A5F5E}" sibTransId="{01CA6B1B-0F3E-4345-85C7-9D9D7DAA68CC}"/>
    <dgm:cxn modelId="{49806C8F-D759-4B9F-9262-3E1BFFD04957}" type="presOf" srcId="{F49AF7F5-D434-472C-83C3-1F0A270A5F5E}" destId="{12D588FA-B05C-4BA6-BEFD-5103116ADCE3}" srcOrd="0" destOrd="0" presId="urn:microsoft.com/office/officeart/2005/8/layout/radial2"/>
    <dgm:cxn modelId="{F9C38AE1-3CD3-4FE8-B0F6-B4FC76308898}" type="presOf" srcId="{2B30AB3D-55F0-4ED4-B3A0-EF45D9F7D785}" destId="{82067E4D-4105-4C00-9193-B62EA039B72E}" srcOrd="0" destOrd="0" presId="urn:microsoft.com/office/officeart/2005/8/layout/radial2"/>
    <dgm:cxn modelId="{99B863F6-6B43-4A6D-BE75-735244EB32DA}" type="presParOf" srcId="{82067E4D-4105-4C00-9193-B62EA039B72E}" destId="{084FDE19-F5E4-488F-9D17-205A4B2E970D}" srcOrd="0" destOrd="0" presId="urn:microsoft.com/office/officeart/2005/8/layout/radial2"/>
    <dgm:cxn modelId="{2CD3DE2E-9048-462F-A928-09BB0147339D}" type="presParOf" srcId="{084FDE19-F5E4-488F-9D17-205A4B2E970D}" destId="{AB554E7D-709E-4210-A96A-6D3E2DD382DC}" srcOrd="0" destOrd="0" presId="urn:microsoft.com/office/officeart/2005/8/layout/radial2"/>
    <dgm:cxn modelId="{E18FBB63-E5C1-460B-A69E-36EF465EB56F}" type="presParOf" srcId="{AB554E7D-709E-4210-A96A-6D3E2DD382DC}" destId="{AABAA973-BAC0-46B3-A590-F6AA2B62CA29}" srcOrd="0" destOrd="0" presId="urn:microsoft.com/office/officeart/2005/8/layout/radial2"/>
    <dgm:cxn modelId="{03F922F0-0720-4173-8878-D79B60B2550B}" type="presParOf" srcId="{AB554E7D-709E-4210-A96A-6D3E2DD382DC}" destId="{A23C3DED-F8FB-4ECD-AB5E-AD3F41CA5520}" srcOrd="1" destOrd="0" presId="urn:microsoft.com/office/officeart/2005/8/layout/radial2"/>
    <dgm:cxn modelId="{7C5E88CA-708C-44AD-BEA9-38FB15381A0B}" type="presParOf" srcId="{084FDE19-F5E4-488F-9D17-205A4B2E970D}" destId="{12D588FA-B05C-4BA6-BEFD-5103116ADCE3}" srcOrd="1" destOrd="0" presId="urn:microsoft.com/office/officeart/2005/8/layout/radial2"/>
    <dgm:cxn modelId="{DF2D7A97-660B-4A8F-BEFB-EAE74E09604D}" type="presParOf" srcId="{084FDE19-F5E4-488F-9D17-205A4B2E970D}" destId="{15E40613-459A-4416-9F58-95ED1815BE5D}" srcOrd="2" destOrd="0" presId="urn:microsoft.com/office/officeart/2005/8/layout/radial2"/>
    <dgm:cxn modelId="{0B49225F-521E-452B-A316-3E95C62A6D4A}" type="presParOf" srcId="{15E40613-459A-4416-9F58-95ED1815BE5D}" destId="{69692C1B-979D-47D5-B923-2DDDFE9E244C}" srcOrd="0" destOrd="0" presId="urn:microsoft.com/office/officeart/2005/8/layout/radial2"/>
    <dgm:cxn modelId="{D8843F7E-3E07-43E7-B055-A2F915AE2FB9}" type="presParOf" srcId="{15E40613-459A-4416-9F58-95ED1815BE5D}" destId="{377BAC46-1C3C-4198-A8AD-83171A6A097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91E9E-C36E-4994-B407-30B0A6CE954B}">
      <dsp:nvSpPr>
        <dsp:cNvPr id="0" name=""/>
        <dsp:cNvSpPr/>
      </dsp:nvSpPr>
      <dsp:spPr>
        <a:xfrm rot="849198">
          <a:off x="2663432" y="2930308"/>
          <a:ext cx="1897332" cy="64951"/>
        </a:xfrm>
        <a:custGeom>
          <a:avLst/>
          <a:gdLst/>
          <a:ahLst/>
          <a:cxnLst/>
          <a:rect l="0" t="0" r="0" b="0"/>
          <a:pathLst>
            <a:path>
              <a:moveTo>
                <a:pt x="0" y="32475"/>
              </a:moveTo>
              <a:lnTo>
                <a:pt x="1897332" y="32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4BD029-9187-43DB-9A49-9E1DD6299E79}">
      <dsp:nvSpPr>
        <dsp:cNvPr id="0" name=""/>
        <dsp:cNvSpPr/>
      </dsp:nvSpPr>
      <dsp:spPr>
        <a:xfrm rot="20954319">
          <a:off x="2664375" y="1920192"/>
          <a:ext cx="3167514" cy="64951"/>
        </a:xfrm>
        <a:custGeom>
          <a:avLst/>
          <a:gdLst/>
          <a:ahLst/>
          <a:cxnLst/>
          <a:rect l="0" t="0" r="0" b="0"/>
          <a:pathLst>
            <a:path>
              <a:moveTo>
                <a:pt x="0" y="32475"/>
              </a:moveTo>
              <a:lnTo>
                <a:pt x="3167514" y="32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4AA21-E68C-4C57-8825-9FFD3170AE6A}">
      <dsp:nvSpPr>
        <dsp:cNvPr id="0" name=""/>
        <dsp:cNvSpPr/>
      </dsp:nvSpPr>
      <dsp:spPr>
        <a:xfrm>
          <a:off x="0" y="829157"/>
          <a:ext cx="3087222" cy="3116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004945-06E1-402C-8EAE-3090DD22016C}">
      <dsp:nvSpPr>
        <dsp:cNvPr id="0" name=""/>
        <dsp:cNvSpPr/>
      </dsp:nvSpPr>
      <dsp:spPr>
        <a:xfrm>
          <a:off x="5784786" y="337776"/>
          <a:ext cx="2212873" cy="22250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vi-VN" sz="1500" b="0" i="0" kern="1200" dirty="0">
              <a:solidFill>
                <a:schemeClr val="tx1"/>
              </a:solidFill>
              <a:latin typeface="Barlow" panose="00000500000000000000" pitchFamily="2" charset="0"/>
            </a:rPr>
            <a:t>Một khai báo tường minh là một câu lệnh chương </a:t>
          </a:r>
          <a:r>
            <a:rPr lang="vi-VN" sz="1400" b="0" i="0" kern="1200" dirty="0">
              <a:solidFill>
                <a:schemeClr val="tx1"/>
              </a:solidFill>
              <a:latin typeface="Barlow" panose="00000500000000000000" pitchFamily="2" charset="0"/>
            </a:rPr>
            <a:t>trình</a:t>
          </a:r>
          <a:r>
            <a:rPr lang="vi-VN" sz="1500" b="0" i="0" kern="1200" dirty="0">
              <a:solidFill>
                <a:schemeClr val="tx1"/>
              </a:solidFill>
              <a:latin typeface="Barlow" panose="00000500000000000000" pitchFamily="2" charset="0"/>
            </a:rPr>
            <a:t> được sử dụng để khai báo các loại biến.</a:t>
          </a:r>
          <a:endParaRPr lang="vi-VN" sz="1500" kern="1200" dirty="0">
            <a:solidFill>
              <a:schemeClr val="tx1"/>
            </a:solidFill>
            <a:latin typeface="Barlow" panose="00000500000000000000" pitchFamily="2" charset="0"/>
          </a:endParaRPr>
        </a:p>
      </dsp:txBody>
      <dsp:txXfrm>
        <a:off x="6108854" y="663632"/>
        <a:ext cx="1564737" cy="1573373"/>
      </dsp:txXfrm>
    </dsp:sp>
    <dsp:sp modelId="{CF03D022-46B3-424B-9480-35DA56F5C1F1}">
      <dsp:nvSpPr>
        <dsp:cNvPr id="0" name=""/>
        <dsp:cNvSpPr/>
      </dsp:nvSpPr>
      <dsp:spPr>
        <a:xfrm>
          <a:off x="4494837" y="2322917"/>
          <a:ext cx="2363286" cy="23208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b="0" i="0" kern="1200" dirty="0">
              <a:solidFill>
                <a:schemeClr val="tx1"/>
              </a:solidFill>
              <a:latin typeface="Barlow" panose="00000500000000000000" pitchFamily="2" charset="0"/>
            </a:rPr>
            <a:t>Một khai báo ngầm định là một cơ chế mặc định để chỉ định các loại biến (sự xuất hiện đầu tiên của biến trong chương trình.)</a:t>
          </a:r>
          <a:endParaRPr lang="vi-VN" sz="1400" kern="1200" dirty="0">
            <a:solidFill>
              <a:schemeClr val="tx1"/>
            </a:solidFill>
            <a:latin typeface="Barlow" panose="00000500000000000000" pitchFamily="2" charset="0"/>
          </a:endParaRPr>
        </a:p>
      </dsp:txBody>
      <dsp:txXfrm>
        <a:off x="4840932" y="2662804"/>
        <a:ext cx="1671096" cy="16411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B96D9-75F6-43CC-BFD4-2087A6E12F8A}">
      <dsp:nvSpPr>
        <dsp:cNvPr id="0" name=""/>
        <dsp:cNvSpPr/>
      </dsp:nvSpPr>
      <dsp:spPr>
        <a:xfrm rot="662829">
          <a:off x="2799773" y="2081742"/>
          <a:ext cx="2787413" cy="50712"/>
        </a:xfrm>
        <a:custGeom>
          <a:avLst/>
          <a:gdLst/>
          <a:ahLst/>
          <a:cxnLst/>
          <a:rect l="0" t="0" r="0" b="0"/>
          <a:pathLst>
            <a:path>
              <a:moveTo>
                <a:pt x="0" y="25356"/>
              </a:moveTo>
              <a:lnTo>
                <a:pt x="2787413"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588FA-B05C-4BA6-BEFD-5103116ADCE3}">
      <dsp:nvSpPr>
        <dsp:cNvPr id="0" name=""/>
        <dsp:cNvSpPr/>
      </dsp:nvSpPr>
      <dsp:spPr>
        <a:xfrm rot="20710373">
          <a:off x="2792862" y="1217337"/>
          <a:ext cx="1966343" cy="50712"/>
        </a:xfrm>
        <a:custGeom>
          <a:avLst/>
          <a:gdLst/>
          <a:ahLst/>
          <a:cxnLst/>
          <a:rect l="0" t="0" r="0" b="0"/>
          <a:pathLst>
            <a:path>
              <a:moveTo>
                <a:pt x="0" y="25356"/>
              </a:moveTo>
              <a:lnTo>
                <a:pt x="1966343"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883483" y="180048"/>
          <a:ext cx="2874836" cy="2788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701336" y="2596"/>
          <a:ext cx="1554581" cy="15787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kern="1200" dirty="0" err="1">
              <a:latin typeface="Barlow" panose="00000500000000000000" pitchFamily="2" charset="0"/>
            </a:rPr>
            <a:t>Mất</a:t>
          </a:r>
          <a:r>
            <a:rPr lang="en-US" sz="1400" kern="1200" dirty="0">
              <a:latin typeface="Barlow" panose="00000500000000000000" pitchFamily="2" charset="0"/>
            </a:rPr>
            <a:t> </a:t>
          </a:r>
          <a:r>
            <a:rPr lang="en-US" sz="1400" kern="1200" dirty="0" err="1">
              <a:latin typeface="Barlow" panose="00000500000000000000" pitchFamily="2" charset="0"/>
            </a:rPr>
            <a:t>khả</a:t>
          </a:r>
          <a:r>
            <a:rPr lang="en-US" sz="1400" kern="1200" dirty="0">
              <a:latin typeface="Barlow" panose="00000500000000000000" pitchFamily="2" charset="0"/>
            </a:rPr>
            <a:t> </a:t>
          </a:r>
          <a:r>
            <a:rPr lang="en-US" sz="1400" kern="1200" dirty="0" err="1">
              <a:latin typeface="Barlow" panose="00000500000000000000" pitchFamily="2" charset="0"/>
            </a:rPr>
            <a:t>năng</a:t>
          </a:r>
          <a:r>
            <a:rPr lang="en-US" sz="1400" kern="1200" dirty="0">
              <a:latin typeface="Barlow" panose="00000500000000000000" pitchFamily="2" charset="0"/>
            </a:rPr>
            <a:t> </a:t>
          </a:r>
          <a:r>
            <a:rPr lang="en-US" sz="1400" kern="1200" dirty="0" err="1">
              <a:latin typeface="Barlow" panose="00000500000000000000" pitchFamily="2" charset="0"/>
            </a:rPr>
            <a:t>phát</a:t>
          </a:r>
          <a:r>
            <a:rPr lang="en-US" sz="1400" kern="1200" dirty="0">
              <a:latin typeface="Barlow" panose="00000500000000000000" pitchFamily="2" charset="0"/>
            </a:rPr>
            <a:t> </a:t>
          </a:r>
          <a:r>
            <a:rPr lang="en-US" sz="1400" kern="1200" dirty="0" err="1">
              <a:latin typeface="Barlow" panose="00000500000000000000" pitchFamily="2" charset="0"/>
            </a:rPr>
            <a:t>hiện</a:t>
          </a:r>
          <a:r>
            <a:rPr lang="en-US" sz="1400" kern="1200" dirty="0">
              <a:latin typeface="Barlow" panose="00000500000000000000" pitchFamily="2" charset="0"/>
            </a:rPr>
            <a:t> </a:t>
          </a:r>
          <a:r>
            <a:rPr lang="en-US" sz="1400" kern="1200" dirty="0" err="1">
              <a:latin typeface="Barlow" panose="00000500000000000000" pitchFamily="2" charset="0"/>
            </a:rPr>
            <a:t>lỗi</a:t>
          </a:r>
          <a:endParaRPr lang="vi-VN" sz="1400" kern="1200" dirty="0">
            <a:latin typeface="Barlow" panose="00000500000000000000" pitchFamily="2" charset="0"/>
          </a:endParaRPr>
        </a:p>
      </dsp:txBody>
      <dsp:txXfrm>
        <a:off x="4928999" y="233803"/>
        <a:ext cx="1099255" cy="1116368"/>
      </dsp:txXfrm>
    </dsp:sp>
    <dsp:sp modelId="{5D93F7EC-D366-4ADA-8B82-C671BF653022}">
      <dsp:nvSpPr>
        <dsp:cNvPr id="0" name=""/>
        <dsp:cNvSpPr/>
      </dsp:nvSpPr>
      <dsp:spPr>
        <a:xfrm>
          <a:off x="5543203" y="1708736"/>
          <a:ext cx="1761782" cy="16677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Barlow" panose="00000500000000000000" pitchFamily="2" charset="0"/>
            </a:rPr>
            <a:t>Không</a:t>
          </a:r>
          <a:r>
            <a:rPr lang="en-US" sz="1400" kern="1200" dirty="0">
              <a:latin typeface="Barlow" panose="00000500000000000000" pitchFamily="2" charset="0"/>
            </a:rPr>
            <a:t> </a:t>
          </a:r>
          <a:r>
            <a:rPr lang="en-US" sz="1400" kern="1200" dirty="0" err="1">
              <a:latin typeface="Barlow" panose="00000500000000000000" pitchFamily="2" charset="0"/>
            </a:rPr>
            <a:t>hiệu</a:t>
          </a:r>
          <a:r>
            <a:rPr lang="en-US" sz="1400" kern="1200" dirty="0">
              <a:latin typeface="Barlow" panose="00000500000000000000" pitchFamily="2" charset="0"/>
            </a:rPr>
            <a:t> </a:t>
          </a:r>
          <a:r>
            <a:rPr lang="en-US" sz="1400" kern="1200" dirty="0" err="1">
              <a:latin typeface="Barlow" panose="00000500000000000000" pitchFamily="2" charset="0"/>
            </a:rPr>
            <a:t>quả</a:t>
          </a:r>
          <a:r>
            <a:rPr lang="en-US" sz="1400" kern="1200" dirty="0">
              <a:latin typeface="Barlow" panose="00000500000000000000" pitchFamily="2" charset="0"/>
            </a:rPr>
            <a:t>, </a:t>
          </a:r>
          <a:r>
            <a:rPr lang="en-US" sz="1400" kern="1200" dirty="0" err="1">
              <a:latin typeface="Barlow" panose="00000500000000000000" pitchFamily="2" charset="0"/>
            </a:rPr>
            <a:t>vì</a:t>
          </a:r>
          <a:r>
            <a:rPr lang="en-US" sz="1400" kern="1200" dirty="0">
              <a:latin typeface="Barlow" panose="00000500000000000000" pitchFamily="2" charset="0"/>
            </a:rPr>
            <a:t> </a:t>
          </a:r>
          <a:r>
            <a:rPr lang="en-US" sz="1400" kern="1200" dirty="0" err="1">
              <a:latin typeface="Barlow" panose="00000500000000000000" pitchFamily="2" charset="0"/>
            </a:rPr>
            <a:t>tất</a:t>
          </a:r>
          <a:r>
            <a:rPr lang="en-US" sz="1400" kern="1200" dirty="0">
              <a:latin typeface="Barlow" panose="00000500000000000000" pitchFamily="2" charset="0"/>
            </a:rPr>
            <a:t> </a:t>
          </a:r>
          <a:r>
            <a:rPr lang="en-US" sz="1400" kern="1200" dirty="0" err="1">
              <a:latin typeface="Barlow" panose="00000500000000000000" pitchFamily="2" charset="0"/>
            </a:rPr>
            <a:t>cả</a:t>
          </a:r>
          <a:r>
            <a:rPr lang="en-US" sz="1400" kern="1200" dirty="0">
              <a:latin typeface="Barlow" panose="00000500000000000000" pitchFamily="2" charset="0"/>
            </a:rPr>
            <a:t> </a:t>
          </a:r>
          <a:r>
            <a:rPr lang="en-US" sz="1400" kern="1200" dirty="0" err="1">
              <a:latin typeface="Barlow" panose="00000500000000000000" pitchFamily="2" charset="0"/>
            </a:rPr>
            <a:t>đều</a:t>
          </a:r>
          <a:r>
            <a:rPr lang="en-US" sz="1400" kern="1200" dirty="0">
              <a:latin typeface="Barlow" panose="00000500000000000000" pitchFamily="2" charset="0"/>
            </a:rPr>
            <a:t> </a:t>
          </a:r>
          <a:r>
            <a:rPr lang="en-US" sz="1400" kern="1200" dirty="0" err="1">
              <a:latin typeface="Barlow" panose="00000500000000000000" pitchFamily="2" charset="0"/>
            </a:rPr>
            <a:t>là</a:t>
          </a:r>
          <a:r>
            <a:rPr lang="en-US" sz="1400" kern="1200" dirty="0">
              <a:latin typeface="Barlow" panose="00000500000000000000" pitchFamily="2" charset="0"/>
            </a:rPr>
            <a:t> </a:t>
          </a:r>
          <a:r>
            <a:rPr lang="en-US" sz="1400" kern="1200" dirty="0" err="1">
              <a:latin typeface="Barlow" panose="00000500000000000000" pitchFamily="2" charset="0"/>
            </a:rPr>
            <a:t>các</a:t>
          </a:r>
          <a:r>
            <a:rPr lang="en-US" sz="1400" kern="1200" dirty="0">
              <a:latin typeface="Barlow" panose="00000500000000000000" pitchFamily="2" charset="0"/>
            </a:rPr>
            <a:t> </a:t>
          </a:r>
          <a:r>
            <a:rPr lang="en-US" sz="1400" kern="1200" dirty="0" err="1">
              <a:latin typeface="Barlow" panose="00000500000000000000" pitchFamily="2" charset="0"/>
            </a:rPr>
            <a:t>thuộc</a:t>
          </a:r>
          <a:r>
            <a:rPr lang="en-US" sz="1400" kern="1200" dirty="0">
              <a:latin typeface="Barlow" panose="00000500000000000000" pitchFamily="2" charset="0"/>
            </a:rPr>
            <a:t> </a:t>
          </a:r>
          <a:r>
            <a:rPr lang="en-US" sz="1400" kern="1200" dirty="0" err="1">
              <a:latin typeface="Barlow" panose="00000500000000000000" pitchFamily="2" charset="0"/>
            </a:rPr>
            <a:t>tính</a:t>
          </a:r>
          <a:r>
            <a:rPr lang="en-US" sz="1400" kern="1200" dirty="0">
              <a:latin typeface="Barlow" panose="00000500000000000000" pitchFamily="2" charset="0"/>
            </a:rPr>
            <a:t> </a:t>
          </a:r>
          <a:r>
            <a:rPr lang="en-US" sz="1400" kern="1200" dirty="0" err="1">
              <a:latin typeface="Barlow" panose="00000500000000000000" pitchFamily="2" charset="0"/>
            </a:rPr>
            <a:t>động</a:t>
          </a:r>
          <a:r>
            <a:rPr lang="en-US" sz="1400" kern="1200" dirty="0">
              <a:latin typeface="Barlow" panose="00000500000000000000" pitchFamily="2" charset="0"/>
            </a:rPr>
            <a:t> </a:t>
          </a:r>
          <a:r>
            <a:rPr lang="vi-VN" sz="1400" kern="1200" dirty="0">
              <a:effectLst/>
              <a:latin typeface="Barlow" panose="00000500000000000000" pitchFamily="2" charset="0"/>
            </a:rPr>
            <a:t>.</a:t>
          </a:r>
          <a:endParaRPr lang="vi-VN" sz="1400" kern="1200" dirty="0">
            <a:effectLst/>
            <a:latin typeface="Barlow" panose="00000500000000000000" pitchFamily="2" charset="0"/>
            <a:ea typeface="Times New Roman" panose="02020603050405020304" pitchFamily="18" charset="0"/>
          </a:endParaRPr>
        </a:p>
      </dsp:txBody>
      <dsp:txXfrm>
        <a:off x="5801210" y="1952967"/>
        <a:ext cx="1245768" cy="1179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16CAB-1713-48EA-BB04-A700630EB975}">
      <dsp:nvSpPr>
        <dsp:cNvPr id="0" name=""/>
        <dsp:cNvSpPr/>
      </dsp:nvSpPr>
      <dsp:spPr>
        <a:xfrm rot="1213377">
          <a:off x="2657399" y="2214466"/>
          <a:ext cx="930314" cy="42802"/>
        </a:xfrm>
        <a:custGeom>
          <a:avLst/>
          <a:gdLst/>
          <a:ahLst/>
          <a:cxnLst/>
          <a:rect l="0" t="0" r="0" b="0"/>
          <a:pathLst>
            <a:path>
              <a:moveTo>
                <a:pt x="0" y="21401"/>
              </a:moveTo>
              <a:lnTo>
                <a:pt x="930314" y="214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FB96D9-75F6-43CC-BFD4-2087A6E12F8A}">
      <dsp:nvSpPr>
        <dsp:cNvPr id="0" name=""/>
        <dsp:cNvSpPr/>
      </dsp:nvSpPr>
      <dsp:spPr>
        <a:xfrm rot="21440322">
          <a:off x="2684579" y="1726126"/>
          <a:ext cx="2771097" cy="42802"/>
        </a:xfrm>
        <a:custGeom>
          <a:avLst/>
          <a:gdLst/>
          <a:ahLst/>
          <a:cxnLst/>
          <a:rect l="0" t="0" r="0" b="0"/>
          <a:pathLst>
            <a:path>
              <a:moveTo>
                <a:pt x="0" y="21401"/>
              </a:moveTo>
              <a:lnTo>
                <a:pt x="2771097" y="214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588FA-B05C-4BA6-BEFD-5103116ADCE3}">
      <dsp:nvSpPr>
        <dsp:cNvPr id="0" name=""/>
        <dsp:cNvSpPr/>
      </dsp:nvSpPr>
      <dsp:spPr>
        <a:xfrm rot="19590853">
          <a:off x="2610915" y="1150402"/>
          <a:ext cx="905643" cy="42802"/>
        </a:xfrm>
        <a:custGeom>
          <a:avLst/>
          <a:gdLst/>
          <a:ahLst/>
          <a:cxnLst/>
          <a:rect l="0" t="0" r="0" b="0"/>
          <a:pathLst>
            <a:path>
              <a:moveTo>
                <a:pt x="0" y="21401"/>
              </a:moveTo>
              <a:lnTo>
                <a:pt x="905643" y="214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1044304" y="768745"/>
          <a:ext cx="1998778" cy="18792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3301413" y="-235381"/>
          <a:ext cx="1554001" cy="14718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effectLst/>
              <a:latin typeface="Barlow" panose="00000500000000000000" pitchFamily="2" charset="0"/>
              <a:ea typeface="Times New Roman" panose="02020603050405020304" pitchFamily="18" charset="0"/>
            </a:rPr>
            <a:t>Linh </a:t>
          </a:r>
          <a:r>
            <a:rPr lang="en-US" sz="1400" kern="1200" dirty="0" err="1">
              <a:solidFill>
                <a:schemeClr val="tx1"/>
              </a:solidFill>
              <a:effectLst/>
              <a:latin typeface="Barlow" panose="00000500000000000000" pitchFamily="2" charset="0"/>
              <a:ea typeface="Times New Roman" panose="02020603050405020304" pitchFamily="18" charset="0"/>
            </a:rPr>
            <a:t>hoạt</a:t>
          </a:r>
          <a:endParaRPr lang="vi-VN" sz="1400" kern="1200" dirty="0">
            <a:solidFill>
              <a:schemeClr val="tx1"/>
            </a:solidFill>
            <a:latin typeface="Barlow" panose="00000500000000000000" pitchFamily="2" charset="0"/>
          </a:endParaRPr>
        </a:p>
      </dsp:txBody>
      <dsp:txXfrm>
        <a:off x="3528991" y="-19827"/>
        <a:ext cx="1098845" cy="1040787"/>
      </dsp:txXfrm>
    </dsp:sp>
    <dsp:sp modelId="{5D93F7EC-D366-4ADA-8B82-C671BF653022}">
      <dsp:nvSpPr>
        <dsp:cNvPr id="0" name=""/>
        <dsp:cNvSpPr/>
      </dsp:nvSpPr>
      <dsp:spPr>
        <a:xfrm>
          <a:off x="5453146" y="795795"/>
          <a:ext cx="1765765" cy="16928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effectLst/>
              <a:latin typeface="Barlow" panose="00000500000000000000" pitchFamily="2" charset="0"/>
              <a:ea typeface="Times New Roman" panose="02020603050405020304" pitchFamily="18" charset="0"/>
            </a:rPr>
            <a:t>Đáp</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ứng</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nhu</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cầu</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về</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các</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loại</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đa</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hình</a:t>
          </a:r>
          <a:r>
            <a:rPr lang="en-US" sz="1400" kern="1200" dirty="0">
              <a:solidFill>
                <a:schemeClr val="tx1"/>
              </a:solidFill>
              <a:effectLst/>
              <a:latin typeface="Barlow" panose="00000500000000000000" pitchFamily="2" charset="0"/>
              <a:ea typeface="Times New Roman" panose="02020603050405020304" pitchFamily="18" charset="0"/>
            </a:rPr>
            <a:t>"</a:t>
          </a:r>
          <a:endParaRPr lang="vi-VN" sz="1400" kern="1200" dirty="0">
            <a:solidFill>
              <a:schemeClr val="tx1"/>
            </a:solidFill>
            <a:effectLst/>
            <a:latin typeface="Barlow" panose="00000500000000000000" pitchFamily="2" charset="0"/>
            <a:ea typeface="Times New Roman" panose="02020603050405020304" pitchFamily="18" charset="0"/>
          </a:endParaRPr>
        </a:p>
      </dsp:txBody>
      <dsp:txXfrm>
        <a:off x="5711736" y="1043702"/>
        <a:ext cx="1248585" cy="1197003"/>
      </dsp:txXfrm>
    </dsp:sp>
    <dsp:sp modelId="{33511267-33A7-440B-9BF7-CD4816B7BF7C}">
      <dsp:nvSpPr>
        <dsp:cNvPr id="0" name=""/>
        <dsp:cNvSpPr/>
      </dsp:nvSpPr>
      <dsp:spPr>
        <a:xfrm>
          <a:off x="3499413" y="1872240"/>
          <a:ext cx="1744426" cy="16475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effectLst/>
              <a:latin typeface="Barlow" panose="00000500000000000000" pitchFamily="2" charset="0"/>
              <a:ea typeface="Times New Roman" panose="02020603050405020304" pitchFamily="18" charset="0"/>
            </a:rPr>
            <a:t>Phát</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triển</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các</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chức</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năng</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chung</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ví</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dụ</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sắp</a:t>
          </a:r>
          <a:r>
            <a:rPr lang="en-US" sz="1400" kern="1200" dirty="0">
              <a:solidFill>
                <a:schemeClr val="tx1"/>
              </a:solidFill>
              <a:effectLst/>
              <a:latin typeface="Barlow" panose="00000500000000000000" pitchFamily="2" charset="0"/>
              <a:ea typeface="Times New Roman" panose="02020603050405020304" pitchFamily="18" charset="0"/>
            </a:rPr>
            <a:t> </a:t>
          </a:r>
          <a:r>
            <a:rPr lang="en-US" sz="1400" kern="1200" dirty="0" err="1">
              <a:solidFill>
                <a:schemeClr val="tx1"/>
              </a:solidFill>
              <a:effectLst/>
              <a:latin typeface="Barlow" panose="00000500000000000000" pitchFamily="2" charset="0"/>
              <a:ea typeface="Times New Roman" panose="02020603050405020304" pitchFamily="18" charset="0"/>
            </a:rPr>
            <a:t>xếp</a:t>
          </a:r>
          <a:r>
            <a:rPr lang="en-US" sz="1400" kern="1200" dirty="0">
              <a:solidFill>
                <a:schemeClr val="tx1"/>
              </a:solidFill>
              <a:effectLst/>
              <a:latin typeface="Barlow" panose="00000500000000000000" pitchFamily="2" charset="0"/>
              <a:ea typeface="Times New Roman" panose="02020603050405020304" pitchFamily="18" charset="0"/>
            </a:rPr>
            <a:t>)</a:t>
          </a:r>
          <a:endParaRPr lang="vi-VN" sz="1400" kern="1200" dirty="0">
            <a:solidFill>
              <a:schemeClr val="tx1"/>
            </a:solidFill>
            <a:effectLst/>
            <a:latin typeface="Barlow" panose="00000500000000000000" pitchFamily="2" charset="0"/>
            <a:ea typeface="Times New Roman" panose="02020603050405020304" pitchFamily="18" charset="0"/>
          </a:endParaRPr>
        </a:p>
      </dsp:txBody>
      <dsp:txXfrm>
        <a:off x="3754878" y="2113515"/>
        <a:ext cx="1233496" cy="1164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B96D9-75F6-43CC-BFD4-2087A6E12F8A}">
      <dsp:nvSpPr>
        <dsp:cNvPr id="0" name=""/>
        <dsp:cNvSpPr/>
      </dsp:nvSpPr>
      <dsp:spPr>
        <a:xfrm rot="870019">
          <a:off x="2664694" y="1893517"/>
          <a:ext cx="1361419" cy="50712"/>
        </a:xfrm>
        <a:custGeom>
          <a:avLst/>
          <a:gdLst/>
          <a:ahLst/>
          <a:cxnLst/>
          <a:rect l="0" t="0" r="0" b="0"/>
          <a:pathLst>
            <a:path>
              <a:moveTo>
                <a:pt x="0" y="25356"/>
              </a:moveTo>
              <a:lnTo>
                <a:pt x="1361419"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588FA-B05C-4BA6-BEFD-5103116ADCE3}">
      <dsp:nvSpPr>
        <dsp:cNvPr id="0" name=""/>
        <dsp:cNvSpPr/>
      </dsp:nvSpPr>
      <dsp:spPr>
        <a:xfrm rot="20774337">
          <a:off x="2643937" y="992859"/>
          <a:ext cx="2957147" cy="50712"/>
        </a:xfrm>
        <a:custGeom>
          <a:avLst/>
          <a:gdLst/>
          <a:ahLst/>
          <a:cxnLst/>
          <a:rect l="0" t="0" r="0" b="0"/>
          <a:pathLst>
            <a:path>
              <a:moveTo>
                <a:pt x="0" y="25356"/>
              </a:moveTo>
              <a:lnTo>
                <a:pt x="2957147"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524569" y="43969"/>
          <a:ext cx="2874836" cy="2788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5535814" y="-275306"/>
          <a:ext cx="1542004" cy="15171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latin typeface="Barlow" panose="00000500000000000000" pitchFamily="2" charset="0"/>
            </a:rPr>
            <a:t>Tốn</a:t>
          </a:r>
          <a:r>
            <a:rPr lang="en-US" sz="1400" kern="1200" dirty="0">
              <a:solidFill>
                <a:schemeClr val="tx1"/>
              </a:solidFill>
              <a:latin typeface="Barlow" panose="00000500000000000000" pitchFamily="2" charset="0"/>
            </a:rPr>
            <a:t> chi </a:t>
          </a:r>
          <a:r>
            <a:rPr lang="en-US" sz="1400" kern="1200" dirty="0" err="1">
              <a:solidFill>
                <a:schemeClr val="tx1"/>
              </a:solidFill>
              <a:latin typeface="Barlow" panose="00000500000000000000" pitchFamily="2" charset="0"/>
            </a:rPr>
            <a:t>phí</a:t>
          </a:r>
          <a:r>
            <a:rPr lang="en-US" sz="1400" kern="1200" dirty="0">
              <a:solidFill>
                <a:schemeClr val="tx1"/>
              </a:solidFill>
              <a:latin typeface="Barlow" panose="00000500000000000000" pitchFamily="2" charset="0"/>
            </a:rPr>
            <a:t> </a:t>
          </a:r>
          <a:r>
            <a:rPr lang="en-US" sz="1400" kern="1200" dirty="0">
              <a:solidFill>
                <a:schemeClr val="tx1"/>
              </a:solidFill>
            </a:rPr>
            <a:t>.</a:t>
          </a:r>
          <a:endParaRPr lang="vi-VN" sz="1400" kern="1200" dirty="0">
            <a:solidFill>
              <a:schemeClr val="tx1"/>
            </a:solidFill>
            <a:latin typeface="Barlow" panose="00000500000000000000" pitchFamily="2" charset="0"/>
          </a:endParaRPr>
        </a:p>
      </dsp:txBody>
      <dsp:txXfrm>
        <a:off x="5761635" y="-53123"/>
        <a:ext cx="1090362" cy="1072793"/>
      </dsp:txXfrm>
    </dsp:sp>
    <dsp:sp modelId="{5D93F7EC-D366-4ADA-8B82-C671BF653022}">
      <dsp:nvSpPr>
        <dsp:cNvPr id="0" name=""/>
        <dsp:cNvSpPr/>
      </dsp:nvSpPr>
      <dsp:spPr>
        <a:xfrm>
          <a:off x="3967896" y="1283734"/>
          <a:ext cx="2207293" cy="21631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latin typeface="Barlow" panose="00000500000000000000" pitchFamily="2" charset="0"/>
            </a:rPr>
            <a:t>Việc</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phát</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hiện</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lỗi</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gõ</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bởi</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trình</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biên</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dịch</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là</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khó</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khăn</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vì</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bất</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kỳ</a:t>
          </a:r>
          <a:r>
            <a:rPr lang="en-US" sz="1400" kern="1200" dirty="0">
              <a:solidFill>
                <a:schemeClr val="tx1"/>
              </a:solidFill>
              <a:latin typeface="Barlow" panose="00000500000000000000" pitchFamily="2" charset="0"/>
            </a:rPr>
            <a:t> biến </a:t>
          </a:r>
          <a:r>
            <a:rPr lang="en-US" sz="1400" kern="1200" dirty="0" err="1">
              <a:solidFill>
                <a:schemeClr val="tx1"/>
              </a:solidFill>
              <a:latin typeface="Barlow" panose="00000500000000000000" pitchFamily="2" charset="0"/>
            </a:rPr>
            <a:t>có</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thể</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được</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gán</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một</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giá</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trị</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thuộc</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bất</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kỳ</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kiểu</a:t>
          </a:r>
          <a:r>
            <a:rPr lang="en-US" sz="1400" kern="1200" dirty="0">
              <a:solidFill>
                <a:schemeClr val="tx1"/>
              </a:solidFill>
              <a:latin typeface="Barlow" panose="00000500000000000000" pitchFamily="2" charset="0"/>
            </a:rPr>
            <a:t> </a:t>
          </a:r>
          <a:r>
            <a:rPr lang="en-US" sz="1400" kern="1200" dirty="0" err="1">
              <a:solidFill>
                <a:schemeClr val="tx1"/>
              </a:solidFill>
              <a:latin typeface="Barlow" panose="00000500000000000000" pitchFamily="2" charset="0"/>
            </a:rPr>
            <a:t>nào</a:t>
          </a:r>
          <a:r>
            <a:rPr lang="en-US" sz="1400" kern="1200" dirty="0">
              <a:solidFill>
                <a:schemeClr val="tx1"/>
              </a:solidFill>
              <a:latin typeface="Barlow" panose="00000500000000000000" pitchFamily="2" charset="0"/>
            </a:rPr>
            <a:t>.</a:t>
          </a:r>
          <a:endParaRPr lang="vi-VN" sz="1400" kern="1200" dirty="0">
            <a:solidFill>
              <a:schemeClr val="tx1"/>
            </a:solidFill>
            <a:effectLst/>
            <a:latin typeface="Barlow" panose="00000500000000000000" pitchFamily="2" charset="0"/>
            <a:ea typeface="Times New Roman" panose="02020603050405020304" pitchFamily="18" charset="0"/>
          </a:endParaRPr>
        </a:p>
      </dsp:txBody>
      <dsp:txXfrm>
        <a:off x="4291147" y="1600515"/>
        <a:ext cx="1560791" cy="15295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B96D9-75F6-43CC-BFD4-2087A6E12F8A}">
      <dsp:nvSpPr>
        <dsp:cNvPr id="0" name=""/>
        <dsp:cNvSpPr/>
      </dsp:nvSpPr>
      <dsp:spPr>
        <a:xfrm rot="669022">
          <a:off x="2698015" y="2022480"/>
          <a:ext cx="2581321" cy="50712"/>
        </a:xfrm>
        <a:custGeom>
          <a:avLst/>
          <a:gdLst/>
          <a:ahLst/>
          <a:cxnLst/>
          <a:rect l="0" t="0" r="0" b="0"/>
          <a:pathLst>
            <a:path>
              <a:moveTo>
                <a:pt x="0" y="25356"/>
              </a:moveTo>
              <a:lnTo>
                <a:pt x="2581321"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588FA-B05C-4BA6-BEFD-5103116ADCE3}">
      <dsp:nvSpPr>
        <dsp:cNvPr id="0" name=""/>
        <dsp:cNvSpPr/>
      </dsp:nvSpPr>
      <dsp:spPr>
        <a:xfrm rot="20581070">
          <a:off x="2691127" y="1185823"/>
          <a:ext cx="1433416" cy="50712"/>
        </a:xfrm>
        <a:custGeom>
          <a:avLst/>
          <a:gdLst/>
          <a:ahLst/>
          <a:cxnLst/>
          <a:rect l="0" t="0" r="0" b="0"/>
          <a:pathLst>
            <a:path>
              <a:moveTo>
                <a:pt x="0" y="25356"/>
              </a:moveTo>
              <a:lnTo>
                <a:pt x="1433416"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780263" y="136843"/>
          <a:ext cx="2874836" cy="2788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048875" y="-137682"/>
          <a:ext cx="1841189" cy="17439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Barlow" panose="00000500000000000000" pitchFamily="2" charset="0"/>
            </a:rPr>
            <a:t>Không</a:t>
          </a:r>
          <a:r>
            <a:rPr lang="en-US" sz="1400" kern="1200" dirty="0">
              <a:latin typeface="Barlow" panose="00000500000000000000" pitchFamily="2" charset="0"/>
            </a:rPr>
            <a:t> </a:t>
          </a:r>
          <a:r>
            <a:rPr lang="en-US" sz="1400" kern="1200" dirty="0" err="1">
              <a:latin typeface="Barlow" panose="00000500000000000000" pitchFamily="2" charset="0"/>
            </a:rPr>
            <a:t>phát</a:t>
          </a:r>
          <a:r>
            <a:rPr lang="en-US" sz="1400" kern="1200" dirty="0">
              <a:latin typeface="Barlow" panose="00000500000000000000" pitchFamily="2" charset="0"/>
            </a:rPr>
            <a:t> </a:t>
          </a:r>
          <a:r>
            <a:rPr lang="en-US" sz="1400" kern="1200" dirty="0" err="1">
              <a:latin typeface="Barlow" panose="00000500000000000000" pitchFamily="2" charset="0"/>
            </a:rPr>
            <a:t>sinh</a:t>
          </a:r>
          <a:r>
            <a:rPr lang="en-US" sz="1400" kern="1200" dirty="0">
              <a:latin typeface="Barlow" panose="00000500000000000000" pitchFamily="2" charset="0"/>
            </a:rPr>
            <a:t> chi </a:t>
          </a:r>
          <a:r>
            <a:rPr lang="en-US" sz="1400" kern="1200" dirty="0" err="1">
              <a:latin typeface="Barlow" panose="00000500000000000000" pitchFamily="2" charset="0"/>
            </a:rPr>
            <a:t>phí</a:t>
          </a:r>
          <a:endParaRPr lang="vi-VN" sz="1400" kern="1200" dirty="0">
            <a:latin typeface="Barlow" panose="00000500000000000000" pitchFamily="2" charset="0"/>
          </a:endParaRPr>
        </a:p>
      </dsp:txBody>
      <dsp:txXfrm>
        <a:off x="4318511" y="117708"/>
        <a:ext cx="1301917" cy="1233129"/>
      </dsp:txXfrm>
    </dsp:sp>
    <dsp:sp modelId="{5D93F7EC-D366-4ADA-8B82-C671BF653022}">
      <dsp:nvSpPr>
        <dsp:cNvPr id="0" name=""/>
        <dsp:cNvSpPr/>
      </dsp:nvSpPr>
      <dsp:spPr>
        <a:xfrm>
          <a:off x="5233541" y="1496557"/>
          <a:ext cx="2092088" cy="20056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kern="1200" dirty="0">
              <a:effectLst/>
              <a:latin typeface="Barlow" panose="00000500000000000000" pitchFamily="2" charset="0"/>
            </a:rPr>
            <a:t>Có các vars giữ nguyên giá trị của chúng trong khoảng thời gian các lần thực thi riêng biệt của chương trình con.</a:t>
          </a:r>
          <a:endParaRPr lang="vi-VN" sz="1400" kern="1200" dirty="0">
            <a:effectLst/>
            <a:latin typeface="Barlow" panose="00000500000000000000" pitchFamily="2" charset="0"/>
            <a:ea typeface="Times New Roman" panose="02020603050405020304" pitchFamily="18" charset="0"/>
          </a:endParaRPr>
        </a:p>
      </dsp:txBody>
      <dsp:txXfrm>
        <a:off x="5539920" y="1790279"/>
        <a:ext cx="1479330" cy="1418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588FA-B05C-4BA6-BEFD-5103116ADCE3}">
      <dsp:nvSpPr>
        <dsp:cNvPr id="0" name=""/>
        <dsp:cNvSpPr/>
      </dsp:nvSpPr>
      <dsp:spPr>
        <a:xfrm rot="21564680">
          <a:off x="2478392" y="1653442"/>
          <a:ext cx="3478711" cy="67763"/>
        </a:xfrm>
        <a:custGeom>
          <a:avLst/>
          <a:gdLst/>
          <a:ahLst/>
          <a:cxnLst/>
          <a:rect l="0" t="0" r="0" b="0"/>
          <a:pathLst>
            <a:path>
              <a:moveTo>
                <a:pt x="0" y="33881"/>
              </a:moveTo>
              <a:lnTo>
                <a:pt x="3478711" y="33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1245535" y="255789"/>
          <a:ext cx="2950500" cy="29204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5956965" y="853850"/>
          <a:ext cx="1666210" cy="16140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Barlow" panose="00000500000000000000" pitchFamily="2" charset="0"/>
            </a:rPr>
            <a:t>Không</a:t>
          </a:r>
          <a:r>
            <a:rPr lang="en-US" sz="1400" kern="1200" dirty="0">
              <a:latin typeface="Barlow" panose="00000500000000000000" pitchFamily="2" charset="0"/>
            </a:rPr>
            <a:t> </a:t>
          </a:r>
          <a:r>
            <a:rPr lang="en-US" sz="1400" kern="1200" dirty="0" err="1">
              <a:latin typeface="Barlow" panose="00000500000000000000" pitchFamily="2" charset="0"/>
            </a:rPr>
            <a:t>thể</a:t>
          </a:r>
          <a:r>
            <a:rPr lang="en-US" sz="1400" kern="1200" dirty="0">
              <a:latin typeface="Barlow" panose="00000500000000000000" pitchFamily="2" charset="0"/>
            </a:rPr>
            <a:t> chia </a:t>
          </a:r>
          <a:r>
            <a:rPr lang="en-US" sz="1400" kern="1200" dirty="0" err="1">
              <a:latin typeface="Barlow" panose="00000500000000000000" pitchFamily="2" charset="0"/>
            </a:rPr>
            <a:t>sẻ</a:t>
          </a:r>
          <a:r>
            <a:rPr lang="en-US" sz="1400" kern="1200" dirty="0">
              <a:latin typeface="Barlow" panose="00000500000000000000" pitchFamily="2" charset="0"/>
            </a:rPr>
            <a:t> </a:t>
          </a:r>
          <a:r>
            <a:rPr lang="en-US" sz="1400" kern="1200" dirty="0" err="1">
              <a:latin typeface="Barlow" panose="00000500000000000000" pitchFamily="2" charset="0"/>
            </a:rPr>
            <a:t>bộ</a:t>
          </a:r>
          <a:r>
            <a:rPr lang="en-US" sz="1400" kern="1200" dirty="0">
              <a:latin typeface="Barlow" panose="00000500000000000000" pitchFamily="2" charset="0"/>
            </a:rPr>
            <a:t> </a:t>
          </a:r>
          <a:r>
            <a:rPr lang="en-US" sz="1400" kern="1200" dirty="0" err="1">
              <a:latin typeface="Barlow" panose="00000500000000000000" pitchFamily="2" charset="0"/>
            </a:rPr>
            <a:t>nhớ</a:t>
          </a:r>
          <a:r>
            <a:rPr lang="en-US" sz="1400" kern="1200" dirty="0">
              <a:latin typeface="Barlow" panose="00000500000000000000" pitchFamily="2" charset="0"/>
            </a:rPr>
            <a:t> </a:t>
          </a:r>
          <a:r>
            <a:rPr lang="en-US" sz="1400" kern="1200" dirty="0" err="1">
              <a:latin typeface="Barlow" panose="00000500000000000000" pitchFamily="2" charset="0"/>
            </a:rPr>
            <a:t>giữa</a:t>
          </a:r>
          <a:r>
            <a:rPr lang="en-US" sz="1400" kern="1200" dirty="0">
              <a:latin typeface="Barlow" panose="00000500000000000000" pitchFamily="2" charset="0"/>
            </a:rPr>
            <a:t> </a:t>
          </a:r>
          <a:r>
            <a:rPr lang="en-US" sz="1400" kern="1200" dirty="0" err="1">
              <a:latin typeface="Barlow" panose="00000500000000000000" pitchFamily="2" charset="0"/>
            </a:rPr>
            <a:t>các</a:t>
          </a:r>
          <a:r>
            <a:rPr lang="en-US" sz="1400" kern="1200" dirty="0">
              <a:latin typeface="Barlow" panose="00000500000000000000" pitchFamily="2" charset="0"/>
            </a:rPr>
            <a:t> biến</a:t>
          </a:r>
          <a:r>
            <a:rPr lang="en-US" sz="1400" kern="1200" dirty="0"/>
            <a:t>.</a:t>
          </a:r>
          <a:endParaRPr lang="vi-VN" sz="1400" kern="1200" dirty="0">
            <a:latin typeface="Barlow" panose="00000500000000000000" pitchFamily="2" charset="0"/>
          </a:endParaRPr>
        </a:p>
      </dsp:txBody>
      <dsp:txXfrm>
        <a:off x="6200976" y="1090228"/>
        <a:ext cx="1178188" cy="11413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B96D9-75F6-43CC-BFD4-2087A6E12F8A}">
      <dsp:nvSpPr>
        <dsp:cNvPr id="0" name=""/>
        <dsp:cNvSpPr/>
      </dsp:nvSpPr>
      <dsp:spPr>
        <a:xfrm rot="677431">
          <a:off x="2562888" y="1746801"/>
          <a:ext cx="2306487" cy="50712"/>
        </a:xfrm>
        <a:custGeom>
          <a:avLst/>
          <a:gdLst/>
          <a:ahLst/>
          <a:cxnLst/>
          <a:rect l="0" t="0" r="0" b="0"/>
          <a:pathLst>
            <a:path>
              <a:moveTo>
                <a:pt x="0" y="25356"/>
              </a:moveTo>
              <a:lnTo>
                <a:pt x="2306487"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588FA-B05C-4BA6-BEFD-5103116ADCE3}">
      <dsp:nvSpPr>
        <dsp:cNvPr id="0" name=""/>
        <dsp:cNvSpPr/>
      </dsp:nvSpPr>
      <dsp:spPr>
        <a:xfrm rot="20601249">
          <a:off x="2548636" y="896204"/>
          <a:ext cx="1745358" cy="50712"/>
        </a:xfrm>
        <a:custGeom>
          <a:avLst/>
          <a:gdLst/>
          <a:ahLst/>
          <a:cxnLst/>
          <a:rect l="0" t="0" r="0" b="0"/>
          <a:pathLst>
            <a:path>
              <a:moveTo>
                <a:pt x="0" y="25356"/>
              </a:moveTo>
              <a:lnTo>
                <a:pt x="1745358" y="25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585037" y="59841"/>
          <a:ext cx="2874836" cy="27881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227752" y="-125192"/>
          <a:ext cx="1289056" cy="12258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arlow" panose="00000500000000000000" pitchFamily="2" charset="0"/>
            </a:rPr>
            <a:t>Cho </a:t>
          </a:r>
          <a:r>
            <a:rPr lang="en-US" sz="1400" kern="1200" dirty="0" err="1">
              <a:latin typeface="Barlow" panose="00000500000000000000" pitchFamily="2" charset="0"/>
            </a:rPr>
            <a:t>phép</a:t>
          </a:r>
          <a:r>
            <a:rPr lang="en-US" sz="1400" kern="1200" dirty="0">
              <a:latin typeface="Barlow" panose="00000500000000000000" pitchFamily="2" charset="0"/>
            </a:rPr>
            <a:t> </a:t>
          </a:r>
          <a:r>
            <a:rPr lang="en-US" sz="1400" kern="1200" dirty="0" err="1">
              <a:latin typeface="Barlow" panose="00000500000000000000" pitchFamily="2" charset="0"/>
            </a:rPr>
            <a:t>đệ</a:t>
          </a:r>
          <a:r>
            <a:rPr lang="en-US" sz="1400" kern="1200" dirty="0">
              <a:latin typeface="Barlow" panose="00000500000000000000" pitchFamily="2" charset="0"/>
            </a:rPr>
            <a:t> </a:t>
          </a:r>
          <a:r>
            <a:rPr lang="en-US" sz="1400" kern="1200" dirty="0" err="1">
              <a:latin typeface="Barlow" panose="00000500000000000000" pitchFamily="2" charset="0"/>
            </a:rPr>
            <a:t>quy</a:t>
          </a:r>
          <a:endParaRPr lang="vi-VN" sz="1400" kern="1200" dirty="0">
            <a:latin typeface="Barlow" panose="00000500000000000000" pitchFamily="2" charset="0"/>
          </a:endParaRPr>
        </a:p>
      </dsp:txBody>
      <dsp:txXfrm>
        <a:off x="4416530" y="54333"/>
        <a:ext cx="911500" cy="866824"/>
      </dsp:txXfrm>
    </dsp:sp>
    <dsp:sp modelId="{5D93F7EC-D366-4ADA-8B82-C671BF653022}">
      <dsp:nvSpPr>
        <dsp:cNvPr id="0" name=""/>
        <dsp:cNvSpPr/>
      </dsp:nvSpPr>
      <dsp:spPr>
        <a:xfrm>
          <a:off x="4822025" y="994227"/>
          <a:ext cx="2531039" cy="250275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Barlow" panose="00000500000000000000" pitchFamily="2" charset="0"/>
            </a:rPr>
            <a:t>Trong</a:t>
          </a:r>
          <a:r>
            <a:rPr lang="en-US" sz="1400" kern="1200" dirty="0">
              <a:latin typeface="Barlow" panose="00000500000000000000" pitchFamily="2" charset="0"/>
            </a:rPr>
            <a:t> </a:t>
          </a:r>
          <a:r>
            <a:rPr lang="en-US" sz="1400" kern="1200" dirty="0" err="1">
              <a:latin typeface="Barlow" panose="00000500000000000000" pitchFamily="2" charset="0"/>
            </a:rPr>
            <a:t>trường</a:t>
          </a:r>
          <a:r>
            <a:rPr lang="en-US" sz="1400" kern="1200" dirty="0">
              <a:latin typeface="Barlow" panose="00000500000000000000" pitchFamily="2" charset="0"/>
            </a:rPr>
            <a:t> </a:t>
          </a:r>
          <a:r>
            <a:rPr lang="en-US" sz="1400" kern="1200" dirty="0" err="1">
              <a:latin typeface="Barlow" panose="00000500000000000000" pitchFamily="2" charset="0"/>
            </a:rPr>
            <a:t>hợp</a:t>
          </a:r>
          <a:r>
            <a:rPr lang="en-US" sz="1400" kern="1200" dirty="0">
              <a:latin typeface="Barlow" panose="00000500000000000000" pitchFamily="2" charset="0"/>
            </a:rPr>
            <a:t> </a:t>
          </a:r>
          <a:r>
            <a:rPr lang="en-US" sz="1400" kern="1200" dirty="0" err="1">
              <a:latin typeface="Barlow" panose="00000500000000000000" pitchFamily="2" charset="0"/>
            </a:rPr>
            <a:t>không</a:t>
          </a:r>
          <a:r>
            <a:rPr lang="en-US" sz="1400" kern="1200" dirty="0">
              <a:latin typeface="Barlow" panose="00000500000000000000" pitchFamily="2" charset="0"/>
            </a:rPr>
            <a:t> </a:t>
          </a:r>
          <a:r>
            <a:rPr lang="en-US" sz="1400" kern="1200" dirty="0" err="1">
              <a:latin typeface="Barlow" panose="00000500000000000000" pitchFamily="2" charset="0"/>
            </a:rPr>
            <a:t>có</a:t>
          </a:r>
          <a:r>
            <a:rPr lang="en-US" sz="1400" kern="1200" dirty="0">
              <a:latin typeface="Barlow" panose="00000500000000000000" pitchFamily="2" charset="0"/>
            </a:rPr>
            <a:t> </a:t>
          </a:r>
          <a:r>
            <a:rPr lang="en-US" sz="1400" kern="1200" dirty="0" err="1">
              <a:latin typeface="Barlow" panose="00000500000000000000" pitchFamily="2" charset="0"/>
            </a:rPr>
            <a:t>đệ</a:t>
          </a:r>
          <a:r>
            <a:rPr lang="en-US" sz="1400" kern="1200" dirty="0">
              <a:latin typeface="Barlow" panose="00000500000000000000" pitchFamily="2" charset="0"/>
            </a:rPr>
            <a:t> </a:t>
          </a:r>
          <a:r>
            <a:rPr lang="en-US" sz="1400" kern="1200" dirty="0" err="1">
              <a:latin typeface="Barlow" panose="00000500000000000000" pitchFamily="2" charset="0"/>
            </a:rPr>
            <a:t>quy,bảo</a:t>
          </a:r>
          <a:r>
            <a:rPr lang="en-US" sz="1400" kern="1200" dirty="0">
              <a:latin typeface="Barlow" panose="00000500000000000000" pitchFamily="2" charset="0"/>
            </a:rPr>
            <a:t> </a:t>
          </a:r>
          <a:r>
            <a:rPr lang="en-US" sz="1400" kern="1200" dirty="0" err="1">
              <a:latin typeface="Barlow" panose="00000500000000000000" pitchFamily="2" charset="0"/>
            </a:rPr>
            <a:t>toàn</a:t>
          </a:r>
          <a:r>
            <a:rPr lang="en-US" sz="1400" kern="1200" dirty="0">
              <a:latin typeface="Barlow" panose="00000500000000000000" pitchFamily="2" charset="0"/>
            </a:rPr>
            <a:t> </a:t>
          </a:r>
          <a:r>
            <a:rPr lang="en-US" sz="1400" kern="1200" dirty="0" err="1">
              <a:latin typeface="Barlow" panose="00000500000000000000" pitchFamily="2" charset="0"/>
            </a:rPr>
            <a:t>lưu</a:t>
          </a:r>
          <a:r>
            <a:rPr lang="en-US" sz="1400" kern="1200" dirty="0">
              <a:latin typeface="Barlow" panose="00000500000000000000" pitchFamily="2" charset="0"/>
            </a:rPr>
            <a:t> </a:t>
          </a:r>
          <a:r>
            <a:rPr lang="en-US" sz="1400" kern="1200" dirty="0" err="1">
              <a:latin typeface="Barlow" panose="00000500000000000000" pitchFamily="2" charset="0"/>
            </a:rPr>
            <a:t>trữ</a:t>
          </a:r>
          <a:r>
            <a:rPr lang="en-US" sz="1400" kern="1200" dirty="0">
              <a:latin typeface="Barlow" panose="00000500000000000000" pitchFamily="2" charset="0"/>
            </a:rPr>
            <a:t> b/c </a:t>
          </a:r>
          <a:r>
            <a:rPr lang="en-US" sz="1400" kern="1200" dirty="0" err="1">
              <a:latin typeface="Barlow" panose="00000500000000000000" pitchFamily="2" charset="0"/>
            </a:rPr>
            <a:t>tất</a:t>
          </a:r>
          <a:r>
            <a:rPr lang="en-US" sz="1400" kern="1200" dirty="0">
              <a:latin typeface="Barlow" panose="00000500000000000000" pitchFamily="2" charset="0"/>
            </a:rPr>
            <a:t> </a:t>
          </a:r>
          <a:r>
            <a:rPr lang="en-US" sz="1400" kern="1200" dirty="0" err="1">
              <a:latin typeface="Barlow" panose="00000500000000000000" pitchFamily="2" charset="0"/>
            </a:rPr>
            <a:t>cả</a:t>
          </a:r>
          <a:r>
            <a:rPr lang="en-US" sz="1400" kern="1200" dirty="0">
              <a:latin typeface="Barlow" panose="00000500000000000000" pitchFamily="2" charset="0"/>
            </a:rPr>
            <a:t> </a:t>
          </a:r>
          <a:r>
            <a:rPr lang="en-US" sz="1400" kern="1200" dirty="0" err="1">
              <a:latin typeface="Barlow" panose="00000500000000000000" pitchFamily="2" charset="0"/>
            </a:rPr>
            <a:t>các</a:t>
          </a:r>
          <a:r>
            <a:rPr lang="en-US" sz="1400" kern="1200" dirty="0">
              <a:latin typeface="Barlow" panose="00000500000000000000" pitchFamily="2" charset="0"/>
            </a:rPr>
            <a:t> </a:t>
          </a:r>
          <a:r>
            <a:rPr lang="en-US" sz="1400" kern="1200" dirty="0" err="1">
              <a:latin typeface="Barlow" panose="00000500000000000000" pitchFamily="2" charset="0"/>
            </a:rPr>
            <a:t>chương</a:t>
          </a:r>
          <a:r>
            <a:rPr lang="en-US" sz="1400" kern="1200" dirty="0">
              <a:latin typeface="Barlow" panose="00000500000000000000" pitchFamily="2" charset="0"/>
            </a:rPr>
            <a:t> </a:t>
          </a:r>
          <a:r>
            <a:rPr lang="en-US" sz="1400" kern="1200" dirty="0" err="1">
              <a:latin typeface="Barlow" panose="00000500000000000000" pitchFamily="2" charset="0"/>
            </a:rPr>
            <a:t>trình</a:t>
          </a:r>
          <a:r>
            <a:rPr lang="en-US" sz="1400" kern="1200" dirty="0">
              <a:latin typeface="Barlow" panose="00000500000000000000" pitchFamily="2" charset="0"/>
            </a:rPr>
            <a:t> con chia </a:t>
          </a:r>
          <a:r>
            <a:rPr lang="en-US" sz="1400" kern="1200" dirty="0" err="1">
              <a:latin typeface="Barlow" panose="00000500000000000000" pitchFamily="2" charset="0"/>
            </a:rPr>
            <a:t>sẻ</a:t>
          </a:r>
          <a:r>
            <a:rPr lang="en-US" sz="1400" kern="1200" dirty="0">
              <a:latin typeface="Barlow" panose="00000500000000000000" pitchFamily="2" charset="0"/>
            </a:rPr>
            <a:t> </a:t>
          </a:r>
          <a:r>
            <a:rPr lang="en-US" sz="1400" kern="1200" dirty="0" err="1">
              <a:latin typeface="Barlow" panose="00000500000000000000" pitchFamily="2" charset="0"/>
            </a:rPr>
            <a:t>cùng</a:t>
          </a:r>
          <a:r>
            <a:rPr lang="en-US" sz="1400" kern="1200" dirty="0">
              <a:latin typeface="Barlow" panose="00000500000000000000" pitchFamily="2" charset="0"/>
            </a:rPr>
            <a:t> </a:t>
          </a:r>
          <a:r>
            <a:rPr lang="en-US" sz="1400" kern="1200" dirty="0" err="1">
              <a:latin typeface="Barlow" panose="00000500000000000000" pitchFamily="2" charset="0"/>
            </a:rPr>
            <a:t>một</a:t>
          </a:r>
          <a:r>
            <a:rPr lang="en-US" sz="1400" kern="1200" dirty="0">
              <a:latin typeface="Barlow" panose="00000500000000000000" pitchFamily="2" charset="0"/>
            </a:rPr>
            <a:t> </a:t>
          </a:r>
          <a:r>
            <a:rPr lang="en-US" sz="1400" kern="1200" dirty="0" err="1">
              <a:latin typeface="Barlow" panose="00000500000000000000" pitchFamily="2" charset="0"/>
            </a:rPr>
            <a:t>không</a:t>
          </a:r>
          <a:r>
            <a:rPr lang="en-US" sz="1400" kern="1200" dirty="0">
              <a:latin typeface="Barlow" panose="00000500000000000000" pitchFamily="2" charset="0"/>
            </a:rPr>
            <a:t> </a:t>
          </a:r>
          <a:r>
            <a:rPr lang="en-US" sz="1400" kern="1200" dirty="0" err="1">
              <a:latin typeface="Barlow" panose="00000500000000000000" pitchFamily="2" charset="0"/>
            </a:rPr>
            <a:t>gian</a:t>
          </a:r>
          <a:r>
            <a:rPr lang="en-US" sz="1400" kern="1200" dirty="0">
              <a:latin typeface="Barlow" panose="00000500000000000000" pitchFamily="2" charset="0"/>
            </a:rPr>
            <a:t> </a:t>
          </a:r>
          <a:r>
            <a:rPr lang="en-US" sz="1400" kern="1200" dirty="0" err="1">
              <a:latin typeface="Barlow" panose="00000500000000000000" pitchFamily="2" charset="0"/>
            </a:rPr>
            <a:t>bộ</a:t>
          </a:r>
          <a:r>
            <a:rPr lang="en-US" sz="1400" kern="1200" dirty="0">
              <a:latin typeface="Barlow" panose="00000500000000000000" pitchFamily="2" charset="0"/>
            </a:rPr>
            <a:t> </a:t>
          </a:r>
          <a:r>
            <a:rPr lang="en-US" sz="1400" kern="1200" dirty="0" err="1">
              <a:latin typeface="Barlow" panose="00000500000000000000" pitchFamily="2" charset="0"/>
            </a:rPr>
            <a:t>nhớ</a:t>
          </a:r>
          <a:r>
            <a:rPr lang="en-US" sz="1400" kern="1200" dirty="0">
              <a:latin typeface="Barlow" panose="00000500000000000000" pitchFamily="2" charset="0"/>
            </a:rPr>
            <a:t> </a:t>
          </a:r>
          <a:r>
            <a:rPr lang="en-US" sz="1400" kern="1200" dirty="0" err="1">
              <a:latin typeface="Barlow" panose="00000500000000000000" pitchFamily="2" charset="0"/>
            </a:rPr>
            <a:t>cho</a:t>
          </a:r>
          <a:r>
            <a:rPr lang="en-US" sz="1400" kern="1200" dirty="0">
              <a:latin typeface="Barlow" panose="00000500000000000000" pitchFamily="2" charset="0"/>
            </a:rPr>
            <a:t> </a:t>
          </a:r>
          <a:r>
            <a:rPr lang="en-US" sz="1400" kern="1200" dirty="0" err="1">
              <a:latin typeface="Barlow" panose="00000500000000000000" pitchFamily="2" charset="0"/>
            </a:rPr>
            <a:t>các</a:t>
          </a:r>
          <a:r>
            <a:rPr lang="en-US" sz="1400" kern="1200" dirty="0">
              <a:latin typeface="Barlow" panose="00000500000000000000" pitchFamily="2" charset="0"/>
            </a:rPr>
            <a:t> biến </a:t>
          </a:r>
          <a:r>
            <a:rPr lang="en-US" sz="1400" kern="1200" dirty="0" err="1">
              <a:latin typeface="Barlow" panose="00000500000000000000" pitchFamily="2" charset="0"/>
            </a:rPr>
            <a:t>trong</a:t>
          </a:r>
          <a:r>
            <a:rPr lang="en-US" sz="1400" kern="1200" dirty="0">
              <a:latin typeface="Barlow" panose="00000500000000000000" pitchFamily="2" charset="0"/>
            </a:rPr>
            <a:t> </a:t>
          </a:r>
          <a:r>
            <a:rPr lang="en-US" sz="1400" kern="1200" dirty="0" err="1">
              <a:latin typeface="Barlow" panose="00000500000000000000" pitchFamily="2" charset="0"/>
            </a:rPr>
            <a:t>cục</a:t>
          </a:r>
          <a:r>
            <a:rPr lang="en-US" sz="1400" kern="1200" dirty="0">
              <a:latin typeface="Barlow" panose="00000500000000000000" pitchFamily="2" charset="0"/>
            </a:rPr>
            <a:t> </a:t>
          </a:r>
          <a:r>
            <a:rPr lang="en-US" sz="1400" kern="1200" dirty="0" err="1">
              <a:latin typeface="Barlow" panose="00000500000000000000" pitchFamily="2" charset="0"/>
            </a:rPr>
            <a:t>bộ</a:t>
          </a:r>
          <a:r>
            <a:rPr lang="vi-VN" sz="1400" kern="1200" dirty="0">
              <a:effectLst/>
              <a:latin typeface="Barlow" panose="00000500000000000000" pitchFamily="2" charset="0"/>
            </a:rPr>
            <a:t>.</a:t>
          </a:r>
          <a:endParaRPr lang="vi-VN" sz="1400" kern="1200" dirty="0">
            <a:effectLst/>
            <a:latin typeface="Barlow" panose="00000500000000000000" pitchFamily="2" charset="0"/>
            <a:ea typeface="Times New Roman" panose="02020603050405020304" pitchFamily="18" charset="0"/>
          </a:endParaRPr>
        </a:p>
      </dsp:txBody>
      <dsp:txXfrm>
        <a:off x="5192687" y="1360747"/>
        <a:ext cx="1789715" cy="17697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588FA-B05C-4BA6-BEFD-5103116ADCE3}">
      <dsp:nvSpPr>
        <dsp:cNvPr id="0" name=""/>
        <dsp:cNvSpPr/>
      </dsp:nvSpPr>
      <dsp:spPr>
        <a:xfrm rot="21561303">
          <a:off x="2324789" y="1657354"/>
          <a:ext cx="2304540" cy="67763"/>
        </a:xfrm>
        <a:custGeom>
          <a:avLst/>
          <a:gdLst/>
          <a:ahLst/>
          <a:cxnLst/>
          <a:rect l="0" t="0" r="0" b="0"/>
          <a:pathLst>
            <a:path>
              <a:moveTo>
                <a:pt x="0" y="33881"/>
              </a:moveTo>
              <a:lnTo>
                <a:pt x="2304540" y="33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524126" y="482752"/>
          <a:ext cx="2252694" cy="21470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629200" y="910329"/>
          <a:ext cx="1599555" cy="1517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Cung</a:t>
          </a:r>
          <a:r>
            <a:rPr lang="en-US" sz="1400" kern="1200" dirty="0"/>
            <a:t> </a:t>
          </a:r>
          <a:r>
            <a:rPr lang="en-US" sz="1400" kern="1200" dirty="0" err="1"/>
            <a:t>cấp</a:t>
          </a:r>
          <a:r>
            <a:rPr lang="en-US" sz="1400" kern="1200" dirty="0"/>
            <a:t> </a:t>
          </a:r>
          <a:r>
            <a:rPr lang="en-US" sz="1400" kern="1200" dirty="0" err="1"/>
            <a:t>cho</a:t>
          </a:r>
          <a:r>
            <a:rPr lang="en-US" sz="1400" kern="1200" dirty="0"/>
            <a:t> </a:t>
          </a:r>
          <a:r>
            <a:rPr lang="en-US" sz="1400" kern="1200" dirty="0" err="1"/>
            <a:t>quản</a:t>
          </a:r>
          <a:r>
            <a:rPr lang="en-US" sz="1400" kern="1200" dirty="0"/>
            <a:t> </a:t>
          </a:r>
          <a:r>
            <a:rPr lang="en-US" sz="1400" kern="1200" dirty="0" err="1"/>
            <a:t>lý</a:t>
          </a:r>
          <a:r>
            <a:rPr lang="en-US" sz="1400" kern="1200" dirty="0"/>
            <a:t> </a:t>
          </a:r>
          <a:r>
            <a:rPr lang="en-US" sz="1400" kern="1200" dirty="0" err="1"/>
            <a:t>lưu</a:t>
          </a:r>
          <a:r>
            <a:rPr lang="en-US" sz="1400" kern="1200" dirty="0"/>
            <a:t> </a:t>
          </a:r>
          <a:r>
            <a:rPr lang="en-US" sz="1400" kern="1200" dirty="0" err="1"/>
            <a:t>trữ</a:t>
          </a:r>
          <a:r>
            <a:rPr lang="en-US" sz="1400" kern="1200" dirty="0"/>
            <a:t> </a:t>
          </a:r>
          <a:r>
            <a:rPr lang="en-US" sz="1400" kern="1200" dirty="0" err="1"/>
            <a:t>động</a:t>
          </a:r>
          <a:endParaRPr lang="vi-VN" sz="1400" kern="1200" dirty="0">
            <a:latin typeface="Barlow" panose="00000500000000000000" pitchFamily="2" charset="0"/>
          </a:endParaRPr>
        </a:p>
      </dsp:txBody>
      <dsp:txXfrm>
        <a:off x="4863449" y="1132615"/>
        <a:ext cx="1131057" cy="10732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588FA-B05C-4BA6-BEFD-5103116ADCE3}">
      <dsp:nvSpPr>
        <dsp:cNvPr id="0" name=""/>
        <dsp:cNvSpPr/>
      </dsp:nvSpPr>
      <dsp:spPr>
        <a:xfrm rot="21561303">
          <a:off x="2324789" y="1657354"/>
          <a:ext cx="2304540" cy="67763"/>
        </a:xfrm>
        <a:custGeom>
          <a:avLst/>
          <a:gdLst/>
          <a:ahLst/>
          <a:cxnLst/>
          <a:rect l="0" t="0" r="0" b="0"/>
          <a:pathLst>
            <a:path>
              <a:moveTo>
                <a:pt x="0" y="33881"/>
              </a:moveTo>
              <a:lnTo>
                <a:pt x="2304540" y="33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524126" y="482752"/>
          <a:ext cx="2252694" cy="21470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629200" y="910329"/>
          <a:ext cx="1599555" cy="1517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Barlow" panose="00000500000000000000" pitchFamily="2" charset="0"/>
            </a:rPr>
            <a:t>Khó</a:t>
          </a:r>
          <a:r>
            <a:rPr lang="en-US" sz="1400" kern="1200" dirty="0">
              <a:latin typeface="Barlow" panose="00000500000000000000" pitchFamily="2" charset="0"/>
            </a:rPr>
            <a:t> </a:t>
          </a:r>
          <a:r>
            <a:rPr lang="en-US" sz="1400" kern="1200" dirty="0" err="1">
              <a:latin typeface="Barlow" panose="00000500000000000000" pitchFamily="2" charset="0"/>
            </a:rPr>
            <a:t>kiểm</a:t>
          </a:r>
          <a:r>
            <a:rPr lang="en-US" sz="1400" kern="1200" dirty="0">
              <a:latin typeface="Barlow" panose="00000500000000000000" pitchFamily="2" charset="0"/>
            </a:rPr>
            <a:t> </a:t>
          </a:r>
          <a:r>
            <a:rPr lang="en-US" sz="1400" kern="1200" dirty="0" err="1">
              <a:latin typeface="Barlow" panose="00000500000000000000" pitchFamily="2" charset="0"/>
            </a:rPr>
            <a:t>soát</a:t>
          </a:r>
          <a:endParaRPr lang="vi-VN" sz="1400" kern="1200" dirty="0">
            <a:latin typeface="Barlow" panose="00000500000000000000" pitchFamily="2" charset="0"/>
          </a:endParaRPr>
        </a:p>
      </dsp:txBody>
      <dsp:txXfrm>
        <a:off x="4863449" y="1132615"/>
        <a:ext cx="1131057" cy="10732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588FA-B05C-4BA6-BEFD-5103116ADCE3}">
      <dsp:nvSpPr>
        <dsp:cNvPr id="0" name=""/>
        <dsp:cNvSpPr/>
      </dsp:nvSpPr>
      <dsp:spPr>
        <a:xfrm rot="29075">
          <a:off x="2093762" y="1505454"/>
          <a:ext cx="2203656" cy="67324"/>
        </a:xfrm>
        <a:custGeom>
          <a:avLst/>
          <a:gdLst/>
          <a:ahLst/>
          <a:cxnLst/>
          <a:rect l="0" t="0" r="0" b="0"/>
          <a:pathLst>
            <a:path>
              <a:moveTo>
                <a:pt x="0" y="33662"/>
              </a:moveTo>
              <a:lnTo>
                <a:pt x="2203656" y="336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C3DED-F8FB-4ECD-AB5E-AD3F41CA5520}">
      <dsp:nvSpPr>
        <dsp:cNvPr id="0" name=""/>
        <dsp:cNvSpPr/>
      </dsp:nvSpPr>
      <dsp:spPr>
        <a:xfrm>
          <a:off x="191133" y="274563"/>
          <a:ext cx="2636712" cy="26007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92C1B-979D-47D5-B923-2DDDFE9E244C}">
      <dsp:nvSpPr>
        <dsp:cNvPr id="0" name=""/>
        <dsp:cNvSpPr/>
      </dsp:nvSpPr>
      <dsp:spPr>
        <a:xfrm>
          <a:off x="4297346" y="813729"/>
          <a:ext cx="1598057" cy="14829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arlow" panose="00000500000000000000" pitchFamily="2" charset="0"/>
            </a:rPr>
            <a:t>Linh</a:t>
          </a:r>
          <a:r>
            <a:rPr lang="en-US" sz="1400" kern="1200" baseline="0" dirty="0">
              <a:latin typeface="Barlow" panose="00000500000000000000" pitchFamily="2" charset="0"/>
            </a:rPr>
            <a:t> </a:t>
          </a:r>
          <a:r>
            <a:rPr lang="en-US" sz="1400" kern="1200" baseline="0" dirty="0" err="1">
              <a:latin typeface="Barlow" panose="00000500000000000000" pitchFamily="2" charset="0"/>
            </a:rPr>
            <a:t>hoạt</a:t>
          </a:r>
          <a:endParaRPr lang="vi-VN" sz="1400" kern="1200" dirty="0">
            <a:latin typeface="Barlow" panose="00000500000000000000" pitchFamily="2" charset="0"/>
          </a:endParaRPr>
        </a:p>
      </dsp:txBody>
      <dsp:txXfrm>
        <a:off x="4531376" y="1030899"/>
        <a:ext cx="1129997" cy="104858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11a694513f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11a694513f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207e00e53f_2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207e00e53f_2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4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207e00e53f_2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207e00e53f_2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00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207e00e53f_2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207e00e53f_2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68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6"/>
        <p:cNvGrpSpPr/>
        <p:nvPr/>
      </p:nvGrpSpPr>
      <p:grpSpPr>
        <a:xfrm>
          <a:off x="0" y="0"/>
          <a:ext cx="0" cy="0"/>
          <a:chOff x="0" y="0"/>
          <a:chExt cx="0" cy="0"/>
        </a:xfrm>
      </p:grpSpPr>
      <p:sp>
        <p:nvSpPr>
          <p:cNvPr id="3207" name="Google Shape;3207;g1209d1e9f4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8" name="Google Shape;3208;g1209d1e9f4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3"/>
        <p:cNvGrpSpPr/>
        <p:nvPr/>
      </p:nvGrpSpPr>
      <p:grpSpPr>
        <a:xfrm>
          <a:off x="0" y="0"/>
          <a:ext cx="0" cy="0"/>
          <a:chOff x="0" y="0"/>
          <a:chExt cx="0" cy="0"/>
        </a:xfrm>
      </p:grpSpPr>
      <p:sp>
        <p:nvSpPr>
          <p:cNvPr id="3214" name="Google Shape;3214;g1207e00e53f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207e00e53f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3"/>
        <p:cNvGrpSpPr/>
        <p:nvPr/>
      </p:nvGrpSpPr>
      <p:grpSpPr>
        <a:xfrm>
          <a:off x="0" y="0"/>
          <a:ext cx="0" cy="0"/>
          <a:chOff x="0" y="0"/>
          <a:chExt cx="0" cy="0"/>
        </a:xfrm>
      </p:grpSpPr>
      <p:sp>
        <p:nvSpPr>
          <p:cNvPr id="3314" name="Google Shape;3314;gf3b47cd01d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5" name="Google Shape;3315;gf3b47cd01d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3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3"/>
        <p:cNvGrpSpPr/>
        <p:nvPr/>
      </p:nvGrpSpPr>
      <p:grpSpPr>
        <a:xfrm>
          <a:off x="0" y="0"/>
          <a:ext cx="0" cy="0"/>
          <a:chOff x="0" y="0"/>
          <a:chExt cx="0" cy="0"/>
        </a:xfrm>
      </p:grpSpPr>
      <p:sp>
        <p:nvSpPr>
          <p:cNvPr id="3314" name="Google Shape;3314;gf3b47cd01d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5" name="Google Shape;3315;gf3b47cd01d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1207e00e53f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1207e00e53f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1207e00e53f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8" name="Google Shape;3678;g1207e00e53f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822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1207e00e53f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8" name="Google Shape;3678;g1207e00e53f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64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6"/>
        <p:cNvGrpSpPr/>
        <p:nvPr/>
      </p:nvGrpSpPr>
      <p:grpSpPr>
        <a:xfrm>
          <a:off x="0" y="0"/>
          <a:ext cx="0" cy="0"/>
          <a:chOff x="0" y="0"/>
          <a:chExt cx="0" cy="0"/>
        </a:xfrm>
      </p:grpSpPr>
      <p:sp>
        <p:nvSpPr>
          <p:cNvPr id="2927" name="Google Shape;2927;g1207e00e53f_2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8" name="Google Shape;2928;g1207e00e53f_2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4"/>
        <p:cNvGrpSpPr/>
        <p:nvPr/>
      </p:nvGrpSpPr>
      <p:grpSpPr>
        <a:xfrm>
          <a:off x="0" y="0"/>
          <a:ext cx="0" cy="0"/>
          <a:chOff x="0" y="0"/>
          <a:chExt cx="0" cy="0"/>
        </a:xfrm>
      </p:grpSpPr>
      <p:sp>
        <p:nvSpPr>
          <p:cNvPr id="3775" name="Google Shape;3775;g1207e00e53f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6" name="Google Shape;3776;g1207e00e53f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2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4"/>
        <p:cNvGrpSpPr/>
        <p:nvPr/>
      </p:nvGrpSpPr>
      <p:grpSpPr>
        <a:xfrm>
          <a:off x="0" y="0"/>
          <a:ext cx="0" cy="0"/>
          <a:chOff x="0" y="0"/>
          <a:chExt cx="0" cy="0"/>
        </a:xfrm>
      </p:grpSpPr>
      <p:sp>
        <p:nvSpPr>
          <p:cNvPr id="3775" name="Google Shape;3775;g1207e00e53f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6" name="Google Shape;3776;g1207e00e53f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74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4"/>
        <p:cNvGrpSpPr/>
        <p:nvPr/>
      </p:nvGrpSpPr>
      <p:grpSpPr>
        <a:xfrm>
          <a:off x="0" y="0"/>
          <a:ext cx="0" cy="0"/>
          <a:chOff x="0" y="0"/>
          <a:chExt cx="0" cy="0"/>
        </a:xfrm>
      </p:grpSpPr>
      <p:sp>
        <p:nvSpPr>
          <p:cNvPr id="3775" name="Google Shape;3775;g1207e00e53f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6" name="Google Shape;3776;g1207e00e53f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80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207e00e53f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207e00e53f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207e00e53f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207e00e53f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305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207e00e53f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207e00e53f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912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207e00e53f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207e00e53f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38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207e00e53f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207e00e53f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37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3"/>
        <p:cNvGrpSpPr/>
        <p:nvPr/>
      </p:nvGrpSpPr>
      <p:grpSpPr>
        <a:xfrm>
          <a:off x="0" y="0"/>
          <a:ext cx="0" cy="0"/>
          <a:chOff x="0" y="0"/>
          <a:chExt cx="0" cy="0"/>
        </a:xfrm>
      </p:grpSpPr>
      <p:sp>
        <p:nvSpPr>
          <p:cNvPr id="2814" name="Google Shape;2814;g11a694513f0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5" name="Google Shape;2815;g11a694513f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9"/>
        <p:cNvGrpSpPr/>
        <p:nvPr/>
      </p:nvGrpSpPr>
      <p:grpSpPr>
        <a:xfrm>
          <a:off x="0" y="0"/>
          <a:ext cx="0" cy="0"/>
          <a:chOff x="0" y="0"/>
          <a:chExt cx="0" cy="0"/>
        </a:xfrm>
      </p:grpSpPr>
      <p:sp>
        <p:nvSpPr>
          <p:cNvPr id="2920" name="Google Shape;2920;gd019cdf33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1" name="Google Shape;2921;gd019cdf33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2"/>
        <p:cNvGrpSpPr/>
        <p:nvPr/>
      </p:nvGrpSpPr>
      <p:grpSpPr>
        <a:xfrm>
          <a:off x="0" y="0"/>
          <a:ext cx="0" cy="0"/>
          <a:chOff x="0" y="0"/>
          <a:chExt cx="0" cy="0"/>
        </a:xfrm>
      </p:grpSpPr>
      <p:sp>
        <p:nvSpPr>
          <p:cNvPr id="2933" name="Google Shape;2933;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4" name="Google Shape;2934;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8"/>
        <p:cNvGrpSpPr/>
        <p:nvPr/>
      </p:nvGrpSpPr>
      <p:grpSpPr>
        <a:xfrm>
          <a:off x="0" y="0"/>
          <a:ext cx="0" cy="0"/>
          <a:chOff x="0" y="0"/>
          <a:chExt cx="0" cy="0"/>
        </a:xfrm>
      </p:grpSpPr>
      <p:sp>
        <p:nvSpPr>
          <p:cNvPr id="2939" name="Google Shape;2939;g1207e00e53f_2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0" name="Google Shape;2940;g1207e00e53f_2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5"/>
        <p:cNvGrpSpPr/>
        <p:nvPr/>
      </p:nvGrpSpPr>
      <p:grpSpPr>
        <a:xfrm>
          <a:off x="0" y="0"/>
          <a:ext cx="0" cy="0"/>
          <a:chOff x="0" y="0"/>
          <a:chExt cx="0" cy="0"/>
        </a:xfrm>
      </p:grpSpPr>
      <p:sp>
        <p:nvSpPr>
          <p:cNvPr id="3076" name="Google Shape;3076;g1207e00e53f_2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7" name="Google Shape;3077;g1207e00e53f_2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0"/>
        <p:cNvGrpSpPr/>
        <p:nvPr/>
      </p:nvGrpSpPr>
      <p:grpSpPr>
        <a:xfrm>
          <a:off x="0" y="0"/>
          <a:ext cx="0" cy="0"/>
          <a:chOff x="0" y="0"/>
          <a:chExt cx="0" cy="0"/>
        </a:xfrm>
      </p:grpSpPr>
      <p:sp>
        <p:nvSpPr>
          <p:cNvPr id="3171" name="Google Shape;3171;g1207e00e53f_2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2" name="Google Shape;3172;g1207e00e53f_2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207e00e53f_2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207e00e53f_2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9050" y="1987300"/>
            <a:ext cx="4965900" cy="15567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Font typeface="Alata"/>
              <a:buNone/>
              <a:defRPr sz="5200" b="1">
                <a:latin typeface="Delius Unicase"/>
                <a:ea typeface="Delius Unicase"/>
                <a:cs typeface="Delius Unicase"/>
                <a:sym typeface="Delius Unicas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89050" y="3620075"/>
            <a:ext cx="4965900" cy="42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Barlow"/>
              <a:buNone/>
              <a:defRPr sz="1600">
                <a:latin typeface="Barlow"/>
                <a:ea typeface="Barlow"/>
                <a:cs typeface="Barlow"/>
                <a:sym typeface="Barlow"/>
              </a:defRPr>
            </a:lvl1pPr>
            <a:lvl2pPr lvl="1"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9pPr>
          </a:lstStyle>
          <a:p>
            <a:endParaRPr/>
          </a:p>
        </p:txBody>
      </p:sp>
      <p:sp>
        <p:nvSpPr>
          <p:cNvPr id="11" name="Google Shape;11;p2"/>
          <p:cNvSpPr txBox="1">
            <a:spLocks noGrp="1"/>
          </p:cNvSpPr>
          <p:nvPr>
            <p:ph type="subTitle" idx="2"/>
          </p:nvPr>
        </p:nvSpPr>
        <p:spPr>
          <a:xfrm>
            <a:off x="2772125" y="1151200"/>
            <a:ext cx="3599700" cy="8361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800"/>
              <a:buFont typeface="Delius Unicase"/>
              <a:buNone/>
              <a:defRPr sz="2300" b="1">
                <a:solidFill>
                  <a:schemeClr val="accent6"/>
                </a:solidFill>
                <a:latin typeface="Delius Unicase"/>
                <a:ea typeface="Delius Unicase"/>
                <a:cs typeface="Delius Unicase"/>
                <a:sym typeface="Delius Unicase"/>
              </a:defRPr>
            </a:lvl1pPr>
            <a:lvl2pPr lvl="1"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800"/>
              <a:buFont typeface="Barlow Semi Condensed"/>
              <a:buNone/>
              <a:defRPr sz="2800">
                <a:latin typeface="Barlow Semi Condensed"/>
                <a:ea typeface="Barlow Semi Condensed"/>
                <a:cs typeface="Barlow Semi Condensed"/>
                <a:sym typeface="Barlow Semi Condensed"/>
              </a:defRPr>
            </a:lvl9pPr>
          </a:lstStyle>
          <a:p>
            <a:endParaRPr/>
          </a:p>
        </p:txBody>
      </p:sp>
      <p:grpSp>
        <p:nvGrpSpPr>
          <p:cNvPr id="12" name="Google Shape;12;p2"/>
          <p:cNvGrpSpPr/>
          <p:nvPr/>
        </p:nvGrpSpPr>
        <p:grpSpPr>
          <a:xfrm>
            <a:off x="-1109652" y="-1191712"/>
            <a:ext cx="11270230" cy="7325814"/>
            <a:chOff x="-1109652" y="-1191712"/>
            <a:chExt cx="11270230" cy="7325814"/>
          </a:xfrm>
        </p:grpSpPr>
        <p:sp>
          <p:nvSpPr>
            <p:cNvPr id="13" name="Google Shape;13;p2"/>
            <p:cNvSpPr/>
            <p:nvPr/>
          </p:nvSpPr>
          <p:spPr>
            <a:xfrm>
              <a:off x="7628275" y="-214855"/>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94" y="-1191712"/>
              <a:ext cx="9142901" cy="1883536"/>
            </a:xfrm>
            <a:custGeom>
              <a:avLst/>
              <a:gdLst/>
              <a:ahLst/>
              <a:cxnLst/>
              <a:rect l="l" t="t" r="r" b="b"/>
              <a:pathLst>
                <a:path w="137954" h="28420" extrusionOk="0">
                  <a:moveTo>
                    <a:pt x="1" y="0"/>
                  </a:moveTo>
                  <a:lnTo>
                    <a:pt x="1" y="21589"/>
                  </a:lnTo>
                  <a:cubicBezTo>
                    <a:pt x="943" y="21559"/>
                    <a:pt x="1884" y="21545"/>
                    <a:pt x="2797" y="21530"/>
                  </a:cubicBezTo>
                  <a:lnTo>
                    <a:pt x="4254" y="21530"/>
                  </a:lnTo>
                  <a:cubicBezTo>
                    <a:pt x="4666" y="21523"/>
                    <a:pt x="5074" y="21519"/>
                    <a:pt x="5483" y="21519"/>
                  </a:cubicBezTo>
                  <a:cubicBezTo>
                    <a:pt x="5891" y="21519"/>
                    <a:pt x="6299" y="21523"/>
                    <a:pt x="6711" y="21530"/>
                  </a:cubicBezTo>
                  <a:lnTo>
                    <a:pt x="7094" y="21530"/>
                  </a:lnTo>
                  <a:cubicBezTo>
                    <a:pt x="7683" y="21530"/>
                    <a:pt x="8271" y="21545"/>
                    <a:pt x="8860" y="21559"/>
                  </a:cubicBezTo>
                  <a:cubicBezTo>
                    <a:pt x="9287" y="21574"/>
                    <a:pt x="9699" y="21589"/>
                    <a:pt x="10111" y="21604"/>
                  </a:cubicBezTo>
                  <a:cubicBezTo>
                    <a:pt x="11597" y="21677"/>
                    <a:pt x="13084" y="21765"/>
                    <a:pt x="14585" y="21898"/>
                  </a:cubicBezTo>
                  <a:cubicBezTo>
                    <a:pt x="14909" y="21927"/>
                    <a:pt x="15218" y="21957"/>
                    <a:pt x="15541" y="21986"/>
                  </a:cubicBezTo>
                  <a:cubicBezTo>
                    <a:pt x="16498" y="22089"/>
                    <a:pt x="17469" y="22192"/>
                    <a:pt x="18440" y="22325"/>
                  </a:cubicBezTo>
                  <a:cubicBezTo>
                    <a:pt x="18956" y="22398"/>
                    <a:pt x="19485" y="22472"/>
                    <a:pt x="20015" y="22560"/>
                  </a:cubicBezTo>
                  <a:cubicBezTo>
                    <a:pt x="20545" y="22634"/>
                    <a:pt x="21075" y="22722"/>
                    <a:pt x="21605" y="22825"/>
                  </a:cubicBezTo>
                  <a:cubicBezTo>
                    <a:pt x="22105" y="22913"/>
                    <a:pt x="22605" y="23002"/>
                    <a:pt x="23120" y="23105"/>
                  </a:cubicBezTo>
                  <a:cubicBezTo>
                    <a:pt x="31818" y="24797"/>
                    <a:pt x="40545" y="26534"/>
                    <a:pt x="49316" y="27402"/>
                  </a:cubicBezTo>
                  <a:cubicBezTo>
                    <a:pt x="55148" y="27967"/>
                    <a:pt x="60264" y="28420"/>
                    <a:pt x="65636" y="28420"/>
                  </a:cubicBezTo>
                  <a:cubicBezTo>
                    <a:pt x="68519" y="28420"/>
                    <a:pt x="71476" y="28289"/>
                    <a:pt x="74657" y="27976"/>
                  </a:cubicBezTo>
                  <a:cubicBezTo>
                    <a:pt x="78704" y="27578"/>
                    <a:pt x="82840" y="27564"/>
                    <a:pt x="85607" y="24238"/>
                  </a:cubicBezTo>
                  <a:cubicBezTo>
                    <a:pt x="87137" y="22384"/>
                    <a:pt x="88756" y="19058"/>
                    <a:pt x="87269" y="17218"/>
                  </a:cubicBezTo>
                  <a:cubicBezTo>
                    <a:pt x="86004" y="15643"/>
                    <a:pt x="81368" y="15967"/>
                    <a:pt x="79617" y="13936"/>
                  </a:cubicBezTo>
                  <a:cubicBezTo>
                    <a:pt x="76585" y="10404"/>
                    <a:pt x="77792" y="9374"/>
                    <a:pt x="81942" y="9212"/>
                  </a:cubicBezTo>
                  <a:cubicBezTo>
                    <a:pt x="82200" y="9202"/>
                    <a:pt x="82458" y="9198"/>
                    <a:pt x="82716" y="9198"/>
                  </a:cubicBezTo>
                  <a:cubicBezTo>
                    <a:pt x="84643" y="9198"/>
                    <a:pt x="86574" y="9445"/>
                    <a:pt x="88504" y="9445"/>
                  </a:cubicBezTo>
                  <a:cubicBezTo>
                    <a:pt x="90105" y="9445"/>
                    <a:pt x="91705" y="9275"/>
                    <a:pt x="93303" y="8653"/>
                  </a:cubicBezTo>
                  <a:cubicBezTo>
                    <a:pt x="97668" y="6938"/>
                    <a:pt x="98214" y="4153"/>
                    <a:pt x="102603" y="4153"/>
                  </a:cubicBezTo>
                  <a:cubicBezTo>
                    <a:pt x="102846" y="4153"/>
                    <a:pt x="103101" y="4162"/>
                    <a:pt x="103369" y="4179"/>
                  </a:cubicBezTo>
                  <a:cubicBezTo>
                    <a:pt x="106460" y="4385"/>
                    <a:pt x="108564" y="5990"/>
                    <a:pt x="111198" y="7240"/>
                  </a:cubicBezTo>
                  <a:cubicBezTo>
                    <a:pt x="112508" y="7859"/>
                    <a:pt x="114480" y="7888"/>
                    <a:pt x="115643" y="8727"/>
                  </a:cubicBezTo>
                  <a:cubicBezTo>
                    <a:pt x="117409" y="10007"/>
                    <a:pt x="117438" y="12126"/>
                    <a:pt x="119013" y="13245"/>
                  </a:cubicBezTo>
                  <a:cubicBezTo>
                    <a:pt x="123663" y="16571"/>
                    <a:pt x="131699" y="16644"/>
                    <a:pt x="137953" y="16644"/>
                  </a:cubicBezTo>
                  <a:lnTo>
                    <a:pt x="137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8875" y="-306125"/>
              <a:ext cx="3361702" cy="997958"/>
            </a:xfrm>
            <a:custGeom>
              <a:avLst/>
              <a:gdLst/>
              <a:ahLst/>
              <a:cxnLst/>
              <a:rect l="l" t="t" r="r" b="b"/>
              <a:pathLst>
                <a:path w="60162" h="15813" extrusionOk="0">
                  <a:moveTo>
                    <a:pt x="30" y="0"/>
                  </a:moveTo>
                  <a:cubicBezTo>
                    <a:pt x="1" y="1589"/>
                    <a:pt x="457" y="3164"/>
                    <a:pt x="1575" y="4238"/>
                  </a:cubicBezTo>
                  <a:cubicBezTo>
                    <a:pt x="2723" y="5313"/>
                    <a:pt x="4372" y="5622"/>
                    <a:pt x="5784" y="6137"/>
                  </a:cubicBezTo>
                  <a:cubicBezTo>
                    <a:pt x="6991" y="6578"/>
                    <a:pt x="8168" y="7196"/>
                    <a:pt x="9037" y="8168"/>
                  </a:cubicBezTo>
                  <a:cubicBezTo>
                    <a:pt x="10714" y="10007"/>
                    <a:pt x="11553" y="12465"/>
                    <a:pt x="13599" y="13995"/>
                  </a:cubicBezTo>
                  <a:cubicBezTo>
                    <a:pt x="15282" y="15263"/>
                    <a:pt x="17419" y="15813"/>
                    <a:pt x="19534" y="15813"/>
                  </a:cubicBezTo>
                  <a:cubicBezTo>
                    <a:pt x="20192" y="15813"/>
                    <a:pt x="20848" y="15760"/>
                    <a:pt x="21487" y="15658"/>
                  </a:cubicBezTo>
                  <a:cubicBezTo>
                    <a:pt x="23003" y="15423"/>
                    <a:pt x="24430" y="14790"/>
                    <a:pt x="25622" y="13819"/>
                  </a:cubicBezTo>
                  <a:cubicBezTo>
                    <a:pt x="26682" y="12936"/>
                    <a:pt x="27506" y="11817"/>
                    <a:pt x="28315" y="10714"/>
                  </a:cubicBezTo>
                  <a:cubicBezTo>
                    <a:pt x="29905" y="8550"/>
                    <a:pt x="31597" y="6725"/>
                    <a:pt x="34172" y="5754"/>
                  </a:cubicBezTo>
                  <a:cubicBezTo>
                    <a:pt x="36189" y="5007"/>
                    <a:pt x="38337" y="4864"/>
                    <a:pt x="40477" y="4864"/>
                  </a:cubicBezTo>
                  <a:cubicBezTo>
                    <a:pt x="41288" y="4864"/>
                    <a:pt x="42098" y="4884"/>
                    <a:pt x="42899" y="4901"/>
                  </a:cubicBezTo>
                  <a:cubicBezTo>
                    <a:pt x="44474" y="4930"/>
                    <a:pt x="46049" y="4945"/>
                    <a:pt x="47638" y="5004"/>
                  </a:cubicBezTo>
                  <a:cubicBezTo>
                    <a:pt x="48583" y="5057"/>
                    <a:pt x="49528" y="5083"/>
                    <a:pt x="50476" y="5083"/>
                  </a:cubicBezTo>
                  <a:cubicBezTo>
                    <a:pt x="51108" y="5083"/>
                    <a:pt x="51741" y="5071"/>
                    <a:pt x="52377" y="5048"/>
                  </a:cubicBezTo>
                  <a:cubicBezTo>
                    <a:pt x="55129" y="4886"/>
                    <a:pt x="57557" y="3988"/>
                    <a:pt x="59205" y="1663"/>
                  </a:cubicBezTo>
                  <a:cubicBezTo>
                    <a:pt x="59573" y="1148"/>
                    <a:pt x="59897" y="589"/>
                    <a:pt x="60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00" y="4363878"/>
              <a:ext cx="9197703" cy="1770222"/>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1230" y="2715987"/>
              <a:ext cx="2499871" cy="3418115"/>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00" y="2090975"/>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221300" y="3000400"/>
              <a:ext cx="1515792" cy="1305764"/>
              <a:chOff x="0" y="0"/>
              <a:chExt cx="1515792" cy="1305764"/>
            </a:xfrm>
          </p:grpSpPr>
          <p:sp>
            <p:nvSpPr>
              <p:cNvPr id="20" name="Google Shape;20;p2"/>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729530" y="106853"/>
              <a:ext cx="3033350" cy="2394853"/>
              <a:chOff x="5470300" y="691825"/>
              <a:chExt cx="1042675" cy="823200"/>
            </a:xfrm>
          </p:grpSpPr>
          <p:sp>
            <p:nvSpPr>
              <p:cNvPr id="88" name="Google Shape;88;p2"/>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rot="2214382">
              <a:off x="7888988" y="3949326"/>
              <a:ext cx="682947" cy="359405"/>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9136582" flipH="1">
              <a:off x="-1237736" y="639632"/>
              <a:ext cx="5094431" cy="706490"/>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0" y="457850"/>
              <a:ext cx="1515819" cy="582514"/>
            </a:xfrm>
            <a:custGeom>
              <a:avLst/>
              <a:gdLst/>
              <a:ahLst/>
              <a:cxnLst/>
              <a:rect l="l" t="t" r="r" b="b"/>
              <a:pathLst>
                <a:path w="25309" h="9726" extrusionOk="0">
                  <a:moveTo>
                    <a:pt x="5995" y="1"/>
                  </a:moveTo>
                  <a:cubicBezTo>
                    <a:pt x="3773" y="1"/>
                    <a:pt x="1690" y="71"/>
                    <a:pt x="1" y="174"/>
                  </a:cubicBezTo>
                  <a:lnTo>
                    <a:pt x="1" y="9019"/>
                  </a:lnTo>
                  <a:cubicBezTo>
                    <a:pt x="1727" y="9488"/>
                    <a:pt x="3507" y="9726"/>
                    <a:pt x="5292" y="9726"/>
                  </a:cubicBezTo>
                  <a:cubicBezTo>
                    <a:pt x="5804" y="9726"/>
                    <a:pt x="6317" y="9706"/>
                    <a:pt x="6829" y="9667"/>
                  </a:cubicBezTo>
                  <a:cubicBezTo>
                    <a:pt x="6849" y="9667"/>
                    <a:pt x="6869" y="9667"/>
                    <a:pt x="6888" y="9667"/>
                  </a:cubicBezTo>
                  <a:cubicBezTo>
                    <a:pt x="14654" y="9667"/>
                    <a:pt x="25309" y="6774"/>
                    <a:pt x="23430" y="3427"/>
                  </a:cubicBezTo>
                  <a:cubicBezTo>
                    <a:pt x="21922" y="737"/>
                    <a:pt x="13218" y="1"/>
                    <a:pt x="5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4_1_1">
    <p:spTree>
      <p:nvGrpSpPr>
        <p:cNvPr id="1" name="Shape 1045"/>
        <p:cNvGrpSpPr/>
        <p:nvPr/>
      </p:nvGrpSpPr>
      <p:grpSpPr>
        <a:xfrm>
          <a:off x="0" y="0"/>
          <a:ext cx="0" cy="0"/>
          <a:chOff x="0" y="0"/>
          <a:chExt cx="0" cy="0"/>
        </a:xfrm>
      </p:grpSpPr>
      <p:sp>
        <p:nvSpPr>
          <p:cNvPr id="1046" name="Google Shape;1046;p15"/>
          <p:cNvSpPr txBox="1">
            <a:spLocks noGrp="1"/>
          </p:cNvSpPr>
          <p:nvPr>
            <p:ph type="ctrTitle"/>
          </p:nvPr>
        </p:nvSpPr>
        <p:spPr>
          <a:xfrm>
            <a:off x="713225" y="493776"/>
            <a:ext cx="77175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Clr>
                <a:srgbClr val="434343"/>
              </a:buClr>
              <a:buSzPts val="1800"/>
              <a:buNone/>
              <a:defRPr sz="1800">
                <a:solidFill>
                  <a:srgbClr val="434343"/>
                </a:solidFill>
              </a:defRPr>
            </a:lvl2pPr>
            <a:lvl3pPr lvl="2" algn="r" rtl="0">
              <a:spcBef>
                <a:spcPts val="0"/>
              </a:spcBef>
              <a:spcAft>
                <a:spcPts val="0"/>
              </a:spcAft>
              <a:buClr>
                <a:srgbClr val="434343"/>
              </a:buClr>
              <a:buSzPts val="1800"/>
              <a:buNone/>
              <a:defRPr sz="1800">
                <a:solidFill>
                  <a:srgbClr val="434343"/>
                </a:solidFill>
              </a:defRPr>
            </a:lvl3pPr>
            <a:lvl4pPr lvl="3" algn="r" rtl="0">
              <a:spcBef>
                <a:spcPts val="0"/>
              </a:spcBef>
              <a:spcAft>
                <a:spcPts val="0"/>
              </a:spcAft>
              <a:buClr>
                <a:srgbClr val="434343"/>
              </a:buClr>
              <a:buSzPts val="1800"/>
              <a:buNone/>
              <a:defRPr sz="1800">
                <a:solidFill>
                  <a:srgbClr val="434343"/>
                </a:solidFill>
              </a:defRPr>
            </a:lvl4pPr>
            <a:lvl5pPr lvl="4" algn="r" rtl="0">
              <a:spcBef>
                <a:spcPts val="0"/>
              </a:spcBef>
              <a:spcAft>
                <a:spcPts val="0"/>
              </a:spcAft>
              <a:buClr>
                <a:srgbClr val="434343"/>
              </a:buClr>
              <a:buSzPts val="1800"/>
              <a:buNone/>
              <a:defRPr sz="1800">
                <a:solidFill>
                  <a:srgbClr val="434343"/>
                </a:solidFill>
              </a:defRPr>
            </a:lvl5pPr>
            <a:lvl6pPr lvl="5" algn="r" rtl="0">
              <a:spcBef>
                <a:spcPts val="0"/>
              </a:spcBef>
              <a:spcAft>
                <a:spcPts val="0"/>
              </a:spcAft>
              <a:buClr>
                <a:srgbClr val="434343"/>
              </a:buClr>
              <a:buSzPts val="1800"/>
              <a:buNone/>
              <a:defRPr sz="1800">
                <a:solidFill>
                  <a:srgbClr val="434343"/>
                </a:solidFill>
              </a:defRPr>
            </a:lvl6pPr>
            <a:lvl7pPr lvl="6" algn="r" rtl="0">
              <a:spcBef>
                <a:spcPts val="0"/>
              </a:spcBef>
              <a:spcAft>
                <a:spcPts val="0"/>
              </a:spcAft>
              <a:buClr>
                <a:srgbClr val="434343"/>
              </a:buClr>
              <a:buSzPts val="1800"/>
              <a:buNone/>
              <a:defRPr sz="1800">
                <a:solidFill>
                  <a:srgbClr val="434343"/>
                </a:solidFill>
              </a:defRPr>
            </a:lvl7pPr>
            <a:lvl8pPr lvl="7" algn="r" rtl="0">
              <a:spcBef>
                <a:spcPts val="0"/>
              </a:spcBef>
              <a:spcAft>
                <a:spcPts val="0"/>
              </a:spcAft>
              <a:buClr>
                <a:srgbClr val="434343"/>
              </a:buClr>
              <a:buSzPts val="1800"/>
              <a:buNone/>
              <a:defRPr sz="1800">
                <a:solidFill>
                  <a:srgbClr val="434343"/>
                </a:solidFill>
              </a:defRPr>
            </a:lvl8pPr>
            <a:lvl9pPr lvl="8" algn="r" rtl="0">
              <a:spcBef>
                <a:spcPts val="0"/>
              </a:spcBef>
              <a:spcAft>
                <a:spcPts val="0"/>
              </a:spcAft>
              <a:buClr>
                <a:srgbClr val="434343"/>
              </a:buClr>
              <a:buSzPts val="1800"/>
              <a:buNone/>
              <a:defRPr sz="1800">
                <a:solidFill>
                  <a:srgbClr val="434343"/>
                </a:solidFill>
              </a:defRPr>
            </a:lvl9pPr>
          </a:lstStyle>
          <a:p>
            <a:endParaRPr/>
          </a:p>
        </p:txBody>
      </p:sp>
      <p:grpSp>
        <p:nvGrpSpPr>
          <p:cNvPr id="1047" name="Google Shape;1047;p15"/>
          <p:cNvGrpSpPr/>
          <p:nvPr/>
        </p:nvGrpSpPr>
        <p:grpSpPr>
          <a:xfrm>
            <a:off x="-972028" y="-525812"/>
            <a:ext cx="10446478" cy="6753750"/>
            <a:chOff x="-972028" y="-525812"/>
            <a:chExt cx="10446478" cy="6753750"/>
          </a:xfrm>
        </p:grpSpPr>
        <p:sp>
          <p:nvSpPr>
            <p:cNvPr id="1048" name="Google Shape;1048;p15"/>
            <p:cNvSpPr/>
            <p:nvPr/>
          </p:nvSpPr>
          <p:spPr>
            <a:xfrm>
              <a:off x="-48425" y="-525812"/>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rot="10800000">
              <a:off x="-972028" y="-93643"/>
              <a:ext cx="1811016" cy="5435670"/>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rgbClr val="FFD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flipH="1">
              <a:off x="7067297" y="389658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rot="2700000" flipH="1">
              <a:off x="-572689" y="4204890"/>
              <a:ext cx="2564671" cy="487439"/>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rot="-6300027">
              <a:off x="-599269" y="4214326"/>
              <a:ext cx="1692504" cy="890674"/>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6129006" y="4814026"/>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4_1_2">
    <p:spTree>
      <p:nvGrpSpPr>
        <p:cNvPr id="1" name="Shape 1054"/>
        <p:cNvGrpSpPr/>
        <p:nvPr/>
      </p:nvGrpSpPr>
      <p:grpSpPr>
        <a:xfrm>
          <a:off x="0" y="0"/>
          <a:ext cx="0" cy="0"/>
          <a:chOff x="0" y="0"/>
          <a:chExt cx="0" cy="0"/>
        </a:xfrm>
      </p:grpSpPr>
      <p:sp>
        <p:nvSpPr>
          <p:cNvPr id="1055" name="Google Shape;1055;p16"/>
          <p:cNvSpPr txBox="1">
            <a:spLocks noGrp="1"/>
          </p:cNvSpPr>
          <p:nvPr>
            <p:ph type="ctrTitle"/>
          </p:nvPr>
        </p:nvSpPr>
        <p:spPr>
          <a:xfrm>
            <a:off x="713232" y="493776"/>
            <a:ext cx="77175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Clr>
                <a:srgbClr val="434343"/>
              </a:buClr>
              <a:buSzPts val="1800"/>
              <a:buNone/>
              <a:defRPr sz="1800">
                <a:solidFill>
                  <a:srgbClr val="434343"/>
                </a:solidFill>
              </a:defRPr>
            </a:lvl2pPr>
            <a:lvl3pPr lvl="2" algn="r" rtl="0">
              <a:spcBef>
                <a:spcPts val="0"/>
              </a:spcBef>
              <a:spcAft>
                <a:spcPts val="0"/>
              </a:spcAft>
              <a:buClr>
                <a:srgbClr val="434343"/>
              </a:buClr>
              <a:buSzPts val="1800"/>
              <a:buNone/>
              <a:defRPr sz="1800">
                <a:solidFill>
                  <a:srgbClr val="434343"/>
                </a:solidFill>
              </a:defRPr>
            </a:lvl3pPr>
            <a:lvl4pPr lvl="3" algn="r" rtl="0">
              <a:spcBef>
                <a:spcPts val="0"/>
              </a:spcBef>
              <a:spcAft>
                <a:spcPts val="0"/>
              </a:spcAft>
              <a:buClr>
                <a:srgbClr val="434343"/>
              </a:buClr>
              <a:buSzPts val="1800"/>
              <a:buNone/>
              <a:defRPr sz="1800">
                <a:solidFill>
                  <a:srgbClr val="434343"/>
                </a:solidFill>
              </a:defRPr>
            </a:lvl4pPr>
            <a:lvl5pPr lvl="4" algn="r" rtl="0">
              <a:spcBef>
                <a:spcPts val="0"/>
              </a:spcBef>
              <a:spcAft>
                <a:spcPts val="0"/>
              </a:spcAft>
              <a:buClr>
                <a:srgbClr val="434343"/>
              </a:buClr>
              <a:buSzPts val="1800"/>
              <a:buNone/>
              <a:defRPr sz="1800">
                <a:solidFill>
                  <a:srgbClr val="434343"/>
                </a:solidFill>
              </a:defRPr>
            </a:lvl5pPr>
            <a:lvl6pPr lvl="5" algn="r" rtl="0">
              <a:spcBef>
                <a:spcPts val="0"/>
              </a:spcBef>
              <a:spcAft>
                <a:spcPts val="0"/>
              </a:spcAft>
              <a:buClr>
                <a:srgbClr val="434343"/>
              </a:buClr>
              <a:buSzPts val="1800"/>
              <a:buNone/>
              <a:defRPr sz="1800">
                <a:solidFill>
                  <a:srgbClr val="434343"/>
                </a:solidFill>
              </a:defRPr>
            </a:lvl6pPr>
            <a:lvl7pPr lvl="6" algn="r" rtl="0">
              <a:spcBef>
                <a:spcPts val="0"/>
              </a:spcBef>
              <a:spcAft>
                <a:spcPts val="0"/>
              </a:spcAft>
              <a:buClr>
                <a:srgbClr val="434343"/>
              </a:buClr>
              <a:buSzPts val="1800"/>
              <a:buNone/>
              <a:defRPr sz="1800">
                <a:solidFill>
                  <a:srgbClr val="434343"/>
                </a:solidFill>
              </a:defRPr>
            </a:lvl7pPr>
            <a:lvl8pPr lvl="7" algn="r" rtl="0">
              <a:spcBef>
                <a:spcPts val="0"/>
              </a:spcBef>
              <a:spcAft>
                <a:spcPts val="0"/>
              </a:spcAft>
              <a:buClr>
                <a:srgbClr val="434343"/>
              </a:buClr>
              <a:buSzPts val="1800"/>
              <a:buNone/>
              <a:defRPr sz="1800">
                <a:solidFill>
                  <a:srgbClr val="434343"/>
                </a:solidFill>
              </a:defRPr>
            </a:lvl8pPr>
            <a:lvl9pPr lvl="8" algn="r" rtl="0">
              <a:spcBef>
                <a:spcPts val="0"/>
              </a:spcBef>
              <a:spcAft>
                <a:spcPts val="0"/>
              </a:spcAft>
              <a:buClr>
                <a:srgbClr val="434343"/>
              </a:buClr>
              <a:buSzPts val="1800"/>
              <a:buNone/>
              <a:defRPr sz="1800">
                <a:solidFill>
                  <a:srgbClr val="434343"/>
                </a:solidFill>
              </a:defRPr>
            </a:lvl9pPr>
          </a:lstStyle>
          <a:p>
            <a:endParaRPr/>
          </a:p>
        </p:txBody>
      </p:sp>
      <p:grpSp>
        <p:nvGrpSpPr>
          <p:cNvPr id="1056" name="Google Shape;1056;p16"/>
          <p:cNvGrpSpPr/>
          <p:nvPr/>
        </p:nvGrpSpPr>
        <p:grpSpPr>
          <a:xfrm>
            <a:off x="-1572775" y="-1190465"/>
            <a:ext cx="11725025" cy="7707563"/>
            <a:chOff x="-1572775" y="-1190465"/>
            <a:chExt cx="11725025" cy="7707563"/>
          </a:xfrm>
        </p:grpSpPr>
        <p:sp>
          <p:nvSpPr>
            <p:cNvPr id="1057" name="Google Shape;1057;p16"/>
            <p:cNvSpPr/>
            <p:nvPr/>
          </p:nvSpPr>
          <p:spPr>
            <a:xfrm flipH="1">
              <a:off x="5590717" y="3154099"/>
              <a:ext cx="4561533" cy="3362997"/>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058" name="Google Shape;1058;p16"/>
            <p:cNvGrpSpPr/>
            <p:nvPr/>
          </p:nvGrpSpPr>
          <p:grpSpPr>
            <a:xfrm rot="-6199982" flipH="1">
              <a:off x="8317712" y="2186718"/>
              <a:ext cx="1154758" cy="1368975"/>
              <a:chOff x="8049573" y="3741150"/>
              <a:chExt cx="1154813" cy="1369040"/>
            </a:xfrm>
          </p:grpSpPr>
          <p:sp>
            <p:nvSpPr>
              <p:cNvPr id="1059" name="Google Shape;1059;p16"/>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6"/>
            <p:cNvSpPr/>
            <p:nvPr/>
          </p:nvSpPr>
          <p:spPr>
            <a:xfrm rot="-5400000" flipH="1">
              <a:off x="6831994" y="-770387"/>
              <a:ext cx="3197568" cy="2357412"/>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1572775" y="-542400"/>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1095507" flipH="1">
              <a:off x="-222344" y="3173098"/>
              <a:ext cx="1915023" cy="2618443"/>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8247725" y="3590870"/>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1250568" flipH="1">
              <a:off x="-323578" y="4344414"/>
              <a:ext cx="2564546" cy="487415"/>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
    <p:spTree>
      <p:nvGrpSpPr>
        <p:cNvPr id="1" name="Shape 1070"/>
        <p:cNvGrpSpPr/>
        <p:nvPr/>
      </p:nvGrpSpPr>
      <p:grpSpPr>
        <a:xfrm>
          <a:off x="0" y="0"/>
          <a:ext cx="0" cy="0"/>
          <a:chOff x="0" y="0"/>
          <a:chExt cx="0" cy="0"/>
        </a:xfrm>
      </p:grpSpPr>
      <p:sp>
        <p:nvSpPr>
          <p:cNvPr id="1071" name="Google Shape;1071;p17"/>
          <p:cNvSpPr txBox="1">
            <a:spLocks noGrp="1"/>
          </p:cNvSpPr>
          <p:nvPr>
            <p:ph type="ctrTitle"/>
          </p:nvPr>
        </p:nvSpPr>
        <p:spPr>
          <a:xfrm>
            <a:off x="714850" y="493776"/>
            <a:ext cx="77142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grpSp>
        <p:nvGrpSpPr>
          <p:cNvPr id="1072" name="Google Shape;1072;p17"/>
          <p:cNvGrpSpPr/>
          <p:nvPr/>
        </p:nvGrpSpPr>
        <p:grpSpPr>
          <a:xfrm>
            <a:off x="-972028" y="-512512"/>
            <a:ext cx="10446478" cy="6252215"/>
            <a:chOff x="-972028" y="-512512"/>
            <a:chExt cx="10446478" cy="6252215"/>
          </a:xfrm>
        </p:grpSpPr>
        <p:sp>
          <p:nvSpPr>
            <p:cNvPr id="1073" name="Google Shape;1073;p17"/>
            <p:cNvSpPr/>
            <p:nvPr/>
          </p:nvSpPr>
          <p:spPr>
            <a:xfrm>
              <a:off x="-263825" y="-512512"/>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7"/>
            <p:cNvSpPr/>
            <p:nvPr/>
          </p:nvSpPr>
          <p:spPr>
            <a:xfrm rot="10800000">
              <a:off x="-972028" y="-93643"/>
              <a:ext cx="1811016" cy="5435670"/>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rgbClr val="FFD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7"/>
            <p:cNvSpPr/>
            <p:nvPr/>
          </p:nvSpPr>
          <p:spPr>
            <a:xfrm flipH="1">
              <a:off x="7067297" y="389658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7"/>
            <p:cNvSpPr/>
            <p:nvPr/>
          </p:nvSpPr>
          <p:spPr>
            <a:xfrm rot="2700000" flipH="1">
              <a:off x="-572689" y="4204890"/>
              <a:ext cx="2564671" cy="487439"/>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7"/>
            <p:cNvSpPr/>
            <p:nvPr/>
          </p:nvSpPr>
          <p:spPr>
            <a:xfrm rot="-6300027">
              <a:off x="-599269" y="4214326"/>
              <a:ext cx="1692504" cy="890674"/>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17"/>
          <p:cNvSpPr/>
          <p:nvPr/>
        </p:nvSpPr>
        <p:spPr>
          <a:xfrm>
            <a:off x="6164131" y="4814026"/>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TITLE_ONLY_3">
    <p:spTree>
      <p:nvGrpSpPr>
        <p:cNvPr id="1" name="Shape 1157"/>
        <p:cNvGrpSpPr/>
        <p:nvPr/>
      </p:nvGrpSpPr>
      <p:grpSpPr>
        <a:xfrm>
          <a:off x="0" y="0"/>
          <a:ext cx="0" cy="0"/>
          <a:chOff x="0" y="0"/>
          <a:chExt cx="0" cy="0"/>
        </a:xfrm>
      </p:grpSpPr>
      <p:sp>
        <p:nvSpPr>
          <p:cNvPr id="1158" name="Google Shape;1158;p19"/>
          <p:cNvSpPr txBox="1">
            <a:spLocks noGrp="1"/>
          </p:cNvSpPr>
          <p:nvPr>
            <p:ph type="ctrTitle"/>
          </p:nvPr>
        </p:nvSpPr>
        <p:spPr>
          <a:xfrm>
            <a:off x="714850" y="493776"/>
            <a:ext cx="77142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159" name="Google Shape;1159;p19"/>
          <p:cNvSpPr/>
          <p:nvPr/>
        </p:nvSpPr>
        <p:spPr>
          <a:xfrm>
            <a:off x="-1758900" y="-1214729"/>
            <a:ext cx="4602159" cy="190124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9"/>
          <p:cNvSpPr/>
          <p:nvPr/>
        </p:nvSpPr>
        <p:spPr>
          <a:xfrm>
            <a:off x="-1950000" y="-381254"/>
            <a:ext cx="3573273" cy="1460317"/>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9"/>
          <p:cNvSpPr/>
          <p:nvPr/>
        </p:nvSpPr>
        <p:spPr>
          <a:xfrm rot="-5400000" flipH="1">
            <a:off x="7144632" y="-281575"/>
            <a:ext cx="3197568" cy="2357412"/>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a:off x="-1089950" y="3177629"/>
            <a:ext cx="2908130" cy="2226705"/>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9"/>
          <p:cNvSpPr/>
          <p:nvPr/>
        </p:nvSpPr>
        <p:spPr>
          <a:xfrm>
            <a:off x="7833963" y="-906850"/>
            <a:ext cx="2241990" cy="2477609"/>
          </a:xfrm>
          <a:custGeom>
            <a:avLst/>
            <a:gdLst/>
            <a:ahLst/>
            <a:cxnLst/>
            <a:rect l="l" t="t" r="r" b="b"/>
            <a:pathLst>
              <a:path w="57263" h="63281" extrusionOk="0">
                <a:moveTo>
                  <a:pt x="5485" y="0"/>
                </a:moveTo>
                <a:cubicBezTo>
                  <a:pt x="4788" y="0"/>
                  <a:pt x="4094" y="64"/>
                  <a:pt x="3415" y="191"/>
                </a:cubicBezTo>
                <a:cubicBezTo>
                  <a:pt x="2222" y="412"/>
                  <a:pt x="1075" y="824"/>
                  <a:pt x="0" y="1398"/>
                </a:cubicBezTo>
                <a:lnTo>
                  <a:pt x="103" y="1589"/>
                </a:lnTo>
                <a:cubicBezTo>
                  <a:pt x="1148" y="1030"/>
                  <a:pt x="2281" y="633"/>
                  <a:pt x="3444" y="412"/>
                </a:cubicBezTo>
                <a:cubicBezTo>
                  <a:pt x="4115" y="294"/>
                  <a:pt x="4790" y="234"/>
                  <a:pt x="5465" y="234"/>
                </a:cubicBezTo>
                <a:cubicBezTo>
                  <a:pt x="5975" y="234"/>
                  <a:pt x="6484" y="269"/>
                  <a:pt x="6991" y="338"/>
                </a:cubicBezTo>
                <a:cubicBezTo>
                  <a:pt x="9360" y="662"/>
                  <a:pt x="11553" y="1707"/>
                  <a:pt x="13319" y="3326"/>
                </a:cubicBezTo>
                <a:cubicBezTo>
                  <a:pt x="14187" y="4120"/>
                  <a:pt x="14923" y="5062"/>
                  <a:pt x="15482" y="6107"/>
                </a:cubicBezTo>
                <a:cubicBezTo>
                  <a:pt x="16056" y="7137"/>
                  <a:pt x="16424" y="8285"/>
                  <a:pt x="16556" y="9448"/>
                </a:cubicBezTo>
                <a:cubicBezTo>
                  <a:pt x="16689" y="10625"/>
                  <a:pt x="16615" y="11817"/>
                  <a:pt x="16306" y="12950"/>
                </a:cubicBezTo>
                <a:cubicBezTo>
                  <a:pt x="15997" y="14098"/>
                  <a:pt x="15526" y="15202"/>
                  <a:pt x="14908" y="16217"/>
                </a:cubicBezTo>
                <a:cubicBezTo>
                  <a:pt x="13746" y="18292"/>
                  <a:pt x="12318" y="20235"/>
                  <a:pt x="11170" y="22354"/>
                </a:cubicBezTo>
                <a:cubicBezTo>
                  <a:pt x="10581" y="23413"/>
                  <a:pt x="10096" y="24532"/>
                  <a:pt x="9728" y="25695"/>
                </a:cubicBezTo>
                <a:cubicBezTo>
                  <a:pt x="9654" y="25974"/>
                  <a:pt x="9566" y="26268"/>
                  <a:pt x="9478" y="26563"/>
                </a:cubicBezTo>
                <a:lnTo>
                  <a:pt x="9301" y="27460"/>
                </a:lnTo>
                <a:lnTo>
                  <a:pt x="9169" y="28358"/>
                </a:lnTo>
                <a:cubicBezTo>
                  <a:pt x="9139" y="28652"/>
                  <a:pt x="9125" y="28962"/>
                  <a:pt x="9095" y="29256"/>
                </a:cubicBezTo>
                <a:cubicBezTo>
                  <a:pt x="8933" y="31684"/>
                  <a:pt x="9286" y="34127"/>
                  <a:pt x="10140" y="36393"/>
                </a:cubicBezTo>
                <a:cubicBezTo>
                  <a:pt x="10581" y="37541"/>
                  <a:pt x="11185" y="38601"/>
                  <a:pt x="11935" y="39557"/>
                </a:cubicBezTo>
                <a:cubicBezTo>
                  <a:pt x="12127" y="39807"/>
                  <a:pt x="12318" y="40028"/>
                  <a:pt x="12539" y="40249"/>
                </a:cubicBezTo>
                <a:cubicBezTo>
                  <a:pt x="12745" y="40470"/>
                  <a:pt x="12966" y="40690"/>
                  <a:pt x="13201" y="40882"/>
                </a:cubicBezTo>
                <a:cubicBezTo>
                  <a:pt x="13422" y="41088"/>
                  <a:pt x="13657" y="41279"/>
                  <a:pt x="13907" y="41456"/>
                </a:cubicBezTo>
                <a:lnTo>
                  <a:pt x="14275" y="41721"/>
                </a:lnTo>
                <a:lnTo>
                  <a:pt x="14467" y="41853"/>
                </a:lnTo>
                <a:lnTo>
                  <a:pt x="14673" y="41971"/>
                </a:lnTo>
                <a:cubicBezTo>
                  <a:pt x="15688" y="42618"/>
                  <a:pt x="16807" y="43119"/>
                  <a:pt x="17984" y="43472"/>
                </a:cubicBezTo>
                <a:cubicBezTo>
                  <a:pt x="19146" y="43796"/>
                  <a:pt x="20338" y="44016"/>
                  <a:pt x="21545" y="44119"/>
                </a:cubicBezTo>
                <a:cubicBezTo>
                  <a:pt x="22281" y="44182"/>
                  <a:pt x="23018" y="44209"/>
                  <a:pt x="23753" y="44209"/>
                </a:cubicBezTo>
                <a:cubicBezTo>
                  <a:pt x="25428" y="44209"/>
                  <a:pt x="27099" y="44068"/>
                  <a:pt x="28756" y="43884"/>
                </a:cubicBezTo>
                <a:cubicBezTo>
                  <a:pt x="31140" y="43604"/>
                  <a:pt x="33510" y="43236"/>
                  <a:pt x="35894" y="42942"/>
                </a:cubicBezTo>
                <a:cubicBezTo>
                  <a:pt x="37599" y="42741"/>
                  <a:pt x="39320" y="42585"/>
                  <a:pt x="41034" y="42585"/>
                </a:cubicBezTo>
                <a:cubicBezTo>
                  <a:pt x="41701" y="42585"/>
                  <a:pt x="42367" y="42609"/>
                  <a:pt x="43031" y="42662"/>
                </a:cubicBezTo>
                <a:cubicBezTo>
                  <a:pt x="44209" y="42751"/>
                  <a:pt x="45386" y="42957"/>
                  <a:pt x="46534" y="43295"/>
                </a:cubicBezTo>
                <a:cubicBezTo>
                  <a:pt x="47667" y="43634"/>
                  <a:pt x="48756" y="44119"/>
                  <a:pt x="49771" y="44723"/>
                </a:cubicBezTo>
                <a:cubicBezTo>
                  <a:pt x="50802" y="45326"/>
                  <a:pt x="51743" y="46047"/>
                  <a:pt x="52612" y="46886"/>
                </a:cubicBezTo>
                <a:cubicBezTo>
                  <a:pt x="53465" y="47710"/>
                  <a:pt x="54216" y="48637"/>
                  <a:pt x="54849" y="49638"/>
                </a:cubicBezTo>
                <a:cubicBezTo>
                  <a:pt x="55481" y="50639"/>
                  <a:pt x="55997" y="51728"/>
                  <a:pt x="56364" y="52846"/>
                </a:cubicBezTo>
                <a:cubicBezTo>
                  <a:pt x="56732" y="53979"/>
                  <a:pt x="56938" y="55157"/>
                  <a:pt x="56983" y="56349"/>
                </a:cubicBezTo>
                <a:cubicBezTo>
                  <a:pt x="57027" y="57541"/>
                  <a:pt x="56909" y="58733"/>
                  <a:pt x="56615" y="59881"/>
                </a:cubicBezTo>
                <a:cubicBezTo>
                  <a:pt x="56335" y="61043"/>
                  <a:pt x="55894" y="62147"/>
                  <a:pt x="55305" y="63192"/>
                </a:cubicBezTo>
                <a:lnTo>
                  <a:pt x="55481" y="63280"/>
                </a:lnTo>
                <a:cubicBezTo>
                  <a:pt x="56085" y="62235"/>
                  <a:pt x="56541" y="61102"/>
                  <a:pt x="56850" y="59939"/>
                </a:cubicBezTo>
                <a:cubicBezTo>
                  <a:pt x="57130" y="58762"/>
                  <a:pt x="57262" y="57541"/>
                  <a:pt x="57218" y="56334"/>
                </a:cubicBezTo>
                <a:cubicBezTo>
                  <a:pt x="57174" y="55127"/>
                  <a:pt x="56968" y="53920"/>
                  <a:pt x="56600" y="52773"/>
                </a:cubicBezTo>
                <a:cubicBezTo>
                  <a:pt x="56232" y="51625"/>
                  <a:pt x="55717" y="50521"/>
                  <a:pt x="55069" y="49491"/>
                </a:cubicBezTo>
                <a:cubicBezTo>
                  <a:pt x="54422" y="48461"/>
                  <a:pt x="53657" y="47519"/>
                  <a:pt x="52803" y="46665"/>
                </a:cubicBezTo>
                <a:cubicBezTo>
                  <a:pt x="51920" y="45826"/>
                  <a:pt x="50963" y="45091"/>
                  <a:pt x="49919" y="44487"/>
                </a:cubicBezTo>
                <a:cubicBezTo>
                  <a:pt x="48874" y="43869"/>
                  <a:pt x="47755" y="43369"/>
                  <a:pt x="46607" y="43016"/>
                </a:cubicBezTo>
                <a:cubicBezTo>
                  <a:pt x="45445" y="42662"/>
                  <a:pt x="44253" y="42442"/>
                  <a:pt x="43046" y="42353"/>
                </a:cubicBezTo>
                <a:cubicBezTo>
                  <a:pt x="42377" y="42304"/>
                  <a:pt x="41708" y="42283"/>
                  <a:pt x="41039" y="42283"/>
                </a:cubicBezTo>
                <a:cubicBezTo>
                  <a:pt x="39297" y="42283"/>
                  <a:pt x="37558" y="42431"/>
                  <a:pt x="35835" y="42633"/>
                </a:cubicBezTo>
                <a:cubicBezTo>
                  <a:pt x="33451" y="42913"/>
                  <a:pt x="31082" y="43295"/>
                  <a:pt x="28697" y="43560"/>
                </a:cubicBezTo>
                <a:cubicBezTo>
                  <a:pt x="27077" y="43741"/>
                  <a:pt x="25442" y="43874"/>
                  <a:pt x="23813" y="43874"/>
                </a:cubicBezTo>
                <a:cubicBezTo>
                  <a:pt x="23060" y="43874"/>
                  <a:pt x="22309" y="43846"/>
                  <a:pt x="21560" y="43781"/>
                </a:cubicBezTo>
                <a:cubicBezTo>
                  <a:pt x="20368" y="43693"/>
                  <a:pt x="19205" y="43472"/>
                  <a:pt x="18057" y="43148"/>
                </a:cubicBezTo>
                <a:cubicBezTo>
                  <a:pt x="16924" y="42795"/>
                  <a:pt x="15850" y="42309"/>
                  <a:pt x="14849" y="41676"/>
                </a:cubicBezTo>
                <a:lnTo>
                  <a:pt x="14658" y="41559"/>
                </a:lnTo>
                <a:lnTo>
                  <a:pt x="14481" y="41426"/>
                </a:lnTo>
                <a:lnTo>
                  <a:pt x="14113" y="41176"/>
                </a:lnTo>
                <a:cubicBezTo>
                  <a:pt x="13878" y="41000"/>
                  <a:pt x="13642" y="40823"/>
                  <a:pt x="13436" y="40617"/>
                </a:cubicBezTo>
                <a:cubicBezTo>
                  <a:pt x="13201" y="40426"/>
                  <a:pt x="12995" y="40234"/>
                  <a:pt x="12789" y="40014"/>
                </a:cubicBezTo>
                <a:cubicBezTo>
                  <a:pt x="12583" y="39807"/>
                  <a:pt x="12377" y="39587"/>
                  <a:pt x="12200" y="39351"/>
                </a:cubicBezTo>
                <a:cubicBezTo>
                  <a:pt x="11464" y="38409"/>
                  <a:pt x="10891" y="37379"/>
                  <a:pt x="10464" y="36276"/>
                </a:cubicBezTo>
                <a:cubicBezTo>
                  <a:pt x="10037" y="35172"/>
                  <a:pt x="9743" y="34009"/>
                  <a:pt x="9581" y="32847"/>
                </a:cubicBezTo>
                <a:cubicBezTo>
                  <a:pt x="9419" y="31669"/>
                  <a:pt x="9360" y="30477"/>
                  <a:pt x="9434" y="29285"/>
                </a:cubicBezTo>
                <a:cubicBezTo>
                  <a:pt x="9463" y="28991"/>
                  <a:pt x="9478" y="28697"/>
                  <a:pt x="9507" y="28402"/>
                </a:cubicBezTo>
                <a:lnTo>
                  <a:pt x="9640" y="27519"/>
                </a:lnTo>
                <a:lnTo>
                  <a:pt x="9816" y="26651"/>
                </a:lnTo>
                <a:cubicBezTo>
                  <a:pt x="9890" y="26371"/>
                  <a:pt x="9978" y="26092"/>
                  <a:pt x="10052" y="25798"/>
                </a:cubicBezTo>
                <a:cubicBezTo>
                  <a:pt x="10420" y="24664"/>
                  <a:pt x="10891" y="23575"/>
                  <a:pt x="11464" y="22530"/>
                </a:cubicBezTo>
                <a:cubicBezTo>
                  <a:pt x="12598" y="20426"/>
                  <a:pt x="14010" y="18483"/>
                  <a:pt x="15188" y="16379"/>
                </a:cubicBezTo>
                <a:cubicBezTo>
                  <a:pt x="15806" y="15349"/>
                  <a:pt x="16291" y="14216"/>
                  <a:pt x="16615" y="13053"/>
                </a:cubicBezTo>
                <a:cubicBezTo>
                  <a:pt x="16910" y="11861"/>
                  <a:pt x="16998" y="10640"/>
                  <a:pt x="16851" y="9433"/>
                </a:cubicBezTo>
                <a:cubicBezTo>
                  <a:pt x="16718" y="8211"/>
                  <a:pt x="16336" y="7034"/>
                  <a:pt x="15747" y="5975"/>
                </a:cubicBezTo>
                <a:cubicBezTo>
                  <a:pt x="15173" y="4900"/>
                  <a:pt x="14408" y="3929"/>
                  <a:pt x="13510" y="3120"/>
                </a:cubicBezTo>
                <a:cubicBezTo>
                  <a:pt x="11715" y="1457"/>
                  <a:pt x="9434" y="412"/>
                  <a:pt x="7020" y="103"/>
                </a:cubicBezTo>
                <a:cubicBezTo>
                  <a:pt x="6510" y="34"/>
                  <a:pt x="5996" y="0"/>
                  <a:pt x="5485" y="0"/>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9"/>
          <p:cNvSpPr/>
          <p:nvPr/>
        </p:nvSpPr>
        <p:spPr>
          <a:xfrm flipH="1">
            <a:off x="7114722" y="3769962"/>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19"/>
          <p:cNvGrpSpPr/>
          <p:nvPr/>
        </p:nvGrpSpPr>
        <p:grpSpPr>
          <a:xfrm>
            <a:off x="8300357" y="4023813"/>
            <a:ext cx="1465951" cy="1169533"/>
            <a:chOff x="7611057" y="0"/>
            <a:chExt cx="1465951" cy="1169533"/>
          </a:xfrm>
        </p:grpSpPr>
        <p:sp>
          <p:nvSpPr>
            <p:cNvPr id="1166" name="Google Shape;1166;p19"/>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9"/>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9"/>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9"/>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9"/>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9"/>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9"/>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9"/>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9"/>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9"/>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9"/>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9"/>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9"/>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9"/>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9"/>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9"/>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9"/>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9"/>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9"/>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9"/>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9"/>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9"/>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9"/>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9"/>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9"/>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9"/>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9"/>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9"/>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19"/>
          <p:cNvSpPr/>
          <p:nvPr/>
        </p:nvSpPr>
        <p:spPr>
          <a:xfrm>
            <a:off x="7114718" y="-1060049"/>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19"/>
          <p:cNvGrpSpPr/>
          <p:nvPr/>
        </p:nvGrpSpPr>
        <p:grpSpPr>
          <a:xfrm rot="1261609">
            <a:off x="-2021331" y="3208021"/>
            <a:ext cx="2428650" cy="3044653"/>
            <a:chOff x="6603112" y="2466889"/>
            <a:chExt cx="2428683" cy="3044694"/>
          </a:xfrm>
        </p:grpSpPr>
        <p:sp>
          <p:nvSpPr>
            <p:cNvPr id="1247" name="Google Shape;1247;p19"/>
            <p:cNvSpPr/>
            <p:nvPr/>
          </p:nvSpPr>
          <p:spPr>
            <a:xfrm flipH="1">
              <a:off x="6603112" y="3371029"/>
              <a:ext cx="544317" cy="370544"/>
            </a:xfrm>
            <a:custGeom>
              <a:avLst/>
              <a:gdLst/>
              <a:ahLst/>
              <a:cxnLst/>
              <a:rect l="l" t="t" r="r" b="b"/>
              <a:pathLst>
                <a:path w="8213" h="5591" extrusionOk="0">
                  <a:moveTo>
                    <a:pt x="6281" y="0"/>
                  </a:moveTo>
                  <a:cubicBezTo>
                    <a:pt x="5872" y="0"/>
                    <a:pt x="5442" y="96"/>
                    <a:pt x="5048" y="260"/>
                  </a:cubicBezTo>
                  <a:cubicBezTo>
                    <a:pt x="3415" y="937"/>
                    <a:pt x="2355" y="1805"/>
                    <a:pt x="957" y="3601"/>
                  </a:cubicBezTo>
                  <a:cubicBezTo>
                    <a:pt x="501" y="4190"/>
                    <a:pt x="103" y="4646"/>
                    <a:pt x="30" y="5161"/>
                  </a:cubicBezTo>
                  <a:cubicBezTo>
                    <a:pt x="0" y="5264"/>
                    <a:pt x="59" y="5382"/>
                    <a:pt x="162" y="5426"/>
                  </a:cubicBezTo>
                  <a:cubicBezTo>
                    <a:pt x="420" y="5542"/>
                    <a:pt x="694" y="5590"/>
                    <a:pt x="975" y="5590"/>
                  </a:cubicBezTo>
                  <a:cubicBezTo>
                    <a:pt x="1867" y="5590"/>
                    <a:pt x="2834" y="5110"/>
                    <a:pt x="3606" y="4808"/>
                  </a:cubicBezTo>
                  <a:cubicBezTo>
                    <a:pt x="4621" y="4425"/>
                    <a:pt x="5710" y="4013"/>
                    <a:pt x="6652" y="3424"/>
                  </a:cubicBezTo>
                  <a:cubicBezTo>
                    <a:pt x="7388" y="2953"/>
                    <a:pt x="8212" y="2247"/>
                    <a:pt x="7991" y="1276"/>
                  </a:cubicBezTo>
                  <a:cubicBezTo>
                    <a:pt x="7787" y="362"/>
                    <a:pt x="7075" y="0"/>
                    <a:pt x="6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flipH="1">
              <a:off x="7092757" y="3262602"/>
              <a:ext cx="330712" cy="518668"/>
            </a:xfrm>
            <a:custGeom>
              <a:avLst/>
              <a:gdLst/>
              <a:ahLst/>
              <a:cxnLst/>
              <a:rect l="l" t="t" r="r" b="b"/>
              <a:pathLst>
                <a:path w="4990" h="7826" extrusionOk="0">
                  <a:moveTo>
                    <a:pt x="3230" y="1"/>
                  </a:moveTo>
                  <a:cubicBezTo>
                    <a:pt x="2100" y="1"/>
                    <a:pt x="1067" y="1587"/>
                    <a:pt x="751" y="2573"/>
                  </a:cubicBezTo>
                  <a:cubicBezTo>
                    <a:pt x="501" y="3353"/>
                    <a:pt x="354" y="4163"/>
                    <a:pt x="310" y="4972"/>
                  </a:cubicBezTo>
                  <a:cubicBezTo>
                    <a:pt x="251" y="5487"/>
                    <a:pt x="251" y="6017"/>
                    <a:pt x="177" y="6532"/>
                  </a:cubicBezTo>
                  <a:cubicBezTo>
                    <a:pt x="118" y="6885"/>
                    <a:pt x="1" y="7209"/>
                    <a:pt x="45" y="7547"/>
                  </a:cubicBezTo>
                  <a:cubicBezTo>
                    <a:pt x="59" y="7636"/>
                    <a:pt x="89" y="7695"/>
                    <a:pt x="162" y="7739"/>
                  </a:cubicBezTo>
                  <a:cubicBezTo>
                    <a:pt x="212" y="7796"/>
                    <a:pt x="283" y="7825"/>
                    <a:pt x="355" y="7825"/>
                  </a:cubicBezTo>
                  <a:cubicBezTo>
                    <a:pt x="430" y="7825"/>
                    <a:pt x="507" y="7792"/>
                    <a:pt x="560" y="7724"/>
                  </a:cubicBezTo>
                  <a:cubicBezTo>
                    <a:pt x="1752" y="6311"/>
                    <a:pt x="3312" y="5119"/>
                    <a:pt x="4062" y="3397"/>
                  </a:cubicBezTo>
                  <a:cubicBezTo>
                    <a:pt x="4533" y="2323"/>
                    <a:pt x="4989" y="557"/>
                    <a:pt x="3635" y="71"/>
                  </a:cubicBezTo>
                  <a:cubicBezTo>
                    <a:pt x="3500" y="23"/>
                    <a:pt x="3364" y="1"/>
                    <a:pt x="3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flipH="1">
              <a:off x="6745539" y="3760270"/>
              <a:ext cx="531658" cy="255821"/>
            </a:xfrm>
            <a:custGeom>
              <a:avLst/>
              <a:gdLst/>
              <a:ahLst/>
              <a:cxnLst/>
              <a:rect l="l" t="t" r="r" b="b"/>
              <a:pathLst>
                <a:path w="8022" h="3860" extrusionOk="0">
                  <a:moveTo>
                    <a:pt x="5976" y="1"/>
                  </a:moveTo>
                  <a:cubicBezTo>
                    <a:pt x="5666" y="1"/>
                    <a:pt x="5346" y="70"/>
                    <a:pt x="5034" y="200"/>
                  </a:cubicBezTo>
                  <a:cubicBezTo>
                    <a:pt x="3327" y="921"/>
                    <a:pt x="1693" y="1804"/>
                    <a:pt x="148" y="2834"/>
                  </a:cubicBezTo>
                  <a:cubicBezTo>
                    <a:pt x="1" y="2908"/>
                    <a:pt x="1" y="3114"/>
                    <a:pt x="119" y="3217"/>
                  </a:cubicBezTo>
                  <a:cubicBezTo>
                    <a:pt x="163" y="3320"/>
                    <a:pt x="251" y="3350"/>
                    <a:pt x="384" y="3394"/>
                  </a:cubicBezTo>
                  <a:cubicBezTo>
                    <a:pt x="1031" y="3556"/>
                    <a:pt x="1708" y="3703"/>
                    <a:pt x="2370" y="3791"/>
                  </a:cubicBezTo>
                  <a:cubicBezTo>
                    <a:pt x="2668" y="3837"/>
                    <a:pt x="2967" y="3860"/>
                    <a:pt x="3263" y="3860"/>
                  </a:cubicBezTo>
                  <a:cubicBezTo>
                    <a:pt x="3626" y="3860"/>
                    <a:pt x="3986" y="3826"/>
                    <a:pt x="4342" y="3762"/>
                  </a:cubicBezTo>
                  <a:cubicBezTo>
                    <a:pt x="5240" y="3541"/>
                    <a:pt x="6079" y="3158"/>
                    <a:pt x="6815" y="2614"/>
                  </a:cubicBezTo>
                  <a:cubicBezTo>
                    <a:pt x="7389" y="2202"/>
                    <a:pt x="8021" y="1554"/>
                    <a:pt x="7521" y="818"/>
                  </a:cubicBezTo>
                  <a:cubicBezTo>
                    <a:pt x="7134" y="256"/>
                    <a:pt x="6574" y="1"/>
                    <a:pt x="5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flipH="1">
              <a:off x="7585320" y="3661121"/>
              <a:ext cx="254629" cy="556975"/>
            </a:xfrm>
            <a:custGeom>
              <a:avLst/>
              <a:gdLst/>
              <a:ahLst/>
              <a:cxnLst/>
              <a:rect l="l" t="t" r="r" b="b"/>
              <a:pathLst>
                <a:path w="3842" h="8404" extrusionOk="0">
                  <a:moveTo>
                    <a:pt x="2393" y="1"/>
                  </a:moveTo>
                  <a:cubicBezTo>
                    <a:pt x="1216" y="1"/>
                    <a:pt x="439" y="1882"/>
                    <a:pt x="295" y="2918"/>
                  </a:cubicBezTo>
                  <a:cubicBezTo>
                    <a:pt x="1" y="4743"/>
                    <a:pt x="413" y="6788"/>
                    <a:pt x="1148" y="8274"/>
                  </a:cubicBezTo>
                  <a:cubicBezTo>
                    <a:pt x="1195" y="8359"/>
                    <a:pt x="1281" y="8403"/>
                    <a:pt x="1368" y="8403"/>
                  </a:cubicBezTo>
                  <a:cubicBezTo>
                    <a:pt x="1447" y="8403"/>
                    <a:pt x="1526" y="8366"/>
                    <a:pt x="1575" y="8289"/>
                  </a:cubicBezTo>
                  <a:cubicBezTo>
                    <a:pt x="1619" y="8274"/>
                    <a:pt x="1664" y="8230"/>
                    <a:pt x="1693" y="8186"/>
                  </a:cubicBezTo>
                  <a:cubicBezTo>
                    <a:pt x="2208" y="7333"/>
                    <a:pt x="2370" y="6420"/>
                    <a:pt x="2620" y="5478"/>
                  </a:cubicBezTo>
                  <a:cubicBezTo>
                    <a:pt x="2841" y="4610"/>
                    <a:pt x="3223" y="3771"/>
                    <a:pt x="3474" y="2918"/>
                  </a:cubicBezTo>
                  <a:cubicBezTo>
                    <a:pt x="3783" y="1814"/>
                    <a:pt x="3842" y="122"/>
                    <a:pt x="2473" y="4"/>
                  </a:cubicBezTo>
                  <a:cubicBezTo>
                    <a:pt x="2446" y="2"/>
                    <a:pt x="2419" y="1"/>
                    <a:pt x="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flipH="1">
              <a:off x="7001100" y="4104906"/>
              <a:ext cx="521849" cy="299629"/>
            </a:xfrm>
            <a:custGeom>
              <a:avLst/>
              <a:gdLst/>
              <a:ahLst/>
              <a:cxnLst/>
              <a:rect l="l" t="t" r="r" b="b"/>
              <a:pathLst>
                <a:path w="7874" h="4521" extrusionOk="0">
                  <a:moveTo>
                    <a:pt x="6257" y="0"/>
                  </a:moveTo>
                  <a:cubicBezTo>
                    <a:pt x="5391" y="0"/>
                    <a:pt x="4527" y="727"/>
                    <a:pt x="3886" y="1240"/>
                  </a:cubicBezTo>
                  <a:cubicBezTo>
                    <a:pt x="3194" y="1799"/>
                    <a:pt x="2443" y="2300"/>
                    <a:pt x="1678" y="2785"/>
                  </a:cubicBezTo>
                  <a:cubicBezTo>
                    <a:pt x="1192" y="3109"/>
                    <a:pt x="354" y="3389"/>
                    <a:pt x="45" y="3948"/>
                  </a:cubicBezTo>
                  <a:cubicBezTo>
                    <a:pt x="15" y="4007"/>
                    <a:pt x="0" y="4080"/>
                    <a:pt x="30" y="4154"/>
                  </a:cubicBezTo>
                  <a:cubicBezTo>
                    <a:pt x="15" y="4272"/>
                    <a:pt x="89" y="4375"/>
                    <a:pt x="206" y="4375"/>
                  </a:cubicBezTo>
                  <a:cubicBezTo>
                    <a:pt x="797" y="4472"/>
                    <a:pt x="1394" y="4521"/>
                    <a:pt x="1991" y="4521"/>
                  </a:cubicBezTo>
                  <a:cubicBezTo>
                    <a:pt x="2748" y="4521"/>
                    <a:pt x="3505" y="4443"/>
                    <a:pt x="4254" y="4286"/>
                  </a:cubicBezTo>
                  <a:cubicBezTo>
                    <a:pt x="5372" y="4021"/>
                    <a:pt x="6608" y="3550"/>
                    <a:pt x="7270" y="2594"/>
                  </a:cubicBezTo>
                  <a:cubicBezTo>
                    <a:pt x="7771" y="1858"/>
                    <a:pt x="7874" y="651"/>
                    <a:pt x="6932" y="166"/>
                  </a:cubicBezTo>
                  <a:cubicBezTo>
                    <a:pt x="6709" y="50"/>
                    <a:pt x="6483" y="0"/>
                    <a:pt x="6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9"/>
            <p:cNvSpPr/>
            <p:nvPr/>
          </p:nvSpPr>
          <p:spPr>
            <a:xfrm flipH="1">
              <a:off x="7914978" y="4171713"/>
              <a:ext cx="232228" cy="542925"/>
            </a:xfrm>
            <a:custGeom>
              <a:avLst/>
              <a:gdLst/>
              <a:ahLst/>
              <a:cxnLst/>
              <a:rect l="l" t="t" r="r" b="b"/>
              <a:pathLst>
                <a:path w="3504" h="8192" extrusionOk="0">
                  <a:moveTo>
                    <a:pt x="2127" y="1"/>
                  </a:moveTo>
                  <a:cubicBezTo>
                    <a:pt x="1979" y="1"/>
                    <a:pt x="1816" y="36"/>
                    <a:pt x="1634" y="114"/>
                  </a:cubicBezTo>
                  <a:cubicBezTo>
                    <a:pt x="413" y="659"/>
                    <a:pt x="1" y="2557"/>
                    <a:pt x="222" y="3764"/>
                  </a:cubicBezTo>
                  <a:cubicBezTo>
                    <a:pt x="354" y="4485"/>
                    <a:pt x="634" y="5162"/>
                    <a:pt x="1016" y="5780"/>
                  </a:cubicBezTo>
                  <a:cubicBezTo>
                    <a:pt x="1487" y="6604"/>
                    <a:pt x="1943" y="7458"/>
                    <a:pt x="2576" y="8120"/>
                  </a:cubicBezTo>
                  <a:cubicBezTo>
                    <a:pt x="2620" y="8170"/>
                    <a:pt x="2668" y="8192"/>
                    <a:pt x="2716" y="8192"/>
                  </a:cubicBezTo>
                  <a:cubicBezTo>
                    <a:pt x="2864" y="8192"/>
                    <a:pt x="3007" y="7989"/>
                    <a:pt x="2974" y="7811"/>
                  </a:cubicBezTo>
                  <a:cubicBezTo>
                    <a:pt x="3121" y="5971"/>
                    <a:pt x="3503" y="4102"/>
                    <a:pt x="3400" y="2248"/>
                  </a:cubicBezTo>
                  <a:cubicBezTo>
                    <a:pt x="3337" y="1337"/>
                    <a:pt x="3034" y="1"/>
                    <a:pt x="2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flipH="1">
              <a:off x="7250762" y="4544980"/>
              <a:ext cx="482880" cy="412628"/>
            </a:xfrm>
            <a:custGeom>
              <a:avLst/>
              <a:gdLst/>
              <a:ahLst/>
              <a:cxnLst/>
              <a:rect l="l" t="t" r="r" b="b"/>
              <a:pathLst>
                <a:path w="7286" h="6226" extrusionOk="0">
                  <a:moveTo>
                    <a:pt x="5777" y="0"/>
                  </a:moveTo>
                  <a:cubicBezTo>
                    <a:pt x="5765" y="0"/>
                    <a:pt x="5752" y="1"/>
                    <a:pt x="5740" y="1"/>
                  </a:cubicBezTo>
                  <a:cubicBezTo>
                    <a:pt x="5093" y="16"/>
                    <a:pt x="4489" y="384"/>
                    <a:pt x="3989" y="781"/>
                  </a:cubicBezTo>
                  <a:cubicBezTo>
                    <a:pt x="3253" y="1414"/>
                    <a:pt x="2576" y="2105"/>
                    <a:pt x="2002" y="2885"/>
                  </a:cubicBezTo>
                  <a:cubicBezTo>
                    <a:pt x="1487" y="3533"/>
                    <a:pt x="972" y="4224"/>
                    <a:pt x="530" y="4946"/>
                  </a:cubicBezTo>
                  <a:cubicBezTo>
                    <a:pt x="280" y="5328"/>
                    <a:pt x="1" y="5990"/>
                    <a:pt x="575" y="6211"/>
                  </a:cubicBezTo>
                  <a:cubicBezTo>
                    <a:pt x="603" y="6221"/>
                    <a:pt x="632" y="6225"/>
                    <a:pt x="661" y="6225"/>
                  </a:cubicBezTo>
                  <a:cubicBezTo>
                    <a:pt x="724" y="6225"/>
                    <a:pt x="785" y="6203"/>
                    <a:pt x="825" y="6152"/>
                  </a:cubicBezTo>
                  <a:cubicBezTo>
                    <a:pt x="926" y="6165"/>
                    <a:pt x="1028" y="6171"/>
                    <a:pt x="1131" y="6171"/>
                  </a:cubicBezTo>
                  <a:cubicBezTo>
                    <a:pt x="1625" y="6171"/>
                    <a:pt x="2130" y="6039"/>
                    <a:pt x="2605" y="5917"/>
                  </a:cubicBezTo>
                  <a:cubicBezTo>
                    <a:pt x="3327" y="5755"/>
                    <a:pt x="4004" y="5461"/>
                    <a:pt x="4622" y="5063"/>
                  </a:cubicBezTo>
                  <a:cubicBezTo>
                    <a:pt x="5564" y="4372"/>
                    <a:pt x="6505" y="3327"/>
                    <a:pt x="6962" y="2267"/>
                  </a:cubicBezTo>
                  <a:cubicBezTo>
                    <a:pt x="7153" y="1811"/>
                    <a:pt x="7285" y="1296"/>
                    <a:pt x="7065" y="825"/>
                  </a:cubicBezTo>
                  <a:cubicBezTo>
                    <a:pt x="6834" y="321"/>
                    <a:pt x="6322" y="0"/>
                    <a:pt x="5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flipH="1">
              <a:off x="8095448" y="4683895"/>
              <a:ext cx="238988" cy="459021"/>
            </a:xfrm>
            <a:custGeom>
              <a:avLst/>
              <a:gdLst/>
              <a:ahLst/>
              <a:cxnLst/>
              <a:rect l="l" t="t" r="r" b="b"/>
              <a:pathLst>
                <a:path w="3606" h="6926" extrusionOk="0">
                  <a:moveTo>
                    <a:pt x="1614" y="0"/>
                  </a:moveTo>
                  <a:cubicBezTo>
                    <a:pt x="1449" y="0"/>
                    <a:pt x="1278" y="48"/>
                    <a:pt x="1104" y="156"/>
                  </a:cubicBezTo>
                  <a:cubicBezTo>
                    <a:pt x="0" y="848"/>
                    <a:pt x="339" y="2702"/>
                    <a:pt x="736" y="3659"/>
                  </a:cubicBezTo>
                  <a:cubicBezTo>
                    <a:pt x="1001" y="4262"/>
                    <a:pt x="1325" y="4836"/>
                    <a:pt x="1707" y="5396"/>
                  </a:cubicBezTo>
                  <a:cubicBezTo>
                    <a:pt x="2119" y="6028"/>
                    <a:pt x="2517" y="6661"/>
                    <a:pt x="3209" y="6911"/>
                  </a:cubicBezTo>
                  <a:cubicBezTo>
                    <a:pt x="3232" y="6921"/>
                    <a:pt x="3258" y="6926"/>
                    <a:pt x="3285" y="6926"/>
                  </a:cubicBezTo>
                  <a:cubicBezTo>
                    <a:pt x="3343" y="6926"/>
                    <a:pt x="3404" y="6903"/>
                    <a:pt x="3444" y="6852"/>
                  </a:cubicBezTo>
                  <a:cubicBezTo>
                    <a:pt x="3547" y="6794"/>
                    <a:pt x="3606" y="6676"/>
                    <a:pt x="3591" y="6558"/>
                  </a:cubicBezTo>
                  <a:cubicBezTo>
                    <a:pt x="3415" y="4880"/>
                    <a:pt x="3591" y="3114"/>
                    <a:pt x="3076" y="1496"/>
                  </a:cubicBezTo>
                  <a:cubicBezTo>
                    <a:pt x="2863" y="820"/>
                    <a:pt x="2296" y="0"/>
                    <a:pt x="1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flipH="1">
              <a:off x="6865511" y="3555012"/>
              <a:ext cx="1188046" cy="1956571"/>
            </a:xfrm>
            <a:custGeom>
              <a:avLst/>
              <a:gdLst/>
              <a:ahLst/>
              <a:cxnLst/>
              <a:rect l="l" t="t" r="r" b="b"/>
              <a:pathLst>
                <a:path w="17926" h="29522" fill="none" extrusionOk="0">
                  <a:moveTo>
                    <a:pt x="17925" y="1"/>
                  </a:moveTo>
                  <a:cubicBezTo>
                    <a:pt x="14114" y="1090"/>
                    <a:pt x="8006" y="7756"/>
                    <a:pt x="4622" y="14923"/>
                  </a:cubicBezTo>
                  <a:cubicBezTo>
                    <a:pt x="972" y="21972"/>
                    <a:pt x="30" y="29522"/>
                    <a:pt x="1" y="2940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flipH="1">
              <a:off x="7264411" y="3452615"/>
              <a:ext cx="280012" cy="737442"/>
            </a:xfrm>
            <a:custGeom>
              <a:avLst/>
              <a:gdLst/>
              <a:ahLst/>
              <a:cxnLst/>
              <a:rect l="l" t="t" r="r" b="b"/>
              <a:pathLst>
                <a:path w="4225" h="11127" fill="none" extrusionOk="0">
                  <a:moveTo>
                    <a:pt x="4224" y="45"/>
                  </a:moveTo>
                  <a:cubicBezTo>
                    <a:pt x="4048" y="1"/>
                    <a:pt x="457" y="8462"/>
                    <a:pt x="1" y="11126"/>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9"/>
            <p:cNvSpPr/>
            <p:nvPr/>
          </p:nvSpPr>
          <p:spPr>
            <a:xfrm flipH="1">
              <a:off x="6959146" y="3881754"/>
              <a:ext cx="428203" cy="105444"/>
            </a:xfrm>
            <a:custGeom>
              <a:avLst/>
              <a:gdLst/>
              <a:ahLst/>
              <a:cxnLst/>
              <a:rect l="l" t="t" r="r" b="b"/>
              <a:pathLst>
                <a:path w="6461" h="1591" fill="none" extrusionOk="0">
                  <a:moveTo>
                    <a:pt x="6461" y="74"/>
                  </a:moveTo>
                  <a:cubicBezTo>
                    <a:pt x="6461" y="1"/>
                    <a:pt x="1339" y="1590"/>
                    <a:pt x="0" y="1458"/>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9"/>
            <p:cNvSpPr/>
            <p:nvPr/>
          </p:nvSpPr>
          <p:spPr>
            <a:xfrm flipH="1">
              <a:off x="7200061" y="4269006"/>
              <a:ext cx="477975" cy="147329"/>
            </a:xfrm>
            <a:custGeom>
              <a:avLst/>
              <a:gdLst/>
              <a:ahLst/>
              <a:cxnLst/>
              <a:rect l="l" t="t" r="r" b="b"/>
              <a:pathLst>
                <a:path w="7212" h="2223" fill="none" extrusionOk="0">
                  <a:moveTo>
                    <a:pt x="7212" y="74"/>
                  </a:moveTo>
                  <a:cubicBezTo>
                    <a:pt x="7212" y="0"/>
                    <a:pt x="2179" y="1972"/>
                    <a:pt x="1" y="2222"/>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flipH="1">
              <a:off x="7697457" y="3867173"/>
              <a:ext cx="104449" cy="584280"/>
            </a:xfrm>
            <a:custGeom>
              <a:avLst/>
              <a:gdLst/>
              <a:ahLst/>
              <a:cxnLst/>
              <a:rect l="l" t="t" r="r" b="b"/>
              <a:pathLst>
                <a:path w="1576" h="8816" fill="none" extrusionOk="0">
                  <a:moveTo>
                    <a:pt x="1296" y="0"/>
                  </a:moveTo>
                  <a:cubicBezTo>
                    <a:pt x="1207" y="0"/>
                    <a:pt x="1" y="6446"/>
                    <a:pt x="1575" y="881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flipH="1">
              <a:off x="7436071" y="4720546"/>
              <a:ext cx="517011" cy="345359"/>
            </a:xfrm>
            <a:custGeom>
              <a:avLst/>
              <a:gdLst/>
              <a:ahLst/>
              <a:cxnLst/>
              <a:rect l="l" t="t" r="r" b="b"/>
              <a:pathLst>
                <a:path w="7801" h="5211" fill="none" extrusionOk="0">
                  <a:moveTo>
                    <a:pt x="7800" y="60"/>
                  </a:moveTo>
                  <a:cubicBezTo>
                    <a:pt x="7756" y="1"/>
                    <a:pt x="3518" y="4166"/>
                    <a:pt x="0" y="5210"/>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flipH="1">
              <a:off x="7886676" y="4348935"/>
              <a:ext cx="154222" cy="519927"/>
            </a:xfrm>
            <a:custGeom>
              <a:avLst/>
              <a:gdLst/>
              <a:ahLst/>
              <a:cxnLst/>
              <a:rect l="l" t="t" r="r" b="b"/>
              <a:pathLst>
                <a:path w="2327" h="7845" fill="none" extrusionOk="0">
                  <a:moveTo>
                    <a:pt x="16" y="16"/>
                  </a:moveTo>
                  <a:cubicBezTo>
                    <a:pt x="1" y="1"/>
                    <a:pt x="60" y="4269"/>
                    <a:pt x="2326" y="784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flipH="1">
              <a:off x="8012536" y="4871722"/>
              <a:ext cx="191203" cy="420449"/>
            </a:xfrm>
            <a:custGeom>
              <a:avLst/>
              <a:gdLst/>
              <a:ahLst/>
              <a:cxnLst/>
              <a:rect l="l" t="t" r="r" b="b"/>
              <a:pathLst>
                <a:path w="2885" h="6344" fill="none" extrusionOk="0">
                  <a:moveTo>
                    <a:pt x="44" y="1"/>
                  </a:moveTo>
                  <a:cubicBezTo>
                    <a:pt x="0" y="16"/>
                    <a:pt x="1001" y="4666"/>
                    <a:pt x="2885" y="634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flipH="1">
              <a:off x="8017377" y="2466889"/>
              <a:ext cx="365838" cy="682898"/>
            </a:xfrm>
            <a:custGeom>
              <a:avLst/>
              <a:gdLst/>
              <a:ahLst/>
              <a:cxnLst/>
              <a:rect l="l" t="t" r="r" b="b"/>
              <a:pathLst>
                <a:path w="5520" h="10304" extrusionOk="0">
                  <a:moveTo>
                    <a:pt x="3402" y="1"/>
                  </a:moveTo>
                  <a:cubicBezTo>
                    <a:pt x="2341" y="1"/>
                    <a:pt x="1453" y="937"/>
                    <a:pt x="1016" y="1967"/>
                  </a:cubicBezTo>
                  <a:cubicBezTo>
                    <a:pt x="192" y="3895"/>
                    <a:pt x="1" y="5440"/>
                    <a:pt x="133" y="8075"/>
                  </a:cubicBezTo>
                  <a:cubicBezTo>
                    <a:pt x="177" y="8928"/>
                    <a:pt x="162" y="9635"/>
                    <a:pt x="486" y="10135"/>
                  </a:cubicBezTo>
                  <a:cubicBezTo>
                    <a:pt x="549" y="10235"/>
                    <a:pt x="654" y="10303"/>
                    <a:pt x="775" y="10303"/>
                  </a:cubicBezTo>
                  <a:cubicBezTo>
                    <a:pt x="796" y="10303"/>
                    <a:pt x="817" y="10301"/>
                    <a:pt x="839" y="10297"/>
                  </a:cubicBezTo>
                  <a:cubicBezTo>
                    <a:pt x="2237" y="9944"/>
                    <a:pt x="2988" y="8266"/>
                    <a:pt x="3606" y="7089"/>
                  </a:cubicBezTo>
                  <a:cubicBezTo>
                    <a:pt x="4239" y="5897"/>
                    <a:pt x="4872" y="4660"/>
                    <a:pt x="5181" y="3336"/>
                  </a:cubicBezTo>
                  <a:cubicBezTo>
                    <a:pt x="5431" y="2291"/>
                    <a:pt x="5519" y="937"/>
                    <a:pt x="4445" y="304"/>
                  </a:cubicBezTo>
                  <a:cubicBezTo>
                    <a:pt x="4086" y="93"/>
                    <a:pt x="3735" y="1"/>
                    <a:pt x="3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flipH="1">
              <a:off x="8491451" y="2783424"/>
              <a:ext cx="357951" cy="600915"/>
            </a:xfrm>
            <a:custGeom>
              <a:avLst/>
              <a:gdLst/>
              <a:ahLst/>
              <a:cxnLst/>
              <a:rect l="l" t="t" r="r" b="b"/>
              <a:pathLst>
                <a:path w="5401" h="9067" extrusionOk="0">
                  <a:moveTo>
                    <a:pt x="2218" y="1"/>
                  </a:moveTo>
                  <a:cubicBezTo>
                    <a:pt x="2005" y="1"/>
                    <a:pt x="1781" y="43"/>
                    <a:pt x="1545" y="135"/>
                  </a:cubicBezTo>
                  <a:cubicBezTo>
                    <a:pt x="0" y="753"/>
                    <a:pt x="412" y="3078"/>
                    <a:pt x="927" y="4255"/>
                  </a:cubicBezTo>
                  <a:cubicBezTo>
                    <a:pt x="1295" y="5079"/>
                    <a:pt x="1825" y="5830"/>
                    <a:pt x="2355" y="6551"/>
                  </a:cubicBezTo>
                  <a:cubicBezTo>
                    <a:pt x="2708" y="7037"/>
                    <a:pt x="3105" y="7493"/>
                    <a:pt x="3414" y="7993"/>
                  </a:cubicBezTo>
                  <a:cubicBezTo>
                    <a:pt x="3606" y="8332"/>
                    <a:pt x="3738" y="8700"/>
                    <a:pt x="4032" y="8979"/>
                  </a:cubicBezTo>
                  <a:cubicBezTo>
                    <a:pt x="4081" y="9028"/>
                    <a:pt x="4150" y="9056"/>
                    <a:pt x="4223" y="9056"/>
                  </a:cubicBezTo>
                  <a:cubicBezTo>
                    <a:pt x="4238" y="9056"/>
                    <a:pt x="4253" y="9055"/>
                    <a:pt x="4268" y="9053"/>
                  </a:cubicBezTo>
                  <a:cubicBezTo>
                    <a:pt x="4299" y="9062"/>
                    <a:pt x="4330" y="9067"/>
                    <a:pt x="4360" y="9067"/>
                  </a:cubicBezTo>
                  <a:cubicBezTo>
                    <a:pt x="4512" y="9067"/>
                    <a:pt x="4638" y="8948"/>
                    <a:pt x="4650" y="8788"/>
                  </a:cubicBezTo>
                  <a:cubicBezTo>
                    <a:pt x="4812" y="6713"/>
                    <a:pt x="5401" y="4549"/>
                    <a:pt x="4695" y="2519"/>
                  </a:cubicBezTo>
                  <a:cubicBezTo>
                    <a:pt x="4317" y="1437"/>
                    <a:pt x="3467" y="1"/>
                    <a:pt x="2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flipH="1">
              <a:off x="7852550" y="2943548"/>
              <a:ext cx="448748" cy="529604"/>
            </a:xfrm>
            <a:custGeom>
              <a:avLst/>
              <a:gdLst/>
              <a:ahLst/>
              <a:cxnLst/>
              <a:rect l="l" t="t" r="r" b="b"/>
              <a:pathLst>
                <a:path w="6771" h="7991" extrusionOk="0">
                  <a:moveTo>
                    <a:pt x="5071" y="0"/>
                  </a:moveTo>
                  <a:cubicBezTo>
                    <a:pt x="4111" y="0"/>
                    <a:pt x="3331" y="613"/>
                    <a:pt x="2870" y="1486"/>
                  </a:cubicBezTo>
                  <a:cubicBezTo>
                    <a:pt x="1840" y="3458"/>
                    <a:pt x="913" y="5504"/>
                    <a:pt x="74" y="7564"/>
                  </a:cubicBezTo>
                  <a:cubicBezTo>
                    <a:pt x="1" y="7740"/>
                    <a:pt x="133" y="7946"/>
                    <a:pt x="324" y="7946"/>
                  </a:cubicBezTo>
                  <a:cubicBezTo>
                    <a:pt x="368" y="7977"/>
                    <a:pt x="414" y="7990"/>
                    <a:pt x="464" y="7990"/>
                  </a:cubicBezTo>
                  <a:cubicBezTo>
                    <a:pt x="534" y="7990"/>
                    <a:pt x="613" y="7966"/>
                    <a:pt x="707" y="7932"/>
                  </a:cubicBezTo>
                  <a:cubicBezTo>
                    <a:pt x="1502" y="7652"/>
                    <a:pt x="2267" y="7314"/>
                    <a:pt x="3003" y="6931"/>
                  </a:cubicBezTo>
                  <a:cubicBezTo>
                    <a:pt x="3739" y="6563"/>
                    <a:pt x="4386" y="6063"/>
                    <a:pt x="4931" y="5459"/>
                  </a:cubicBezTo>
                  <a:cubicBezTo>
                    <a:pt x="5667" y="4635"/>
                    <a:pt x="6196" y="3473"/>
                    <a:pt x="6476" y="2413"/>
                  </a:cubicBezTo>
                  <a:cubicBezTo>
                    <a:pt x="6697" y="1545"/>
                    <a:pt x="6770" y="382"/>
                    <a:pt x="5711" y="88"/>
                  </a:cubicBezTo>
                  <a:cubicBezTo>
                    <a:pt x="5490" y="28"/>
                    <a:pt x="5276" y="0"/>
                    <a:pt x="5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flipH="1">
              <a:off x="8607501" y="3442144"/>
              <a:ext cx="389233" cy="560753"/>
            </a:xfrm>
            <a:custGeom>
              <a:avLst/>
              <a:gdLst/>
              <a:ahLst/>
              <a:cxnLst/>
              <a:rect l="l" t="t" r="r" b="b"/>
              <a:pathLst>
                <a:path w="5873" h="8461" extrusionOk="0">
                  <a:moveTo>
                    <a:pt x="2089" y="1"/>
                  </a:moveTo>
                  <a:cubicBezTo>
                    <a:pt x="1833" y="1"/>
                    <a:pt x="1563" y="67"/>
                    <a:pt x="1281" y="217"/>
                  </a:cubicBezTo>
                  <a:cubicBezTo>
                    <a:pt x="1" y="924"/>
                    <a:pt x="516" y="3043"/>
                    <a:pt x="1031" y="4044"/>
                  </a:cubicBezTo>
                  <a:cubicBezTo>
                    <a:pt x="1929" y="5795"/>
                    <a:pt x="3621" y="7414"/>
                    <a:pt x="5284" y="8414"/>
                  </a:cubicBezTo>
                  <a:cubicBezTo>
                    <a:pt x="5336" y="8446"/>
                    <a:pt x="5392" y="8461"/>
                    <a:pt x="5447" y="8461"/>
                  </a:cubicBezTo>
                  <a:cubicBezTo>
                    <a:pt x="5595" y="8461"/>
                    <a:pt x="5734" y="8355"/>
                    <a:pt x="5755" y="8194"/>
                  </a:cubicBezTo>
                  <a:cubicBezTo>
                    <a:pt x="5784" y="8150"/>
                    <a:pt x="5814" y="8091"/>
                    <a:pt x="5814" y="8032"/>
                  </a:cubicBezTo>
                  <a:cubicBezTo>
                    <a:pt x="5873" y="6928"/>
                    <a:pt x="5475" y="5986"/>
                    <a:pt x="5122" y="4956"/>
                  </a:cubicBezTo>
                  <a:cubicBezTo>
                    <a:pt x="4813" y="4029"/>
                    <a:pt x="4666" y="3043"/>
                    <a:pt x="4327" y="2116"/>
                  </a:cubicBezTo>
                  <a:cubicBezTo>
                    <a:pt x="3983" y="1154"/>
                    <a:pt x="3160" y="1"/>
                    <a:pt x="2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flipH="1">
              <a:off x="7836047" y="3466003"/>
              <a:ext cx="453520" cy="574339"/>
            </a:xfrm>
            <a:custGeom>
              <a:avLst/>
              <a:gdLst/>
              <a:ahLst/>
              <a:cxnLst/>
              <a:rect l="l" t="t" r="r" b="b"/>
              <a:pathLst>
                <a:path w="6843" h="8666" extrusionOk="0">
                  <a:moveTo>
                    <a:pt x="5046" y="1"/>
                  </a:moveTo>
                  <a:cubicBezTo>
                    <a:pt x="4965" y="1"/>
                    <a:pt x="4883" y="7"/>
                    <a:pt x="4798" y="19"/>
                  </a:cubicBezTo>
                  <a:cubicBezTo>
                    <a:pt x="3326" y="225"/>
                    <a:pt x="2826" y="2021"/>
                    <a:pt x="2414" y="3198"/>
                  </a:cubicBezTo>
                  <a:cubicBezTo>
                    <a:pt x="2046" y="4213"/>
                    <a:pt x="1590" y="5199"/>
                    <a:pt x="1075" y="6156"/>
                  </a:cubicBezTo>
                  <a:cubicBezTo>
                    <a:pt x="751" y="6774"/>
                    <a:pt x="15" y="7554"/>
                    <a:pt x="15" y="8290"/>
                  </a:cubicBezTo>
                  <a:cubicBezTo>
                    <a:pt x="0" y="8378"/>
                    <a:pt x="44" y="8452"/>
                    <a:pt x="103" y="8511"/>
                  </a:cubicBezTo>
                  <a:cubicBezTo>
                    <a:pt x="147" y="8608"/>
                    <a:pt x="238" y="8666"/>
                    <a:pt x="330" y="8666"/>
                  </a:cubicBezTo>
                  <a:cubicBezTo>
                    <a:pt x="363" y="8666"/>
                    <a:pt x="396" y="8659"/>
                    <a:pt x="427" y="8643"/>
                  </a:cubicBezTo>
                  <a:cubicBezTo>
                    <a:pt x="2002" y="8099"/>
                    <a:pt x="3532" y="7260"/>
                    <a:pt x="4754" y="6112"/>
                  </a:cubicBezTo>
                  <a:cubicBezTo>
                    <a:pt x="5784" y="5141"/>
                    <a:pt x="6814" y="3787"/>
                    <a:pt x="6829" y="2300"/>
                  </a:cubicBezTo>
                  <a:cubicBezTo>
                    <a:pt x="6842" y="1241"/>
                    <a:pt x="6200" y="1"/>
                    <a:pt x="5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flipH="1">
              <a:off x="8593385" y="4088271"/>
              <a:ext cx="438409" cy="506010"/>
            </a:xfrm>
            <a:custGeom>
              <a:avLst/>
              <a:gdLst/>
              <a:ahLst/>
              <a:cxnLst/>
              <a:rect l="l" t="t" r="r" b="b"/>
              <a:pathLst>
                <a:path w="6615" h="7635" extrusionOk="0">
                  <a:moveTo>
                    <a:pt x="2023" y="1"/>
                  </a:moveTo>
                  <a:cubicBezTo>
                    <a:pt x="1686" y="1"/>
                    <a:pt x="1347" y="137"/>
                    <a:pt x="1030" y="476"/>
                  </a:cubicBezTo>
                  <a:cubicBezTo>
                    <a:pt x="0" y="1579"/>
                    <a:pt x="545" y="3478"/>
                    <a:pt x="1398" y="4508"/>
                  </a:cubicBezTo>
                  <a:cubicBezTo>
                    <a:pt x="1928" y="5126"/>
                    <a:pt x="2561" y="5641"/>
                    <a:pt x="3267" y="6038"/>
                  </a:cubicBezTo>
                  <a:cubicBezTo>
                    <a:pt x="4209" y="6598"/>
                    <a:pt x="5107" y="7230"/>
                    <a:pt x="6137" y="7613"/>
                  </a:cubicBezTo>
                  <a:cubicBezTo>
                    <a:pt x="6178" y="7628"/>
                    <a:pt x="6218" y="7635"/>
                    <a:pt x="6254" y="7635"/>
                  </a:cubicBezTo>
                  <a:cubicBezTo>
                    <a:pt x="6500" y="7635"/>
                    <a:pt x="6614" y="7320"/>
                    <a:pt x="6461" y="7127"/>
                  </a:cubicBezTo>
                  <a:cubicBezTo>
                    <a:pt x="5798" y="5229"/>
                    <a:pt x="5283" y="3213"/>
                    <a:pt x="4150" y="1535"/>
                  </a:cubicBezTo>
                  <a:cubicBezTo>
                    <a:pt x="3689" y="843"/>
                    <a:pt x="2861" y="1"/>
                    <a:pt x="2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flipH="1">
              <a:off x="7829153" y="4091518"/>
              <a:ext cx="412628" cy="633987"/>
            </a:xfrm>
            <a:custGeom>
              <a:avLst/>
              <a:gdLst/>
              <a:ahLst/>
              <a:cxnLst/>
              <a:rect l="l" t="t" r="r" b="b"/>
              <a:pathLst>
                <a:path w="6226" h="9566" extrusionOk="0">
                  <a:moveTo>
                    <a:pt x="4436" y="1"/>
                  </a:moveTo>
                  <a:cubicBezTo>
                    <a:pt x="4146" y="1"/>
                    <a:pt x="3855" y="73"/>
                    <a:pt x="3591" y="221"/>
                  </a:cubicBezTo>
                  <a:cubicBezTo>
                    <a:pt x="2885" y="603"/>
                    <a:pt x="2414" y="1354"/>
                    <a:pt x="2075" y="2045"/>
                  </a:cubicBezTo>
                  <a:cubicBezTo>
                    <a:pt x="1590" y="3105"/>
                    <a:pt x="1207" y="4194"/>
                    <a:pt x="913" y="5327"/>
                  </a:cubicBezTo>
                  <a:cubicBezTo>
                    <a:pt x="648" y="6269"/>
                    <a:pt x="368" y="7255"/>
                    <a:pt x="162" y="8212"/>
                  </a:cubicBezTo>
                  <a:cubicBezTo>
                    <a:pt x="45" y="8756"/>
                    <a:pt x="0" y="9565"/>
                    <a:pt x="766" y="9565"/>
                  </a:cubicBezTo>
                  <a:cubicBezTo>
                    <a:pt x="869" y="9565"/>
                    <a:pt x="986" y="9492"/>
                    <a:pt x="1031" y="9389"/>
                  </a:cubicBezTo>
                  <a:cubicBezTo>
                    <a:pt x="1752" y="9212"/>
                    <a:pt x="2399" y="8756"/>
                    <a:pt x="2988" y="8329"/>
                  </a:cubicBezTo>
                  <a:cubicBezTo>
                    <a:pt x="3753" y="7799"/>
                    <a:pt x="4430" y="7226"/>
                    <a:pt x="4916" y="6431"/>
                  </a:cubicBezTo>
                  <a:cubicBezTo>
                    <a:pt x="5681" y="5195"/>
                    <a:pt x="6225" y="3488"/>
                    <a:pt x="6167" y="2031"/>
                  </a:cubicBezTo>
                  <a:cubicBezTo>
                    <a:pt x="6152" y="1413"/>
                    <a:pt x="6005" y="750"/>
                    <a:pt x="5490" y="353"/>
                  </a:cubicBezTo>
                  <a:cubicBezTo>
                    <a:pt x="5183" y="121"/>
                    <a:pt x="4811" y="1"/>
                    <a:pt x="4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flipH="1">
              <a:off x="8600675" y="4670110"/>
              <a:ext cx="424293" cy="415279"/>
            </a:xfrm>
            <a:custGeom>
              <a:avLst/>
              <a:gdLst/>
              <a:ahLst/>
              <a:cxnLst/>
              <a:rect l="l" t="t" r="r" b="b"/>
              <a:pathLst>
                <a:path w="6402" h="6266" extrusionOk="0">
                  <a:moveTo>
                    <a:pt x="1969" y="0"/>
                  </a:moveTo>
                  <a:cubicBezTo>
                    <a:pt x="1600" y="0"/>
                    <a:pt x="1248" y="125"/>
                    <a:pt x="971" y="438"/>
                  </a:cubicBezTo>
                  <a:cubicBezTo>
                    <a:pt x="0" y="1542"/>
                    <a:pt x="1119" y="3131"/>
                    <a:pt x="1943" y="3911"/>
                  </a:cubicBezTo>
                  <a:cubicBezTo>
                    <a:pt x="2502" y="4411"/>
                    <a:pt x="3091" y="4853"/>
                    <a:pt x="3709" y="5250"/>
                  </a:cubicBezTo>
                  <a:cubicBezTo>
                    <a:pt x="4430" y="5736"/>
                    <a:pt x="5107" y="6236"/>
                    <a:pt x="6019" y="6266"/>
                  </a:cubicBezTo>
                  <a:cubicBezTo>
                    <a:pt x="6122" y="6266"/>
                    <a:pt x="6225" y="6207"/>
                    <a:pt x="6269" y="6119"/>
                  </a:cubicBezTo>
                  <a:cubicBezTo>
                    <a:pt x="6372" y="6030"/>
                    <a:pt x="6402" y="5883"/>
                    <a:pt x="6343" y="5765"/>
                  </a:cubicBezTo>
                  <a:cubicBezTo>
                    <a:pt x="5578" y="4117"/>
                    <a:pt x="5107" y="2278"/>
                    <a:pt x="3841" y="909"/>
                  </a:cubicBezTo>
                  <a:cubicBezTo>
                    <a:pt x="3409" y="439"/>
                    <a:pt x="2659" y="0"/>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flipH="1">
              <a:off x="8218326" y="2783557"/>
              <a:ext cx="306323" cy="2654910"/>
            </a:xfrm>
            <a:custGeom>
              <a:avLst/>
              <a:gdLst/>
              <a:ahLst/>
              <a:cxnLst/>
              <a:rect l="l" t="t" r="r" b="b"/>
              <a:pathLst>
                <a:path w="4622" h="40059" fill="none" extrusionOk="0">
                  <a:moveTo>
                    <a:pt x="4622" y="0"/>
                  </a:moveTo>
                  <a:cubicBezTo>
                    <a:pt x="1" y="8344"/>
                    <a:pt x="1237" y="40058"/>
                    <a:pt x="1237" y="4005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flipH="1">
              <a:off x="8423118" y="3004919"/>
              <a:ext cx="243892" cy="851567"/>
            </a:xfrm>
            <a:custGeom>
              <a:avLst/>
              <a:gdLst/>
              <a:ahLst/>
              <a:cxnLst/>
              <a:rect l="l" t="t" r="r" b="b"/>
              <a:pathLst>
                <a:path w="3680" h="12849" fill="none" extrusionOk="0">
                  <a:moveTo>
                    <a:pt x="0" y="1"/>
                  </a:moveTo>
                  <a:cubicBezTo>
                    <a:pt x="0" y="1"/>
                    <a:pt x="2811" y="9875"/>
                    <a:pt x="3679" y="1284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9"/>
            <p:cNvSpPr/>
            <p:nvPr/>
          </p:nvSpPr>
          <p:spPr>
            <a:xfrm flipH="1">
              <a:off x="8036928" y="3161994"/>
              <a:ext cx="359940" cy="392149"/>
            </a:xfrm>
            <a:custGeom>
              <a:avLst/>
              <a:gdLst/>
              <a:ahLst/>
              <a:cxnLst/>
              <a:rect l="l" t="t" r="r" b="b"/>
              <a:pathLst>
                <a:path w="5431" h="5917" fill="none" extrusionOk="0">
                  <a:moveTo>
                    <a:pt x="5431" y="0"/>
                  </a:moveTo>
                  <a:cubicBezTo>
                    <a:pt x="5431" y="0"/>
                    <a:pt x="1531" y="5254"/>
                    <a:pt x="0" y="59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9"/>
            <p:cNvSpPr/>
            <p:nvPr/>
          </p:nvSpPr>
          <p:spPr>
            <a:xfrm flipH="1">
              <a:off x="8004720" y="3723752"/>
              <a:ext cx="430191" cy="430191"/>
            </a:xfrm>
            <a:custGeom>
              <a:avLst/>
              <a:gdLst/>
              <a:ahLst/>
              <a:cxnLst/>
              <a:rect l="l" t="t" r="r" b="b"/>
              <a:pathLst>
                <a:path w="6491" h="6491" fill="none" extrusionOk="0">
                  <a:moveTo>
                    <a:pt x="6490" y="1"/>
                  </a:moveTo>
                  <a:cubicBezTo>
                    <a:pt x="6490" y="1"/>
                    <a:pt x="2340" y="5151"/>
                    <a:pt x="1" y="6491"/>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flipH="1">
              <a:off x="8436773" y="3659397"/>
              <a:ext cx="373658" cy="540406"/>
            </a:xfrm>
            <a:custGeom>
              <a:avLst/>
              <a:gdLst/>
              <a:ahLst/>
              <a:cxnLst/>
              <a:rect l="l" t="t" r="r" b="b"/>
              <a:pathLst>
                <a:path w="5638" h="8154" fill="none" extrusionOk="0">
                  <a:moveTo>
                    <a:pt x="1" y="0"/>
                  </a:moveTo>
                  <a:cubicBezTo>
                    <a:pt x="1" y="0"/>
                    <a:pt x="2723" y="6534"/>
                    <a:pt x="5637" y="815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flipH="1">
              <a:off x="8000810" y="4348007"/>
              <a:ext cx="451664" cy="596939"/>
            </a:xfrm>
            <a:custGeom>
              <a:avLst/>
              <a:gdLst/>
              <a:ahLst/>
              <a:cxnLst/>
              <a:rect l="l" t="t" r="r" b="b"/>
              <a:pathLst>
                <a:path w="6815" h="9007" fill="none" extrusionOk="0">
                  <a:moveTo>
                    <a:pt x="6814" y="0"/>
                  </a:moveTo>
                  <a:cubicBezTo>
                    <a:pt x="6814" y="0"/>
                    <a:pt x="3886" y="6711"/>
                    <a:pt x="1" y="9007"/>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9"/>
            <p:cNvSpPr/>
            <p:nvPr/>
          </p:nvSpPr>
          <p:spPr>
            <a:xfrm flipH="1">
              <a:off x="8452415" y="4276761"/>
              <a:ext cx="420449" cy="439006"/>
            </a:xfrm>
            <a:custGeom>
              <a:avLst/>
              <a:gdLst/>
              <a:ahLst/>
              <a:cxnLst/>
              <a:rect l="l" t="t" r="r" b="b"/>
              <a:pathLst>
                <a:path w="6344" h="6624" fill="none" extrusionOk="0">
                  <a:moveTo>
                    <a:pt x="1" y="1"/>
                  </a:moveTo>
                  <a:cubicBezTo>
                    <a:pt x="1" y="1"/>
                    <a:pt x="2267" y="3871"/>
                    <a:pt x="6344" y="662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9"/>
            <p:cNvSpPr/>
            <p:nvPr/>
          </p:nvSpPr>
          <p:spPr>
            <a:xfrm flipH="1">
              <a:off x="8448504" y="4844416"/>
              <a:ext cx="369748" cy="359012"/>
            </a:xfrm>
            <a:custGeom>
              <a:avLst/>
              <a:gdLst/>
              <a:ahLst/>
              <a:cxnLst/>
              <a:rect l="l" t="t" r="r" b="b"/>
              <a:pathLst>
                <a:path w="5579" h="5417" fill="none" extrusionOk="0">
                  <a:moveTo>
                    <a:pt x="1" y="1"/>
                  </a:moveTo>
                  <a:cubicBezTo>
                    <a:pt x="1" y="1"/>
                    <a:pt x="2856" y="4210"/>
                    <a:pt x="5578" y="54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7">
  <p:cSld name="TITLE_ONLY_5">
    <p:spTree>
      <p:nvGrpSpPr>
        <p:cNvPr id="1" name="Shape 1356"/>
        <p:cNvGrpSpPr/>
        <p:nvPr/>
      </p:nvGrpSpPr>
      <p:grpSpPr>
        <a:xfrm>
          <a:off x="0" y="0"/>
          <a:ext cx="0" cy="0"/>
          <a:chOff x="0" y="0"/>
          <a:chExt cx="0" cy="0"/>
        </a:xfrm>
      </p:grpSpPr>
      <p:sp>
        <p:nvSpPr>
          <p:cNvPr id="1357" name="Google Shape;1357;p21"/>
          <p:cNvSpPr txBox="1">
            <a:spLocks noGrp="1"/>
          </p:cNvSpPr>
          <p:nvPr>
            <p:ph type="ctrTitle"/>
          </p:nvPr>
        </p:nvSpPr>
        <p:spPr>
          <a:xfrm>
            <a:off x="714850" y="493776"/>
            <a:ext cx="77142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grpSp>
        <p:nvGrpSpPr>
          <p:cNvPr id="1358" name="Google Shape;1358;p21"/>
          <p:cNvGrpSpPr/>
          <p:nvPr/>
        </p:nvGrpSpPr>
        <p:grpSpPr>
          <a:xfrm>
            <a:off x="-1034231" y="-59381"/>
            <a:ext cx="11124387" cy="6236644"/>
            <a:chOff x="-1034231" y="-59381"/>
            <a:chExt cx="11124387" cy="6236644"/>
          </a:xfrm>
        </p:grpSpPr>
        <p:sp>
          <p:nvSpPr>
            <p:cNvPr id="1359" name="Google Shape;1359;p21"/>
            <p:cNvSpPr/>
            <p:nvPr/>
          </p:nvSpPr>
          <p:spPr>
            <a:xfrm rot="10800000" flipH="1">
              <a:off x="8279139" y="-59381"/>
              <a:ext cx="1811016" cy="5435670"/>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rgbClr val="FFD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a:off x="-356323" y="389658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2700000">
              <a:off x="7107244" y="4053490"/>
              <a:ext cx="2564671" cy="487439"/>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7595915" flipH="1">
              <a:off x="7584516" y="4787009"/>
              <a:ext cx="1692505" cy="890677"/>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flipH="1">
              <a:off x="-1034231" y="3692751"/>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21"/>
            <p:cNvGrpSpPr/>
            <p:nvPr/>
          </p:nvGrpSpPr>
          <p:grpSpPr>
            <a:xfrm rot="-5641536" flipH="1">
              <a:off x="8425116" y="3427360"/>
              <a:ext cx="1154775" cy="1368995"/>
              <a:chOff x="8049573" y="3741150"/>
              <a:chExt cx="1154813" cy="1369040"/>
            </a:xfrm>
          </p:grpSpPr>
          <p:sp>
            <p:nvSpPr>
              <p:cNvPr id="1365" name="Google Shape;1365;p21"/>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1"/>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1"/>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50"/>
        <p:cNvGrpSpPr/>
        <p:nvPr/>
      </p:nvGrpSpPr>
      <p:grpSpPr>
        <a:xfrm>
          <a:off x="0" y="0"/>
          <a:ext cx="0" cy="0"/>
          <a:chOff x="0" y="0"/>
          <a:chExt cx="0" cy="0"/>
        </a:xfrm>
      </p:grpSpPr>
      <p:sp>
        <p:nvSpPr>
          <p:cNvPr id="1451" name="Google Shape;1451;p23"/>
          <p:cNvSpPr txBox="1">
            <a:spLocks noGrp="1"/>
          </p:cNvSpPr>
          <p:nvPr>
            <p:ph type="title"/>
          </p:nvPr>
        </p:nvSpPr>
        <p:spPr>
          <a:xfrm>
            <a:off x="2090100" y="2357125"/>
            <a:ext cx="4963800" cy="908100"/>
          </a:xfrm>
          <a:prstGeom prst="rect">
            <a:avLst/>
          </a:prstGeom>
        </p:spPr>
        <p:txBody>
          <a:bodyPr spcFirstLastPara="1" wrap="square" lIns="91425" tIns="0" rIns="91425" bIns="91425" anchor="t" anchorCtr="0">
            <a:noAutofit/>
          </a:bodyPr>
          <a:lstStyle>
            <a:lvl1pPr lvl="0" rtl="0">
              <a:lnSpc>
                <a:spcPct val="115000"/>
              </a:lnSpc>
              <a:spcBef>
                <a:spcPts val="0"/>
              </a:spcBef>
              <a:spcAft>
                <a:spcPts val="0"/>
              </a:spcAft>
              <a:buSzPts val="3600"/>
              <a:buNone/>
              <a:defRPr sz="6200">
                <a:solidFill>
                  <a:srgbClr val="8FB1F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2" name="Google Shape;1452;p23"/>
          <p:cNvSpPr txBox="1">
            <a:spLocks noGrp="1"/>
          </p:cNvSpPr>
          <p:nvPr>
            <p:ph type="title" idx="2" hasCustomPrompt="1"/>
          </p:nvPr>
        </p:nvSpPr>
        <p:spPr>
          <a:xfrm>
            <a:off x="2090100" y="961125"/>
            <a:ext cx="3684600" cy="1413900"/>
          </a:xfrm>
          <a:prstGeom prst="rect">
            <a:avLst/>
          </a:prstGeom>
        </p:spPr>
        <p:txBody>
          <a:bodyPr spcFirstLastPara="1" wrap="square" lIns="91425" tIns="0" rIns="91425" bIns="91425" anchor="t" anchorCtr="0">
            <a:noAutofit/>
          </a:bodyPr>
          <a:lstStyle>
            <a:lvl1pPr lvl="0" rtl="0">
              <a:lnSpc>
                <a:spcPct val="115000"/>
              </a:lnSpc>
              <a:spcBef>
                <a:spcPts val="0"/>
              </a:spcBef>
              <a:spcAft>
                <a:spcPts val="0"/>
              </a:spcAft>
              <a:buSzPts val="12000"/>
              <a:buNone/>
              <a:defRPr sz="9000">
                <a:solidFill>
                  <a:srgbClr val="FE5430"/>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53" name="Google Shape;1453;p23"/>
          <p:cNvSpPr txBox="1">
            <a:spLocks noGrp="1"/>
          </p:cNvSpPr>
          <p:nvPr>
            <p:ph type="subTitle" idx="1"/>
          </p:nvPr>
        </p:nvSpPr>
        <p:spPr>
          <a:xfrm>
            <a:off x="2090100" y="3376350"/>
            <a:ext cx="2710500" cy="63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4" name="Google Shape;1454;p23"/>
          <p:cNvSpPr/>
          <p:nvPr/>
        </p:nvSpPr>
        <p:spPr>
          <a:xfrm rot="10800000">
            <a:off x="7823706" y="3937830"/>
            <a:ext cx="1515819" cy="1242545"/>
          </a:xfrm>
          <a:custGeom>
            <a:avLst/>
            <a:gdLst/>
            <a:ahLst/>
            <a:cxnLst/>
            <a:rect l="l" t="t" r="r" b="b"/>
            <a:pathLst>
              <a:path w="25309" h="9726" extrusionOk="0">
                <a:moveTo>
                  <a:pt x="5995" y="1"/>
                </a:moveTo>
                <a:cubicBezTo>
                  <a:pt x="3773" y="1"/>
                  <a:pt x="1690" y="71"/>
                  <a:pt x="1" y="174"/>
                </a:cubicBezTo>
                <a:lnTo>
                  <a:pt x="1" y="9019"/>
                </a:lnTo>
                <a:cubicBezTo>
                  <a:pt x="1727" y="9488"/>
                  <a:pt x="3507" y="9726"/>
                  <a:pt x="5292" y="9726"/>
                </a:cubicBezTo>
                <a:cubicBezTo>
                  <a:pt x="5804" y="9726"/>
                  <a:pt x="6317" y="9706"/>
                  <a:pt x="6829" y="9667"/>
                </a:cubicBezTo>
                <a:cubicBezTo>
                  <a:pt x="6849" y="9667"/>
                  <a:pt x="6869" y="9667"/>
                  <a:pt x="6888" y="9667"/>
                </a:cubicBezTo>
                <a:cubicBezTo>
                  <a:pt x="14654" y="9667"/>
                  <a:pt x="25309" y="6774"/>
                  <a:pt x="23430" y="3427"/>
                </a:cubicBezTo>
                <a:cubicBezTo>
                  <a:pt x="21922" y="737"/>
                  <a:pt x="13218" y="1"/>
                  <a:pt x="5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10800000">
            <a:off x="-46650" y="2840616"/>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10800000">
            <a:off x="517" y="4718466"/>
            <a:ext cx="9142901" cy="1883535"/>
          </a:xfrm>
          <a:custGeom>
            <a:avLst/>
            <a:gdLst/>
            <a:ahLst/>
            <a:cxnLst/>
            <a:rect l="l" t="t" r="r" b="b"/>
            <a:pathLst>
              <a:path w="137954" h="28420" extrusionOk="0">
                <a:moveTo>
                  <a:pt x="1" y="0"/>
                </a:moveTo>
                <a:lnTo>
                  <a:pt x="1" y="21589"/>
                </a:lnTo>
                <a:cubicBezTo>
                  <a:pt x="943" y="21559"/>
                  <a:pt x="1884" y="21545"/>
                  <a:pt x="2797" y="21530"/>
                </a:cubicBezTo>
                <a:lnTo>
                  <a:pt x="4254" y="21530"/>
                </a:lnTo>
                <a:cubicBezTo>
                  <a:pt x="4666" y="21523"/>
                  <a:pt x="5074" y="21519"/>
                  <a:pt x="5483" y="21519"/>
                </a:cubicBezTo>
                <a:cubicBezTo>
                  <a:pt x="5891" y="21519"/>
                  <a:pt x="6299" y="21523"/>
                  <a:pt x="6711" y="21530"/>
                </a:cubicBezTo>
                <a:lnTo>
                  <a:pt x="7094" y="21530"/>
                </a:lnTo>
                <a:cubicBezTo>
                  <a:pt x="7683" y="21530"/>
                  <a:pt x="8271" y="21545"/>
                  <a:pt x="8860" y="21559"/>
                </a:cubicBezTo>
                <a:cubicBezTo>
                  <a:pt x="9287" y="21574"/>
                  <a:pt x="9699" y="21589"/>
                  <a:pt x="10111" y="21604"/>
                </a:cubicBezTo>
                <a:cubicBezTo>
                  <a:pt x="11597" y="21677"/>
                  <a:pt x="13084" y="21765"/>
                  <a:pt x="14585" y="21898"/>
                </a:cubicBezTo>
                <a:cubicBezTo>
                  <a:pt x="14909" y="21927"/>
                  <a:pt x="15218" y="21957"/>
                  <a:pt x="15541" y="21986"/>
                </a:cubicBezTo>
                <a:cubicBezTo>
                  <a:pt x="16498" y="22089"/>
                  <a:pt x="17469" y="22192"/>
                  <a:pt x="18440" y="22325"/>
                </a:cubicBezTo>
                <a:cubicBezTo>
                  <a:pt x="18956" y="22398"/>
                  <a:pt x="19485" y="22472"/>
                  <a:pt x="20015" y="22560"/>
                </a:cubicBezTo>
                <a:cubicBezTo>
                  <a:pt x="20545" y="22634"/>
                  <a:pt x="21075" y="22722"/>
                  <a:pt x="21605" y="22825"/>
                </a:cubicBezTo>
                <a:cubicBezTo>
                  <a:pt x="22105" y="22913"/>
                  <a:pt x="22605" y="23002"/>
                  <a:pt x="23120" y="23105"/>
                </a:cubicBezTo>
                <a:cubicBezTo>
                  <a:pt x="31818" y="24797"/>
                  <a:pt x="40545" y="26534"/>
                  <a:pt x="49316" y="27402"/>
                </a:cubicBezTo>
                <a:cubicBezTo>
                  <a:pt x="55148" y="27967"/>
                  <a:pt x="60264" y="28420"/>
                  <a:pt x="65636" y="28420"/>
                </a:cubicBezTo>
                <a:cubicBezTo>
                  <a:pt x="68519" y="28420"/>
                  <a:pt x="71476" y="28289"/>
                  <a:pt x="74657" y="27976"/>
                </a:cubicBezTo>
                <a:cubicBezTo>
                  <a:pt x="78704" y="27578"/>
                  <a:pt x="82840" y="27564"/>
                  <a:pt x="85607" y="24238"/>
                </a:cubicBezTo>
                <a:cubicBezTo>
                  <a:pt x="87137" y="22384"/>
                  <a:pt x="88756" y="19058"/>
                  <a:pt x="87269" y="17218"/>
                </a:cubicBezTo>
                <a:cubicBezTo>
                  <a:pt x="86004" y="15643"/>
                  <a:pt x="81368" y="15967"/>
                  <a:pt x="79617" y="13936"/>
                </a:cubicBezTo>
                <a:cubicBezTo>
                  <a:pt x="76585" y="10404"/>
                  <a:pt x="77792" y="9374"/>
                  <a:pt x="81942" y="9212"/>
                </a:cubicBezTo>
                <a:cubicBezTo>
                  <a:pt x="82200" y="9202"/>
                  <a:pt x="82458" y="9198"/>
                  <a:pt x="82716" y="9198"/>
                </a:cubicBezTo>
                <a:cubicBezTo>
                  <a:pt x="84643" y="9198"/>
                  <a:pt x="86574" y="9445"/>
                  <a:pt x="88504" y="9445"/>
                </a:cubicBezTo>
                <a:cubicBezTo>
                  <a:pt x="90105" y="9445"/>
                  <a:pt x="91705" y="9275"/>
                  <a:pt x="93303" y="8653"/>
                </a:cubicBezTo>
                <a:cubicBezTo>
                  <a:pt x="97668" y="6938"/>
                  <a:pt x="98214" y="4153"/>
                  <a:pt x="102603" y="4153"/>
                </a:cubicBezTo>
                <a:cubicBezTo>
                  <a:pt x="102846" y="4153"/>
                  <a:pt x="103101" y="4162"/>
                  <a:pt x="103369" y="4179"/>
                </a:cubicBezTo>
                <a:cubicBezTo>
                  <a:pt x="106460" y="4385"/>
                  <a:pt x="108564" y="5990"/>
                  <a:pt x="111198" y="7240"/>
                </a:cubicBezTo>
                <a:cubicBezTo>
                  <a:pt x="112508" y="7859"/>
                  <a:pt x="114480" y="7888"/>
                  <a:pt x="115643" y="8727"/>
                </a:cubicBezTo>
                <a:cubicBezTo>
                  <a:pt x="117409" y="10007"/>
                  <a:pt x="117438" y="12126"/>
                  <a:pt x="119013" y="13245"/>
                </a:cubicBezTo>
                <a:cubicBezTo>
                  <a:pt x="123663" y="16571"/>
                  <a:pt x="131699" y="16644"/>
                  <a:pt x="137953" y="16644"/>
                </a:cubicBezTo>
                <a:lnTo>
                  <a:pt x="137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3"/>
          <p:cNvSpPr/>
          <p:nvPr/>
        </p:nvSpPr>
        <p:spPr>
          <a:xfrm rot="10800000">
            <a:off x="-1063140" y="4860155"/>
            <a:ext cx="3361702" cy="997958"/>
          </a:xfrm>
          <a:custGeom>
            <a:avLst/>
            <a:gdLst/>
            <a:ahLst/>
            <a:cxnLst/>
            <a:rect l="l" t="t" r="r" b="b"/>
            <a:pathLst>
              <a:path w="60162" h="15813" extrusionOk="0">
                <a:moveTo>
                  <a:pt x="30" y="0"/>
                </a:moveTo>
                <a:cubicBezTo>
                  <a:pt x="1" y="1589"/>
                  <a:pt x="457" y="3164"/>
                  <a:pt x="1575" y="4238"/>
                </a:cubicBezTo>
                <a:cubicBezTo>
                  <a:pt x="2723" y="5313"/>
                  <a:pt x="4372" y="5622"/>
                  <a:pt x="5784" y="6137"/>
                </a:cubicBezTo>
                <a:cubicBezTo>
                  <a:pt x="6991" y="6578"/>
                  <a:pt x="8168" y="7196"/>
                  <a:pt x="9037" y="8168"/>
                </a:cubicBezTo>
                <a:cubicBezTo>
                  <a:pt x="10714" y="10007"/>
                  <a:pt x="11553" y="12465"/>
                  <a:pt x="13599" y="13995"/>
                </a:cubicBezTo>
                <a:cubicBezTo>
                  <a:pt x="15282" y="15263"/>
                  <a:pt x="17419" y="15813"/>
                  <a:pt x="19534" y="15813"/>
                </a:cubicBezTo>
                <a:cubicBezTo>
                  <a:pt x="20192" y="15813"/>
                  <a:pt x="20848" y="15760"/>
                  <a:pt x="21487" y="15658"/>
                </a:cubicBezTo>
                <a:cubicBezTo>
                  <a:pt x="23003" y="15423"/>
                  <a:pt x="24430" y="14790"/>
                  <a:pt x="25622" y="13819"/>
                </a:cubicBezTo>
                <a:cubicBezTo>
                  <a:pt x="26682" y="12936"/>
                  <a:pt x="27506" y="11817"/>
                  <a:pt x="28315" y="10714"/>
                </a:cubicBezTo>
                <a:cubicBezTo>
                  <a:pt x="29905" y="8550"/>
                  <a:pt x="31597" y="6725"/>
                  <a:pt x="34172" y="5754"/>
                </a:cubicBezTo>
                <a:cubicBezTo>
                  <a:pt x="36189" y="5007"/>
                  <a:pt x="38337" y="4864"/>
                  <a:pt x="40477" y="4864"/>
                </a:cubicBezTo>
                <a:cubicBezTo>
                  <a:pt x="41288" y="4864"/>
                  <a:pt x="42098" y="4884"/>
                  <a:pt x="42899" y="4901"/>
                </a:cubicBezTo>
                <a:cubicBezTo>
                  <a:pt x="44474" y="4930"/>
                  <a:pt x="46049" y="4945"/>
                  <a:pt x="47638" y="5004"/>
                </a:cubicBezTo>
                <a:cubicBezTo>
                  <a:pt x="48583" y="5057"/>
                  <a:pt x="49528" y="5083"/>
                  <a:pt x="50476" y="5083"/>
                </a:cubicBezTo>
                <a:cubicBezTo>
                  <a:pt x="51108" y="5083"/>
                  <a:pt x="51741" y="5071"/>
                  <a:pt x="52377" y="5048"/>
                </a:cubicBezTo>
                <a:cubicBezTo>
                  <a:pt x="55129" y="4886"/>
                  <a:pt x="57557" y="3988"/>
                  <a:pt x="59205" y="1663"/>
                </a:cubicBezTo>
                <a:cubicBezTo>
                  <a:pt x="59573" y="1148"/>
                  <a:pt x="59897" y="589"/>
                  <a:pt x="60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3"/>
          <p:cNvSpPr/>
          <p:nvPr/>
        </p:nvSpPr>
        <p:spPr>
          <a:xfrm rot="10800000">
            <a:off x="-101266" y="-742137"/>
            <a:ext cx="9197703" cy="1770222"/>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253664" y="-582112"/>
            <a:ext cx="2499871" cy="3418115"/>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10800000">
            <a:off x="7934870" y="-211911"/>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1" name="Google Shape;1461;p23"/>
          <p:cNvGrpSpPr/>
          <p:nvPr/>
        </p:nvGrpSpPr>
        <p:grpSpPr>
          <a:xfrm rot="10800000">
            <a:off x="7293845" y="2310150"/>
            <a:ext cx="1515792" cy="1305764"/>
            <a:chOff x="0" y="0"/>
            <a:chExt cx="1515792" cy="1305764"/>
          </a:xfrm>
        </p:grpSpPr>
        <p:sp>
          <p:nvSpPr>
            <p:cNvPr id="1462" name="Google Shape;1462;p23"/>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3"/>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3"/>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3"/>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3"/>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3"/>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3"/>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3"/>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3"/>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3"/>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3"/>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3"/>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3"/>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3"/>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3"/>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3"/>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3"/>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3"/>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3"/>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3"/>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3"/>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3"/>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3"/>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3"/>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3"/>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3"/>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3"/>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3"/>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3"/>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3"/>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3"/>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3"/>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3"/>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3"/>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3"/>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3"/>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3"/>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3"/>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3"/>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3"/>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3"/>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23"/>
          <p:cNvGrpSpPr/>
          <p:nvPr/>
        </p:nvGrpSpPr>
        <p:grpSpPr>
          <a:xfrm rot="10800000">
            <a:off x="-1183193" y="2897882"/>
            <a:ext cx="3033350" cy="2394853"/>
            <a:chOff x="5470300" y="691825"/>
            <a:chExt cx="1042675" cy="823200"/>
          </a:xfrm>
        </p:grpSpPr>
        <p:sp>
          <p:nvSpPr>
            <p:cNvPr id="1530" name="Google Shape;1530;p23"/>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23"/>
          <p:cNvSpPr/>
          <p:nvPr/>
        </p:nvSpPr>
        <p:spPr>
          <a:xfrm rot="-8585618">
            <a:off x="525502" y="1243258"/>
            <a:ext cx="682947" cy="359405"/>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rot="-1663418" flipH="1">
            <a:off x="5240743" y="4205854"/>
            <a:ext cx="5094431" cy="706490"/>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538"/>
        <p:cNvGrpSpPr/>
        <p:nvPr/>
      </p:nvGrpSpPr>
      <p:grpSpPr>
        <a:xfrm>
          <a:off x="0" y="0"/>
          <a:ext cx="0" cy="0"/>
          <a:chOff x="0" y="0"/>
          <a:chExt cx="0" cy="0"/>
        </a:xfrm>
      </p:grpSpPr>
      <p:sp>
        <p:nvSpPr>
          <p:cNvPr id="1539" name="Google Shape;1539;p24"/>
          <p:cNvSpPr txBox="1">
            <a:spLocks noGrp="1"/>
          </p:cNvSpPr>
          <p:nvPr>
            <p:ph type="title"/>
          </p:nvPr>
        </p:nvSpPr>
        <p:spPr>
          <a:xfrm>
            <a:off x="2769125" y="2375025"/>
            <a:ext cx="4286700" cy="1184700"/>
          </a:xfrm>
          <a:prstGeom prst="rect">
            <a:avLst/>
          </a:prstGeom>
        </p:spPr>
        <p:txBody>
          <a:bodyPr spcFirstLastPara="1" wrap="square" lIns="91425" tIns="0" rIns="91425" bIns="91425" anchor="t" anchorCtr="0">
            <a:noAutofit/>
          </a:bodyPr>
          <a:lstStyle>
            <a:lvl1pPr lvl="0" algn="r" rtl="0">
              <a:lnSpc>
                <a:spcPct val="115000"/>
              </a:lnSpc>
              <a:spcBef>
                <a:spcPts val="0"/>
              </a:spcBef>
              <a:spcAft>
                <a:spcPts val="0"/>
              </a:spcAft>
              <a:buSzPts val="3600"/>
              <a:buNone/>
              <a:defRPr sz="6200">
                <a:solidFill>
                  <a:srgbClr val="8FB1F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0" name="Google Shape;1540;p24"/>
          <p:cNvSpPr txBox="1">
            <a:spLocks noGrp="1"/>
          </p:cNvSpPr>
          <p:nvPr>
            <p:ph type="title" idx="2" hasCustomPrompt="1"/>
          </p:nvPr>
        </p:nvSpPr>
        <p:spPr>
          <a:xfrm>
            <a:off x="3371275" y="961125"/>
            <a:ext cx="3684600" cy="1413900"/>
          </a:xfrm>
          <a:prstGeom prst="rect">
            <a:avLst/>
          </a:prstGeom>
        </p:spPr>
        <p:txBody>
          <a:bodyPr spcFirstLastPara="1" wrap="square" lIns="91425" tIns="0" rIns="91425" bIns="91425" anchor="t" anchorCtr="0">
            <a:noAutofit/>
          </a:bodyPr>
          <a:lstStyle>
            <a:lvl1pPr lvl="0" algn="r" rtl="0">
              <a:lnSpc>
                <a:spcPct val="115000"/>
              </a:lnSpc>
              <a:spcBef>
                <a:spcPts val="0"/>
              </a:spcBef>
              <a:spcAft>
                <a:spcPts val="0"/>
              </a:spcAft>
              <a:buSzPts val="12000"/>
              <a:buNone/>
              <a:defRPr sz="9000">
                <a:solidFill>
                  <a:srgbClr val="FE5430"/>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1" name="Google Shape;1541;p24"/>
          <p:cNvSpPr txBox="1">
            <a:spLocks noGrp="1"/>
          </p:cNvSpPr>
          <p:nvPr>
            <p:ph type="subTitle" idx="1"/>
          </p:nvPr>
        </p:nvSpPr>
        <p:spPr>
          <a:xfrm>
            <a:off x="4345375" y="3376350"/>
            <a:ext cx="2710500" cy="63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2" name="Google Shape;1542;p24"/>
          <p:cNvSpPr/>
          <p:nvPr/>
        </p:nvSpPr>
        <p:spPr>
          <a:xfrm rot="3579087">
            <a:off x="-1304283" y="2797377"/>
            <a:ext cx="5343900" cy="1724371"/>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10800000" flipH="1">
            <a:off x="-268550" y="-1150408"/>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1074961">
            <a:off x="-193067" y="-602244"/>
            <a:ext cx="3809166" cy="1556656"/>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1089803" y="2468829"/>
            <a:ext cx="3304170" cy="1365110"/>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10800000" flipH="1">
            <a:off x="7314492" y="-338139"/>
            <a:ext cx="2541353" cy="5202506"/>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10800000" flipH="1">
            <a:off x="1135384" y="2478025"/>
            <a:ext cx="248932" cy="252156"/>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9017697">
            <a:off x="5229806" y="298985"/>
            <a:ext cx="5094568" cy="706509"/>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18200" y="4470116"/>
            <a:ext cx="3038730" cy="688050"/>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24"/>
          <p:cNvGrpSpPr/>
          <p:nvPr/>
        </p:nvGrpSpPr>
        <p:grpSpPr>
          <a:xfrm rot="10800000" flipH="1">
            <a:off x="213825" y="136327"/>
            <a:ext cx="1515792" cy="1305764"/>
            <a:chOff x="0" y="0"/>
            <a:chExt cx="1515792" cy="1305764"/>
          </a:xfrm>
        </p:grpSpPr>
        <p:sp>
          <p:nvSpPr>
            <p:cNvPr id="1551" name="Google Shape;1551;p24"/>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4"/>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4"/>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4"/>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4"/>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4"/>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4"/>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4"/>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4"/>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4"/>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4"/>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4"/>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4"/>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4"/>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4"/>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4"/>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4"/>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4"/>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4"/>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4"/>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4"/>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4"/>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4"/>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4"/>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4"/>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4"/>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24"/>
          <p:cNvSpPr/>
          <p:nvPr/>
        </p:nvSpPr>
        <p:spPr>
          <a:xfrm rot="-5400000">
            <a:off x="7271268" y="3252400"/>
            <a:ext cx="2158676" cy="1652861"/>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flipH="1">
            <a:off x="7238300" y="-211491"/>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rot="10800000" flipH="1">
            <a:off x="8734691" y="136336"/>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1" name="Google Shape;1621;p24"/>
          <p:cNvGrpSpPr/>
          <p:nvPr/>
        </p:nvGrpSpPr>
        <p:grpSpPr>
          <a:xfrm rot="-4701104" flipH="1">
            <a:off x="-803515" y="2881372"/>
            <a:ext cx="3033471" cy="2394949"/>
            <a:chOff x="5470300" y="691825"/>
            <a:chExt cx="1042675" cy="823200"/>
          </a:xfrm>
        </p:grpSpPr>
        <p:sp>
          <p:nvSpPr>
            <p:cNvPr id="1622" name="Google Shape;1622;p24"/>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4"/>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8" name="Google Shape;1628;p24"/>
          <p:cNvSpPr/>
          <p:nvPr/>
        </p:nvSpPr>
        <p:spPr>
          <a:xfrm rot="10800000" flipH="1">
            <a:off x="1977198" y="2821876"/>
            <a:ext cx="685933" cy="554482"/>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3_1_1">
    <p:spTree>
      <p:nvGrpSpPr>
        <p:cNvPr id="1" name="Shape 1830"/>
        <p:cNvGrpSpPr/>
        <p:nvPr/>
      </p:nvGrpSpPr>
      <p:grpSpPr>
        <a:xfrm>
          <a:off x="0" y="0"/>
          <a:ext cx="0" cy="0"/>
          <a:chOff x="0" y="0"/>
          <a:chExt cx="0" cy="0"/>
        </a:xfrm>
      </p:grpSpPr>
      <p:sp>
        <p:nvSpPr>
          <p:cNvPr id="1831" name="Google Shape;1831;p27"/>
          <p:cNvSpPr/>
          <p:nvPr/>
        </p:nvSpPr>
        <p:spPr>
          <a:xfrm flipH="1">
            <a:off x="899591" y="4712747"/>
            <a:ext cx="6704259" cy="1290325"/>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rot="-5400000">
            <a:off x="6293899" y="-455020"/>
            <a:ext cx="1914980" cy="2618384"/>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3" name="Google Shape;1833;p27"/>
          <p:cNvSpPr txBox="1">
            <a:spLocks noGrp="1"/>
          </p:cNvSpPr>
          <p:nvPr>
            <p:ph type="ctrTitle"/>
          </p:nvPr>
        </p:nvSpPr>
        <p:spPr>
          <a:xfrm>
            <a:off x="722400" y="1022100"/>
            <a:ext cx="3726900" cy="2148600"/>
          </a:xfrm>
          <a:prstGeom prst="rect">
            <a:avLst/>
          </a:prstGeom>
        </p:spPr>
        <p:txBody>
          <a:bodyPr spcFirstLastPara="1" wrap="square" lIns="91425" tIns="0" rIns="91425" bIns="91425" anchor="t" anchorCtr="0">
            <a:noAutofit/>
          </a:bodyPr>
          <a:lstStyle>
            <a:lvl1pPr lvl="0" rtl="0">
              <a:spcBef>
                <a:spcPts val="0"/>
              </a:spcBef>
              <a:spcAft>
                <a:spcPts val="0"/>
              </a:spcAft>
              <a:buSzPts val="33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1834" name="Google Shape;1834;p27"/>
          <p:cNvSpPr txBox="1">
            <a:spLocks noGrp="1"/>
          </p:cNvSpPr>
          <p:nvPr>
            <p:ph type="subTitle" idx="1"/>
          </p:nvPr>
        </p:nvSpPr>
        <p:spPr>
          <a:xfrm>
            <a:off x="722400" y="3048475"/>
            <a:ext cx="2919000" cy="1237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5" name="Google Shape;1835;p27"/>
          <p:cNvSpPr/>
          <p:nvPr/>
        </p:nvSpPr>
        <p:spPr>
          <a:xfrm flipH="1">
            <a:off x="5590717" y="3154099"/>
            <a:ext cx="4561533" cy="3362997"/>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6" name="Google Shape;1836;p27"/>
          <p:cNvSpPr/>
          <p:nvPr/>
        </p:nvSpPr>
        <p:spPr>
          <a:xfrm rot="-5400000" flipH="1">
            <a:off x="6514907" y="-52487"/>
            <a:ext cx="3197568" cy="2357412"/>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7"/>
          <p:cNvSpPr/>
          <p:nvPr/>
        </p:nvSpPr>
        <p:spPr>
          <a:xfrm>
            <a:off x="-1872525" y="-103325"/>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7"/>
          <p:cNvSpPr/>
          <p:nvPr/>
        </p:nvSpPr>
        <p:spPr>
          <a:xfrm rot="-1371121" flipH="1">
            <a:off x="-244288" y="3299360"/>
            <a:ext cx="1915010" cy="2618425"/>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7"/>
          <p:cNvSpPr/>
          <p:nvPr/>
        </p:nvSpPr>
        <p:spPr>
          <a:xfrm>
            <a:off x="8019125" y="3590870"/>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7"/>
          <p:cNvSpPr/>
          <p:nvPr/>
        </p:nvSpPr>
        <p:spPr>
          <a:xfrm rot="974998" flipH="1">
            <a:off x="-337752" y="4452396"/>
            <a:ext cx="2564558" cy="487417"/>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5_1">
    <p:spTree>
      <p:nvGrpSpPr>
        <p:cNvPr id="1" name="Shape 2033"/>
        <p:cNvGrpSpPr/>
        <p:nvPr/>
      </p:nvGrpSpPr>
      <p:grpSpPr>
        <a:xfrm>
          <a:off x="0" y="0"/>
          <a:ext cx="0" cy="0"/>
          <a:chOff x="0" y="0"/>
          <a:chExt cx="0" cy="0"/>
        </a:xfrm>
      </p:grpSpPr>
      <p:sp>
        <p:nvSpPr>
          <p:cNvPr id="2034" name="Google Shape;2034;p30"/>
          <p:cNvSpPr txBox="1">
            <a:spLocks noGrp="1"/>
          </p:cNvSpPr>
          <p:nvPr>
            <p:ph type="ctrTitle"/>
          </p:nvPr>
        </p:nvSpPr>
        <p:spPr>
          <a:xfrm>
            <a:off x="713232" y="493776"/>
            <a:ext cx="77175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2035" name="Google Shape;2035;p30"/>
          <p:cNvSpPr txBox="1">
            <a:spLocks noGrp="1"/>
          </p:cNvSpPr>
          <p:nvPr>
            <p:ph type="subTitle" idx="1"/>
          </p:nvPr>
        </p:nvSpPr>
        <p:spPr>
          <a:xfrm>
            <a:off x="1601676" y="2951113"/>
            <a:ext cx="59394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36" name="Google Shape;2036;p30"/>
          <p:cNvSpPr txBox="1">
            <a:spLocks noGrp="1"/>
          </p:cNvSpPr>
          <p:nvPr>
            <p:ph type="subTitle" idx="2"/>
          </p:nvPr>
        </p:nvSpPr>
        <p:spPr>
          <a:xfrm>
            <a:off x="1604166" y="1827700"/>
            <a:ext cx="59394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37" name="Google Shape;2037;p30"/>
          <p:cNvSpPr txBox="1">
            <a:spLocks noGrp="1"/>
          </p:cNvSpPr>
          <p:nvPr>
            <p:ph type="ctrTitle" idx="3"/>
          </p:nvPr>
        </p:nvSpPr>
        <p:spPr>
          <a:xfrm>
            <a:off x="1601676" y="2583864"/>
            <a:ext cx="5939400" cy="309300"/>
          </a:xfrm>
          <a:prstGeom prst="rect">
            <a:avLst/>
          </a:prstGeom>
          <a:ln>
            <a:noFill/>
          </a:ln>
        </p:spPr>
        <p:txBody>
          <a:bodyPr spcFirstLastPara="1" wrap="square" lIns="91425" tIns="0" rIns="91425" bIns="91425" anchor="t" anchorCtr="0">
            <a:noAutofit/>
          </a:bodyPr>
          <a:lstStyle>
            <a:lvl1pPr lvl="0" algn="ctr" rtl="0">
              <a:spcBef>
                <a:spcPts val="0"/>
              </a:spcBef>
              <a:spcAft>
                <a:spcPts val="0"/>
              </a:spcAft>
              <a:buSzPts val="1600"/>
              <a:buFont typeface="Fira Sans Condensed Medium"/>
              <a:buNone/>
              <a:defRPr sz="2000">
                <a:solidFill>
                  <a:schemeClr val="accent6"/>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2038" name="Google Shape;2038;p30"/>
          <p:cNvSpPr txBox="1">
            <a:spLocks noGrp="1"/>
          </p:cNvSpPr>
          <p:nvPr>
            <p:ph type="ctrTitle" idx="4"/>
          </p:nvPr>
        </p:nvSpPr>
        <p:spPr>
          <a:xfrm>
            <a:off x="1604290" y="1460450"/>
            <a:ext cx="5939400" cy="309300"/>
          </a:xfrm>
          <a:prstGeom prst="rect">
            <a:avLst/>
          </a:prstGeom>
          <a:ln>
            <a:noFill/>
          </a:ln>
        </p:spPr>
        <p:txBody>
          <a:bodyPr spcFirstLastPara="1" wrap="square" lIns="91425" tIns="0" rIns="91425" bIns="91425" anchor="t" anchorCtr="0">
            <a:noAutofit/>
          </a:bodyPr>
          <a:lstStyle>
            <a:lvl1pPr lvl="0" algn="ctr" rtl="0">
              <a:spcBef>
                <a:spcPts val="0"/>
              </a:spcBef>
              <a:spcAft>
                <a:spcPts val="0"/>
              </a:spcAft>
              <a:buSzPts val="1600"/>
              <a:buFont typeface="Fira Sans Condensed Medium"/>
              <a:buNone/>
              <a:defRPr sz="2000">
                <a:solidFill>
                  <a:schemeClr val="accent6"/>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2039" name="Google Shape;2039;p30"/>
          <p:cNvSpPr txBox="1">
            <a:spLocks noGrp="1"/>
          </p:cNvSpPr>
          <p:nvPr>
            <p:ph type="subTitle" idx="5"/>
          </p:nvPr>
        </p:nvSpPr>
        <p:spPr>
          <a:xfrm>
            <a:off x="1604250" y="4085675"/>
            <a:ext cx="59394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40" name="Google Shape;2040;p30"/>
          <p:cNvSpPr txBox="1">
            <a:spLocks noGrp="1"/>
          </p:cNvSpPr>
          <p:nvPr>
            <p:ph type="ctrTitle" idx="6"/>
          </p:nvPr>
        </p:nvSpPr>
        <p:spPr>
          <a:xfrm>
            <a:off x="1604287" y="3718426"/>
            <a:ext cx="5939400" cy="309300"/>
          </a:xfrm>
          <a:prstGeom prst="rect">
            <a:avLst/>
          </a:prstGeom>
          <a:ln>
            <a:noFill/>
          </a:ln>
        </p:spPr>
        <p:txBody>
          <a:bodyPr spcFirstLastPara="1" wrap="square" lIns="91425" tIns="0" rIns="91425" bIns="91425" anchor="t" anchorCtr="0">
            <a:noAutofit/>
          </a:bodyPr>
          <a:lstStyle>
            <a:lvl1pPr lvl="0" algn="ctr" rtl="0">
              <a:spcBef>
                <a:spcPts val="0"/>
              </a:spcBef>
              <a:spcAft>
                <a:spcPts val="0"/>
              </a:spcAft>
              <a:buSzPts val="1600"/>
              <a:buFont typeface="Fira Sans Condensed Medium"/>
              <a:buNone/>
              <a:defRPr sz="2000">
                <a:solidFill>
                  <a:schemeClr val="accent6"/>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grpSp>
        <p:nvGrpSpPr>
          <p:cNvPr id="2041" name="Google Shape;2041;p30"/>
          <p:cNvGrpSpPr/>
          <p:nvPr/>
        </p:nvGrpSpPr>
        <p:grpSpPr>
          <a:xfrm>
            <a:off x="-995091" y="-231073"/>
            <a:ext cx="11936068" cy="6187697"/>
            <a:chOff x="-995091" y="-231073"/>
            <a:chExt cx="11936068" cy="6187697"/>
          </a:xfrm>
        </p:grpSpPr>
        <p:sp>
          <p:nvSpPr>
            <p:cNvPr id="2042" name="Google Shape;2042;p30"/>
            <p:cNvSpPr/>
            <p:nvPr/>
          </p:nvSpPr>
          <p:spPr>
            <a:xfrm rot="5400000" flipH="1">
              <a:off x="-884521" y="3311812"/>
              <a:ext cx="2834770" cy="2170535"/>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rot="10800000" flipH="1">
              <a:off x="-861375" y="4743300"/>
              <a:ext cx="3038730" cy="688050"/>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rot="3548755" flipH="1">
              <a:off x="-337622" y="-46860"/>
              <a:ext cx="1914970" cy="2618370"/>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rot="4358561">
              <a:off x="7750967" y="3333564"/>
              <a:ext cx="1515848" cy="292629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flipH="1">
              <a:off x="-150972" y="4743297"/>
              <a:ext cx="2564475" cy="487401"/>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30"/>
            <p:cNvGrpSpPr/>
            <p:nvPr/>
          </p:nvGrpSpPr>
          <p:grpSpPr>
            <a:xfrm rot="1261609">
              <a:off x="8046969" y="2344396"/>
              <a:ext cx="2428650" cy="3044653"/>
              <a:chOff x="6603112" y="2466889"/>
              <a:chExt cx="2428683" cy="3044694"/>
            </a:xfrm>
          </p:grpSpPr>
          <p:sp>
            <p:nvSpPr>
              <p:cNvPr id="2048" name="Google Shape;2048;p30"/>
              <p:cNvSpPr/>
              <p:nvPr/>
            </p:nvSpPr>
            <p:spPr>
              <a:xfrm flipH="1">
                <a:off x="6603112" y="3371029"/>
                <a:ext cx="544317" cy="370544"/>
              </a:xfrm>
              <a:custGeom>
                <a:avLst/>
                <a:gdLst/>
                <a:ahLst/>
                <a:cxnLst/>
                <a:rect l="l" t="t" r="r" b="b"/>
                <a:pathLst>
                  <a:path w="8213" h="5591" extrusionOk="0">
                    <a:moveTo>
                      <a:pt x="6281" y="0"/>
                    </a:moveTo>
                    <a:cubicBezTo>
                      <a:pt x="5872" y="0"/>
                      <a:pt x="5442" y="96"/>
                      <a:pt x="5048" y="260"/>
                    </a:cubicBezTo>
                    <a:cubicBezTo>
                      <a:pt x="3415" y="937"/>
                      <a:pt x="2355" y="1805"/>
                      <a:pt x="957" y="3601"/>
                    </a:cubicBezTo>
                    <a:cubicBezTo>
                      <a:pt x="501" y="4190"/>
                      <a:pt x="103" y="4646"/>
                      <a:pt x="30" y="5161"/>
                    </a:cubicBezTo>
                    <a:cubicBezTo>
                      <a:pt x="0" y="5264"/>
                      <a:pt x="59" y="5382"/>
                      <a:pt x="162" y="5426"/>
                    </a:cubicBezTo>
                    <a:cubicBezTo>
                      <a:pt x="420" y="5542"/>
                      <a:pt x="694" y="5590"/>
                      <a:pt x="975" y="5590"/>
                    </a:cubicBezTo>
                    <a:cubicBezTo>
                      <a:pt x="1867" y="5590"/>
                      <a:pt x="2834" y="5110"/>
                      <a:pt x="3606" y="4808"/>
                    </a:cubicBezTo>
                    <a:cubicBezTo>
                      <a:pt x="4621" y="4425"/>
                      <a:pt x="5710" y="4013"/>
                      <a:pt x="6652" y="3424"/>
                    </a:cubicBezTo>
                    <a:cubicBezTo>
                      <a:pt x="7388" y="2953"/>
                      <a:pt x="8212" y="2247"/>
                      <a:pt x="7991" y="1276"/>
                    </a:cubicBezTo>
                    <a:cubicBezTo>
                      <a:pt x="7787" y="362"/>
                      <a:pt x="7075" y="0"/>
                      <a:pt x="6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flipH="1">
                <a:off x="7092757" y="3262602"/>
                <a:ext cx="330712" cy="518668"/>
              </a:xfrm>
              <a:custGeom>
                <a:avLst/>
                <a:gdLst/>
                <a:ahLst/>
                <a:cxnLst/>
                <a:rect l="l" t="t" r="r" b="b"/>
                <a:pathLst>
                  <a:path w="4990" h="7826" extrusionOk="0">
                    <a:moveTo>
                      <a:pt x="3230" y="1"/>
                    </a:moveTo>
                    <a:cubicBezTo>
                      <a:pt x="2100" y="1"/>
                      <a:pt x="1067" y="1587"/>
                      <a:pt x="751" y="2573"/>
                    </a:cubicBezTo>
                    <a:cubicBezTo>
                      <a:pt x="501" y="3353"/>
                      <a:pt x="354" y="4163"/>
                      <a:pt x="310" y="4972"/>
                    </a:cubicBezTo>
                    <a:cubicBezTo>
                      <a:pt x="251" y="5487"/>
                      <a:pt x="251" y="6017"/>
                      <a:pt x="177" y="6532"/>
                    </a:cubicBezTo>
                    <a:cubicBezTo>
                      <a:pt x="118" y="6885"/>
                      <a:pt x="1" y="7209"/>
                      <a:pt x="45" y="7547"/>
                    </a:cubicBezTo>
                    <a:cubicBezTo>
                      <a:pt x="59" y="7636"/>
                      <a:pt x="89" y="7695"/>
                      <a:pt x="162" y="7739"/>
                    </a:cubicBezTo>
                    <a:cubicBezTo>
                      <a:pt x="212" y="7796"/>
                      <a:pt x="283" y="7825"/>
                      <a:pt x="355" y="7825"/>
                    </a:cubicBezTo>
                    <a:cubicBezTo>
                      <a:pt x="430" y="7825"/>
                      <a:pt x="507" y="7792"/>
                      <a:pt x="560" y="7724"/>
                    </a:cubicBezTo>
                    <a:cubicBezTo>
                      <a:pt x="1752" y="6311"/>
                      <a:pt x="3312" y="5119"/>
                      <a:pt x="4062" y="3397"/>
                    </a:cubicBezTo>
                    <a:cubicBezTo>
                      <a:pt x="4533" y="2323"/>
                      <a:pt x="4989" y="557"/>
                      <a:pt x="3635" y="71"/>
                    </a:cubicBezTo>
                    <a:cubicBezTo>
                      <a:pt x="3500" y="23"/>
                      <a:pt x="3364" y="1"/>
                      <a:pt x="3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flipH="1">
                <a:off x="6745539" y="3760270"/>
                <a:ext cx="531658" cy="255821"/>
              </a:xfrm>
              <a:custGeom>
                <a:avLst/>
                <a:gdLst/>
                <a:ahLst/>
                <a:cxnLst/>
                <a:rect l="l" t="t" r="r" b="b"/>
                <a:pathLst>
                  <a:path w="8022" h="3860" extrusionOk="0">
                    <a:moveTo>
                      <a:pt x="5976" y="1"/>
                    </a:moveTo>
                    <a:cubicBezTo>
                      <a:pt x="5666" y="1"/>
                      <a:pt x="5346" y="70"/>
                      <a:pt x="5034" y="200"/>
                    </a:cubicBezTo>
                    <a:cubicBezTo>
                      <a:pt x="3327" y="921"/>
                      <a:pt x="1693" y="1804"/>
                      <a:pt x="148" y="2834"/>
                    </a:cubicBezTo>
                    <a:cubicBezTo>
                      <a:pt x="1" y="2908"/>
                      <a:pt x="1" y="3114"/>
                      <a:pt x="119" y="3217"/>
                    </a:cubicBezTo>
                    <a:cubicBezTo>
                      <a:pt x="163" y="3320"/>
                      <a:pt x="251" y="3350"/>
                      <a:pt x="384" y="3394"/>
                    </a:cubicBezTo>
                    <a:cubicBezTo>
                      <a:pt x="1031" y="3556"/>
                      <a:pt x="1708" y="3703"/>
                      <a:pt x="2370" y="3791"/>
                    </a:cubicBezTo>
                    <a:cubicBezTo>
                      <a:pt x="2668" y="3837"/>
                      <a:pt x="2967" y="3860"/>
                      <a:pt x="3263" y="3860"/>
                    </a:cubicBezTo>
                    <a:cubicBezTo>
                      <a:pt x="3626" y="3860"/>
                      <a:pt x="3986" y="3826"/>
                      <a:pt x="4342" y="3762"/>
                    </a:cubicBezTo>
                    <a:cubicBezTo>
                      <a:pt x="5240" y="3541"/>
                      <a:pt x="6079" y="3158"/>
                      <a:pt x="6815" y="2614"/>
                    </a:cubicBezTo>
                    <a:cubicBezTo>
                      <a:pt x="7389" y="2202"/>
                      <a:pt x="8021" y="1554"/>
                      <a:pt x="7521" y="818"/>
                    </a:cubicBezTo>
                    <a:cubicBezTo>
                      <a:pt x="7134" y="256"/>
                      <a:pt x="6574" y="1"/>
                      <a:pt x="5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flipH="1">
                <a:off x="7585320" y="3661121"/>
                <a:ext cx="254629" cy="556975"/>
              </a:xfrm>
              <a:custGeom>
                <a:avLst/>
                <a:gdLst/>
                <a:ahLst/>
                <a:cxnLst/>
                <a:rect l="l" t="t" r="r" b="b"/>
                <a:pathLst>
                  <a:path w="3842" h="8404" extrusionOk="0">
                    <a:moveTo>
                      <a:pt x="2393" y="1"/>
                    </a:moveTo>
                    <a:cubicBezTo>
                      <a:pt x="1216" y="1"/>
                      <a:pt x="439" y="1882"/>
                      <a:pt x="295" y="2918"/>
                    </a:cubicBezTo>
                    <a:cubicBezTo>
                      <a:pt x="1" y="4743"/>
                      <a:pt x="413" y="6788"/>
                      <a:pt x="1148" y="8274"/>
                    </a:cubicBezTo>
                    <a:cubicBezTo>
                      <a:pt x="1195" y="8359"/>
                      <a:pt x="1281" y="8403"/>
                      <a:pt x="1368" y="8403"/>
                    </a:cubicBezTo>
                    <a:cubicBezTo>
                      <a:pt x="1447" y="8403"/>
                      <a:pt x="1526" y="8366"/>
                      <a:pt x="1575" y="8289"/>
                    </a:cubicBezTo>
                    <a:cubicBezTo>
                      <a:pt x="1619" y="8274"/>
                      <a:pt x="1664" y="8230"/>
                      <a:pt x="1693" y="8186"/>
                    </a:cubicBezTo>
                    <a:cubicBezTo>
                      <a:pt x="2208" y="7333"/>
                      <a:pt x="2370" y="6420"/>
                      <a:pt x="2620" y="5478"/>
                    </a:cubicBezTo>
                    <a:cubicBezTo>
                      <a:pt x="2841" y="4610"/>
                      <a:pt x="3223" y="3771"/>
                      <a:pt x="3474" y="2918"/>
                    </a:cubicBezTo>
                    <a:cubicBezTo>
                      <a:pt x="3783" y="1814"/>
                      <a:pt x="3842" y="122"/>
                      <a:pt x="2473" y="4"/>
                    </a:cubicBezTo>
                    <a:cubicBezTo>
                      <a:pt x="2446" y="2"/>
                      <a:pt x="2419" y="1"/>
                      <a:pt x="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flipH="1">
                <a:off x="7001100" y="4104906"/>
                <a:ext cx="521849" cy="299629"/>
              </a:xfrm>
              <a:custGeom>
                <a:avLst/>
                <a:gdLst/>
                <a:ahLst/>
                <a:cxnLst/>
                <a:rect l="l" t="t" r="r" b="b"/>
                <a:pathLst>
                  <a:path w="7874" h="4521" extrusionOk="0">
                    <a:moveTo>
                      <a:pt x="6257" y="0"/>
                    </a:moveTo>
                    <a:cubicBezTo>
                      <a:pt x="5391" y="0"/>
                      <a:pt x="4527" y="727"/>
                      <a:pt x="3886" y="1240"/>
                    </a:cubicBezTo>
                    <a:cubicBezTo>
                      <a:pt x="3194" y="1799"/>
                      <a:pt x="2443" y="2300"/>
                      <a:pt x="1678" y="2785"/>
                    </a:cubicBezTo>
                    <a:cubicBezTo>
                      <a:pt x="1192" y="3109"/>
                      <a:pt x="354" y="3389"/>
                      <a:pt x="45" y="3948"/>
                    </a:cubicBezTo>
                    <a:cubicBezTo>
                      <a:pt x="15" y="4007"/>
                      <a:pt x="0" y="4080"/>
                      <a:pt x="30" y="4154"/>
                    </a:cubicBezTo>
                    <a:cubicBezTo>
                      <a:pt x="15" y="4272"/>
                      <a:pt x="89" y="4375"/>
                      <a:pt x="206" y="4375"/>
                    </a:cubicBezTo>
                    <a:cubicBezTo>
                      <a:pt x="797" y="4472"/>
                      <a:pt x="1394" y="4521"/>
                      <a:pt x="1991" y="4521"/>
                    </a:cubicBezTo>
                    <a:cubicBezTo>
                      <a:pt x="2748" y="4521"/>
                      <a:pt x="3505" y="4443"/>
                      <a:pt x="4254" y="4286"/>
                    </a:cubicBezTo>
                    <a:cubicBezTo>
                      <a:pt x="5372" y="4021"/>
                      <a:pt x="6608" y="3550"/>
                      <a:pt x="7270" y="2594"/>
                    </a:cubicBezTo>
                    <a:cubicBezTo>
                      <a:pt x="7771" y="1858"/>
                      <a:pt x="7874" y="651"/>
                      <a:pt x="6932" y="166"/>
                    </a:cubicBezTo>
                    <a:cubicBezTo>
                      <a:pt x="6709" y="50"/>
                      <a:pt x="6483" y="0"/>
                      <a:pt x="6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flipH="1">
                <a:off x="7914978" y="4171713"/>
                <a:ext cx="232228" cy="542925"/>
              </a:xfrm>
              <a:custGeom>
                <a:avLst/>
                <a:gdLst/>
                <a:ahLst/>
                <a:cxnLst/>
                <a:rect l="l" t="t" r="r" b="b"/>
                <a:pathLst>
                  <a:path w="3504" h="8192" extrusionOk="0">
                    <a:moveTo>
                      <a:pt x="2127" y="1"/>
                    </a:moveTo>
                    <a:cubicBezTo>
                      <a:pt x="1979" y="1"/>
                      <a:pt x="1816" y="36"/>
                      <a:pt x="1634" y="114"/>
                    </a:cubicBezTo>
                    <a:cubicBezTo>
                      <a:pt x="413" y="659"/>
                      <a:pt x="1" y="2557"/>
                      <a:pt x="222" y="3764"/>
                    </a:cubicBezTo>
                    <a:cubicBezTo>
                      <a:pt x="354" y="4485"/>
                      <a:pt x="634" y="5162"/>
                      <a:pt x="1016" y="5780"/>
                    </a:cubicBezTo>
                    <a:cubicBezTo>
                      <a:pt x="1487" y="6604"/>
                      <a:pt x="1943" y="7458"/>
                      <a:pt x="2576" y="8120"/>
                    </a:cubicBezTo>
                    <a:cubicBezTo>
                      <a:pt x="2620" y="8170"/>
                      <a:pt x="2668" y="8192"/>
                      <a:pt x="2716" y="8192"/>
                    </a:cubicBezTo>
                    <a:cubicBezTo>
                      <a:pt x="2864" y="8192"/>
                      <a:pt x="3007" y="7989"/>
                      <a:pt x="2974" y="7811"/>
                    </a:cubicBezTo>
                    <a:cubicBezTo>
                      <a:pt x="3121" y="5971"/>
                      <a:pt x="3503" y="4102"/>
                      <a:pt x="3400" y="2248"/>
                    </a:cubicBezTo>
                    <a:cubicBezTo>
                      <a:pt x="3337" y="1337"/>
                      <a:pt x="3034" y="1"/>
                      <a:pt x="2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flipH="1">
                <a:off x="7250762" y="4544980"/>
                <a:ext cx="482880" cy="412628"/>
              </a:xfrm>
              <a:custGeom>
                <a:avLst/>
                <a:gdLst/>
                <a:ahLst/>
                <a:cxnLst/>
                <a:rect l="l" t="t" r="r" b="b"/>
                <a:pathLst>
                  <a:path w="7286" h="6226" extrusionOk="0">
                    <a:moveTo>
                      <a:pt x="5777" y="0"/>
                    </a:moveTo>
                    <a:cubicBezTo>
                      <a:pt x="5765" y="0"/>
                      <a:pt x="5752" y="1"/>
                      <a:pt x="5740" y="1"/>
                    </a:cubicBezTo>
                    <a:cubicBezTo>
                      <a:pt x="5093" y="16"/>
                      <a:pt x="4489" y="384"/>
                      <a:pt x="3989" y="781"/>
                    </a:cubicBezTo>
                    <a:cubicBezTo>
                      <a:pt x="3253" y="1414"/>
                      <a:pt x="2576" y="2105"/>
                      <a:pt x="2002" y="2885"/>
                    </a:cubicBezTo>
                    <a:cubicBezTo>
                      <a:pt x="1487" y="3533"/>
                      <a:pt x="972" y="4224"/>
                      <a:pt x="530" y="4946"/>
                    </a:cubicBezTo>
                    <a:cubicBezTo>
                      <a:pt x="280" y="5328"/>
                      <a:pt x="1" y="5990"/>
                      <a:pt x="575" y="6211"/>
                    </a:cubicBezTo>
                    <a:cubicBezTo>
                      <a:pt x="603" y="6221"/>
                      <a:pt x="632" y="6225"/>
                      <a:pt x="661" y="6225"/>
                    </a:cubicBezTo>
                    <a:cubicBezTo>
                      <a:pt x="724" y="6225"/>
                      <a:pt x="785" y="6203"/>
                      <a:pt x="825" y="6152"/>
                    </a:cubicBezTo>
                    <a:cubicBezTo>
                      <a:pt x="926" y="6165"/>
                      <a:pt x="1028" y="6171"/>
                      <a:pt x="1131" y="6171"/>
                    </a:cubicBezTo>
                    <a:cubicBezTo>
                      <a:pt x="1625" y="6171"/>
                      <a:pt x="2130" y="6039"/>
                      <a:pt x="2605" y="5917"/>
                    </a:cubicBezTo>
                    <a:cubicBezTo>
                      <a:pt x="3327" y="5755"/>
                      <a:pt x="4004" y="5461"/>
                      <a:pt x="4622" y="5063"/>
                    </a:cubicBezTo>
                    <a:cubicBezTo>
                      <a:pt x="5564" y="4372"/>
                      <a:pt x="6505" y="3327"/>
                      <a:pt x="6962" y="2267"/>
                    </a:cubicBezTo>
                    <a:cubicBezTo>
                      <a:pt x="7153" y="1811"/>
                      <a:pt x="7285" y="1296"/>
                      <a:pt x="7065" y="825"/>
                    </a:cubicBezTo>
                    <a:cubicBezTo>
                      <a:pt x="6834" y="321"/>
                      <a:pt x="6322" y="0"/>
                      <a:pt x="5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flipH="1">
                <a:off x="8095448" y="4683895"/>
                <a:ext cx="238988" cy="459021"/>
              </a:xfrm>
              <a:custGeom>
                <a:avLst/>
                <a:gdLst/>
                <a:ahLst/>
                <a:cxnLst/>
                <a:rect l="l" t="t" r="r" b="b"/>
                <a:pathLst>
                  <a:path w="3606" h="6926" extrusionOk="0">
                    <a:moveTo>
                      <a:pt x="1614" y="0"/>
                    </a:moveTo>
                    <a:cubicBezTo>
                      <a:pt x="1449" y="0"/>
                      <a:pt x="1278" y="48"/>
                      <a:pt x="1104" y="156"/>
                    </a:cubicBezTo>
                    <a:cubicBezTo>
                      <a:pt x="0" y="848"/>
                      <a:pt x="339" y="2702"/>
                      <a:pt x="736" y="3659"/>
                    </a:cubicBezTo>
                    <a:cubicBezTo>
                      <a:pt x="1001" y="4262"/>
                      <a:pt x="1325" y="4836"/>
                      <a:pt x="1707" y="5396"/>
                    </a:cubicBezTo>
                    <a:cubicBezTo>
                      <a:pt x="2119" y="6028"/>
                      <a:pt x="2517" y="6661"/>
                      <a:pt x="3209" y="6911"/>
                    </a:cubicBezTo>
                    <a:cubicBezTo>
                      <a:pt x="3232" y="6921"/>
                      <a:pt x="3258" y="6926"/>
                      <a:pt x="3285" y="6926"/>
                    </a:cubicBezTo>
                    <a:cubicBezTo>
                      <a:pt x="3343" y="6926"/>
                      <a:pt x="3404" y="6903"/>
                      <a:pt x="3444" y="6852"/>
                    </a:cubicBezTo>
                    <a:cubicBezTo>
                      <a:pt x="3547" y="6794"/>
                      <a:pt x="3606" y="6676"/>
                      <a:pt x="3591" y="6558"/>
                    </a:cubicBezTo>
                    <a:cubicBezTo>
                      <a:pt x="3415" y="4880"/>
                      <a:pt x="3591" y="3114"/>
                      <a:pt x="3076" y="1496"/>
                    </a:cubicBezTo>
                    <a:cubicBezTo>
                      <a:pt x="2863" y="820"/>
                      <a:pt x="2296" y="0"/>
                      <a:pt x="1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flipH="1">
                <a:off x="6865511" y="3555012"/>
                <a:ext cx="1188046" cy="1956571"/>
              </a:xfrm>
              <a:custGeom>
                <a:avLst/>
                <a:gdLst/>
                <a:ahLst/>
                <a:cxnLst/>
                <a:rect l="l" t="t" r="r" b="b"/>
                <a:pathLst>
                  <a:path w="17926" h="29522" fill="none" extrusionOk="0">
                    <a:moveTo>
                      <a:pt x="17925" y="1"/>
                    </a:moveTo>
                    <a:cubicBezTo>
                      <a:pt x="14114" y="1090"/>
                      <a:pt x="8006" y="7756"/>
                      <a:pt x="4622" y="14923"/>
                    </a:cubicBezTo>
                    <a:cubicBezTo>
                      <a:pt x="972" y="21972"/>
                      <a:pt x="30" y="29522"/>
                      <a:pt x="1" y="2940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flipH="1">
                <a:off x="7264411" y="3452615"/>
                <a:ext cx="280012" cy="737442"/>
              </a:xfrm>
              <a:custGeom>
                <a:avLst/>
                <a:gdLst/>
                <a:ahLst/>
                <a:cxnLst/>
                <a:rect l="l" t="t" r="r" b="b"/>
                <a:pathLst>
                  <a:path w="4225" h="11127" fill="none" extrusionOk="0">
                    <a:moveTo>
                      <a:pt x="4224" y="45"/>
                    </a:moveTo>
                    <a:cubicBezTo>
                      <a:pt x="4048" y="1"/>
                      <a:pt x="457" y="8462"/>
                      <a:pt x="1" y="11126"/>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flipH="1">
                <a:off x="6959146" y="3881754"/>
                <a:ext cx="428203" cy="105444"/>
              </a:xfrm>
              <a:custGeom>
                <a:avLst/>
                <a:gdLst/>
                <a:ahLst/>
                <a:cxnLst/>
                <a:rect l="l" t="t" r="r" b="b"/>
                <a:pathLst>
                  <a:path w="6461" h="1591" fill="none" extrusionOk="0">
                    <a:moveTo>
                      <a:pt x="6461" y="74"/>
                    </a:moveTo>
                    <a:cubicBezTo>
                      <a:pt x="6461" y="1"/>
                      <a:pt x="1339" y="1590"/>
                      <a:pt x="0" y="1458"/>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flipH="1">
                <a:off x="7200061" y="4269006"/>
                <a:ext cx="477975" cy="147329"/>
              </a:xfrm>
              <a:custGeom>
                <a:avLst/>
                <a:gdLst/>
                <a:ahLst/>
                <a:cxnLst/>
                <a:rect l="l" t="t" r="r" b="b"/>
                <a:pathLst>
                  <a:path w="7212" h="2223" fill="none" extrusionOk="0">
                    <a:moveTo>
                      <a:pt x="7212" y="74"/>
                    </a:moveTo>
                    <a:cubicBezTo>
                      <a:pt x="7212" y="0"/>
                      <a:pt x="2179" y="1972"/>
                      <a:pt x="1" y="2222"/>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flipH="1">
                <a:off x="7697457" y="3867173"/>
                <a:ext cx="104449" cy="584280"/>
              </a:xfrm>
              <a:custGeom>
                <a:avLst/>
                <a:gdLst/>
                <a:ahLst/>
                <a:cxnLst/>
                <a:rect l="l" t="t" r="r" b="b"/>
                <a:pathLst>
                  <a:path w="1576" h="8816" fill="none" extrusionOk="0">
                    <a:moveTo>
                      <a:pt x="1296" y="0"/>
                    </a:moveTo>
                    <a:cubicBezTo>
                      <a:pt x="1207" y="0"/>
                      <a:pt x="1" y="6446"/>
                      <a:pt x="1575" y="881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flipH="1">
                <a:off x="7436071" y="4720546"/>
                <a:ext cx="517011" cy="345359"/>
              </a:xfrm>
              <a:custGeom>
                <a:avLst/>
                <a:gdLst/>
                <a:ahLst/>
                <a:cxnLst/>
                <a:rect l="l" t="t" r="r" b="b"/>
                <a:pathLst>
                  <a:path w="7801" h="5211" fill="none" extrusionOk="0">
                    <a:moveTo>
                      <a:pt x="7800" y="60"/>
                    </a:moveTo>
                    <a:cubicBezTo>
                      <a:pt x="7756" y="1"/>
                      <a:pt x="3518" y="4166"/>
                      <a:pt x="0" y="5210"/>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flipH="1">
                <a:off x="7886676" y="4348935"/>
                <a:ext cx="154222" cy="519927"/>
              </a:xfrm>
              <a:custGeom>
                <a:avLst/>
                <a:gdLst/>
                <a:ahLst/>
                <a:cxnLst/>
                <a:rect l="l" t="t" r="r" b="b"/>
                <a:pathLst>
                  <a:path w="2327" h="7845" fill="none" extrusionOk="0">
                    <a:moveTo>
                      <a:pt x="16" y="16"/>
                    </a:moveTo>
                    <a:cubicBezTo>
                      <a:pt x="1" y="1"/>
                      <a:pt x="60" y="4269"/>
                      <a:pt x="2326" y="784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flipH="1">
                <a:off x="8012536" y="4871722"/>
                <a:ext cx="191203" cy="420449"/>
              </a:xfrm>
              <a:custGeom>
                <a:avLst/>
                <a:gdLst/>
                <a:ahLst/>
                <a:cxnLst/>
                <a:rect l="l" t="t" r="r" b="b"/>
                <a:pathLst>
                  <a:path w="2885" h="6344" fill="none" extrusionOk="0">
                    <a:moveTo>
                      <a:pt x="44" y="1"/>
                    </a:moveTo>
                    <a:cubicBezTo>
                      <a:pt x="0" y="16"/>
                      <a:pt x="1001" y="4666"/>
                      <a:pt x="2885" y="634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flipH="1">
                <a:off x="8017377" y="2466889"/>
                <a:ext cx="365838" cy="682898"/>
              </a:xfrm>
              <a:custGeom>
                <a:avLst/>
                <a:gdLst/>
                <a:ahLst/>
                <a:cxnLst/>
                <a:rect l="l" t="t" r="r" b="b"/>
                <a:pathLst>
                  <a:path w="5520" h="10304" extrusionOk="0">
                    <a:moveTo>
                      <a:pt x="3402" y="1"/>
                    </a:moveTo>
                    <a:cubicBezTo>
                      <a:pt x="2341" y="1"/>
                      <a:pt x="1453" y="937"/>
                      <a:pt x="1016" y="1967"/>
                    </a:cubicBezTo>
                    <a:cubicBezTo>
                      <a:pt x="192" y="3895"/>
                      <a:pt x="1" y="5440"/>
                      <a:pt x="133" y="8075"/>
                    </a:cubicBezTo>
                    <a:cubicBezTo>
                      <a:pt x="177" y="8928"/>
                      <a:pt x="162" y="9635"/>
                      <a:pt x="486" y="10135"/>
                    </a:cubicBezTo>
                    <a:cubicBezTo>
                      <a:pt x="549" y="10235"/>
                      <a:pt x="654" y="10303"/>
                      <a:pt x="775" y="10303"/>
                    </a:cubicBezTo>
                    <a:cubicBezTo>
                      <a:pt x="796" y="10303"/>
                      <a:pt x="817" y="10301"/>
                      <a:pt x="839" y="10297"/>
                    </a:cubicBezTo>
                    <a:cubicBezTo>
                      <a:pt x="2237" y="9944"/>
                      <a:pt x="2988" y="8266"/>
                      <a:pt x="3606" y="7089"/>
                    </a:cubicBezTo>
                    <a:cubicBezTo>
                      <a:pt x="4239" y="5897"/>
                      <a:pt x="4872" y="4660"/>
                      <a:pt x="5181" y="3336"/>
                    </a:cubicBezTo>
                    <a:cubicBezTo>
                      <a:pt x="5431" y="2291"/>
                      <a:pt x="5519" y="937"/>
                      <a:pt x="4445" y="304"/>
                    </a:cubicBezTo>
                    <a:cubicBezTo>
                      <a:pt x="4086" y="93"/>
                      <a:pt x="3735" y="1"/>
                      <a:pt x="3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flipH="1">
                <a:off x="8491451" y="2783424"/>
                <a:ext cx="357951" cy="600915"/>
              </a:xfrm>
              <a:custGeom>
                <a:avLst/>
                <a:gdLst/>
                <a:ahLst/>
                <a:cxnLst/>
                <a:rect l="l" t="t" r="r" b="b"/>
                <a:pathLst>
                  <a:path w="5401" h="9067" extrusionOk="0">
                    <a:moveTo>
                      <a:pt x="2218" y="1"/>
                    </a:moveTo>
                    <a:cubicBezTo>
                      <a:pt x="2005" y="1"/>
                      <a:pt x="1781" y="43"/>
                      <a:pt x="1545" y="135"/>
                    </a:cubicBezTo>
                    <a:cubicBezTo>
                      <a:pt x="0" y="753"/>
                      <a:pt x="412" y="3078"/>
                      <a:pt x="927" y="4255"/>
                    </a:cubicBezTo>
                    <a:cubicBezTo>
                      <a:pt x="1295" y="5079"/>
                      <a:pt x="1825" y="5830"/>
                      <a:pt x="2355" y="6551"/>
                    </a:cubicBezTo>
                    <a:cubicBezTo>
                      <a:pt x="2708" y="7037"/>
                      <a:pt x="3105" y="7493"/>
                      <a:pt x="3414" y="7993"/>
                    </a:cubicBezTo>
                    <a:cubicBezTo>
                      <a:pt x="3606" y="8332"/>
                      <a:pt x="3738" y="8700"/>
                      <a:pt x="4032" y="8979"/>
                    </a:cubicBezTo>
                    <a:cubicBezTo>
                      <a:pt x="4081" y="9028"/>
                      <a:pt x="4150" y="9056"/>
                      <a:pt x="4223" y="9056"/>
                    </a:cubicBezTo>
                    <a:cubicBezTo>
                      <a:pt x="4238" y="9056"/>
                      <a:pt x="4253" y="9055"/>
                      <a:pt x="4268" y="9053"/>
                    </a:cubicBezTo>
                    <a:cubicBezTo>
                      <a:pt x="4299" y="9062"/>
                      <a:pt x="4330" y="9067"/>
                      <a:pt x="4360" y="9067"/>
                    </a:cubicBezTo>
                    <a:cubicBezTo>
                      <a:pt x="4512" y="9067"/>
                      <a:pt x="4638" y="8948"/>
                      <a:pt x="4650" y="8788"/>
                    </a:cubicBezTo>
                    <a:cubicBezTo>
                      <a:pt x="4812" y="6713"/>
                      <a:pt x="5401" y="4549"/>
                      <a:pt x="4695" y="2519"/>
                    </a:cubicBezTo>
                    <a:cubicBezTo>
                      <a:pt x="4317" y="1437"/>
                      <a:pt x="3467" y="1"/>
                      <a:pt x="2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flipH="1">
                <a:off x="7852550" y="2943548"/>
                <a:ext cx="448748" cy="529604"/>
              </a:xfrm>
              <a:custGeom>
                <a:avLst/>
                <a:gdLst/>
                <a:ahLst/>
                <a:cxnLst/>
                <a:rect l="l" t="t" r="r" b="b"/>
                <a:pathLst>
                  <a:path w="6771" h="7991" extrusionOk="0">
                    <a:moveTo>
                      <a:pt x="5071" y="0"/>
                    </a:moveTo>
                    <a:cubicBezTo>
                      <a:pt x="4111" y="0"/>
                      <a:pt x="3331" y="613"/>
                      <a:pt x="2870" y="1486"/>
                    </a:cubicBezTo>
                    <a:cubicBezTo>
                      <a:pt x="1840" y="3458"/>
                      <a:pt x="913" y="5504"/>
                      <a:pt x="74" y="7564"/>
                    </a:cubicBezTo>
                    <a:cubicBezTo>
                      <a:pt x="1" y="7740"/>
                      <a:pt x="133" y="7946"/>
                      <a:pt x="324" y="7946"/>
                    </a:cubicBezTo>
                    <a:cubicBezTo>
                      <a:pt x="368" y="7977"/>
                      <a:pt x="414" y="7990"/>
                      <a:pt x="464" y="7990"/>
                    </a:cubicBezTo>
                    <a:cubicBezTo>
                      <a:pt x="534" y="7990"/>
                      <a:pt x="613" y="7966"/>
                      <a:pt x="707" y="7932"/>
                    </a:cubicBezTo>
                    <a:cubicBezTo>
                      <a:pt x="1502" y="7652"/>
                      <a:pt x="2267" y="7314"/>
                      <a:pt x="3003" y="6931"/>
                    </a:cubicBezTo>
                    <a:cubicBezTo>
                      <a:pt x="3739" y="6563"/>
                      <a:pt x="4386" y="6063"/>
                      <a:pt x="4931" y="5459"/>
                    </a:cubicBezTo>
                    <a:cubicBezTo>
                      <a:pt x="5667" y="4635"/>
                      <a:pt x="6196" y="3473"/>
                      <a:pt x="6476" y="2413"/>
                    </a:cubicBezTo>
                    <a:cubicBezTo>
                      <a:pt x="6697" y="1545"/>
                      <a:pt x="6770" y="382"/>
                      <a:pt x="5711" y="88"/>
                    </a:cubicBezTo>
                    <a:cubicBezTo>
                      <a:pt x="5490" y="28"/>
                      <a:pt x="5276" y="0"/>
                      <a:pt x="5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flipH="1">
                <a:off x="8607501" y="3442144"/>
                <a:ext cx="389233" cy="560753"/>
              </a:xfrm>
              <a:custGeom>
                <a:avLst/>
                <a:gdLst/>
                <a:ahLst/>
                <a:cxnLst/>
                <a:rect l="l" t="t" r="r" b="b"/>
                <a:pathLst>
                  <a:path w="5873" h="8461" extrusionOk="0">
                    <a:moveTo>
                      <a:pt x="2089" y="1"/>
                    </a:moveTo>
                    <a:cubicBezTo>
                      <a:pt x="1833" y="1"/>
                      <a:pt x="1563" y="67"/>
                      <a:pt x="1281" y="217"/>
                    </a:cubicBezTo>
                    <a:cubicBezTo>
                      <a:pt x="1" y="924"/>
                      <a:pt x="516" y="3043"/>
                      <a:pt x="1031" y="4044"/>
                    </a:cubicBezTo>
                    <a:cubicBezTo>
                      <a:pt x="1929" y="5795"/>
                      <a:pt x="3621" y="7414"/>
                      <a:pt x="5284" y="8414"/>
                    </a:cubicBezTo>
                    <a:cubicBezTo>
                      <a:pt x="5336" y="8446"/>
                      <a:pt x="5392" y="8461"/>
                      <a:pt x="5447" y="8461"/>
                    </a:cubicBezTo>
                    <a:cubicBezTo>
                      <a:pt x="5595" y="8461"/>
                      <a:pt x="5734" y="8355"/>
                      <a:pt x="5755" y="8194"/>
                    </a:cubicBezTo>
                    <a:cubicBezTo>
                      <a:pt x="5784" y="8150"/>
                      <a:pt x="5814" y="8091"/>
                      <a:pt x="5814" y="8032"/>
                    </a:cubicBezTo>
                    <a:cubicBezTo>
                      <a:pt x="5873" y="6928"/>
                      <a:pt x="5475" y="5986"/>
                      <a:pt x="5122" y="4956"/>
                    </a:cubicBezTo>
                    <a:cubicBezTo>
                      <a:pt x="4813" y="4029"/>
                      <a:pt x="4666" y="3043"/>
                      <a:pt x="4327" y="2116"/>
                    </a:cubicBezTo>
                    <a:cubicBezTo>
                      <a:pt x="3983" y="1154"/>
                      <a:pt x="3160" y="1"/>
                      <a:pt x="2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flipH="1">
                <a:off x="7836047" y="3466003"/>
                <a:ext cx="453520" cy="574339"/>
              </a:xfrm>
              <a:custGeom>
                <a:avLst/>
                <a:gdLst/>
                <a:ahLst/>
                <a:cxnLst/>
                <a:rect l="l" t="t" r="r" b="b"/>
                <a:pathLst>
                  <a:path w="6843" h="8666" extrusionOk="0">
                    <a:moveTo>
                      <a:pt x="5046" y="1"/>
                    </a:moveTo>
                    <a:cubicBezTo>
                      <a:pt x="4965" y="1"/>
                      <a:pt x="4883" y="7"/>
                      <a:pt x="4798" y="19"/>
                    </a:cubicBezTo>
                    <a:cubicBezTo>
                      <a:pt x="3326" y="225"/>
                      <a:pt x="2826" y="2021"/>
                      <a:pt x="2414" y="3198"/>
                    </a:cubicBezTo>
                    <a:cubicBezTo>
                      <a:pt x="2046" y="4213"/>
                      <a:pt x="1590" y="5199"/>
                      <a:pt x="1075" y="6156"/>
                    </a:cubicBezTo>
                    <a:cubicBezTo>
                      <a:pt x="751" y="6774"/>
                      <a:pt x="15" y="7554"/>
                      <a:pt x="15" y="8290"/>
                    </a:cubicBezTo>
                    <a:cubicBezTo>
                      <a:pt x="0" y="8378"/>
                      <a:pt x="44" y="8452"/>
                      <a:pt x="103" y="8511"/>
                    </a:cubicBezTo>
                    <a:cubicBezTo>
                      <a:pt x="147" y="8608"/>
                      <a:pt x="238" y="8666"/>
                      <a:pt x="330" y="8666"/>
                    </a:cubicBezTo>
                    <a:cubicBezTo>
                      <a:pt x="363" y="8666"/>
                      <a:pt x="396" y="8659"/>
                      <a:pt x="427" y="8643"/>
                    </a:cubicBezTo>
                    <a:cubicBezTo>
                      <a:pt x="2002" y="8099"/>
                      <a:pt x="3532" y="7260"/>
                      <a:pt x="4754" y="6112"/>
                    </a:cubicBezTo>
                    <a:cubicBezTo>
                      <a:pt x="5784" y="5141"/>
                      <a:pt x="6814" y="3787"/>
                      <a:pt x="6829" y="2300"/>
                    </a:cubicBezTo>
                    <a:cubicBezTo>
                      <a:pt x="6842" y="1241"/>
                      <a:pt x="6200" y="1"/>
                      <a:pt x="5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flipH="1">
                <a:off x="8593385" y="4088271"/>
                <a:ext cx="438409" cy="506010"/>
              </a:xfrm>
              <a:custGeom>
                <a:avLst/>
                <a:gdLst/>
                <a:ahLst/>
                <a:cxnLst/>
                <a:rect l="l" t="t" r="r" b="b"/>
                <a:pathLst>
                  <a:path w="6615" h="7635" extrusionOk="0">
                    <a:moveTo>
                      <a:pt x="2023" y="1"/>
                    </a:moveTo>
                    <a:cubicBezTo>
                      <a:pt x="1686" y="1"/>
                      <a:pt x="1347" y="137"/>
                      <a:pt x="1030" y="476"/>
                    </a:cubicBezTo>
                    <a:cubicBezTo>
                      <a:pt x="0" y="1579"/>
                      <a:pt x="545" y="3478"/>
                      <a:pt x="1398" y="4508"/>
                    </a:cubicBezTo>
                    <a:cubicBezTo>
                      <a:pt x="1928" y="5126"/>
                      <a:pt x="2561" y="5641"/>
                      <a:pt x="3267" y="6038"/>
                    </a:cubicBezTo>
                    <a:cubicBezTo>
                      <a:pt x="4209" y="6598"/>
                      <a:pt x="5107" y="7230"/>
                      <a:pt x="6137" y="7613"/>
                    </a:cubicBezTo>
                    <a:cubicBezTo>
                      <a:pt x="6178" y="7628"/>
                      <a:pt x="6218" y="7635"/>
                      <a:pt x="6254" y="7635"/>
                    </a:cubicBezTo>
                    <a:cubicBezTo>
                      <a:pt x="6500" y="7635"/>
                      <a:pt x="6614" y="7320"/>
                      <a:pt x="6461" y="7127"/>
                    </a:cubicBezTo>
                    <a:cubicBezTo>
                      <a:pt x="5798" y="5229"/>
                      <a:pt x="5283" y="3213"/>
                      <a:pt x="4150" y="1535"/>
                    </a:cubicBezTo>
                    <a:cubicBezTo>
                      <a:pt x="3689" y="843"/>
                      <a:pt x="2861" y="1"/>
                      <a:pt x="2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flipH="1">
                <a:off x="7829153" y="4091518"/>
                <a:ext cx="412628" cy="633987"/>
              </a:xfrm>
              <a:custGeom>
                <a:avLst/>
                <a:gdLst/>
                <a:ahLst/>
                <a:cxnLst/>
                <a:rect l="l" t="t" r="r" b="b"/>
                <a:pathLst>
                  <a:path w="6226" h="9566" extrusionOk="0">
                    <a:moveTo>
                      <a:pt x="4436" y="1"/>
                    </a:moveTo>
                    <a:cubicBezTo>
                      <a:pt x="4146" y="1"/>
                      <a:pt x="3855" y="73"/>
                      <a:pt x="3591" y="221"/>
                    </a:cubicBezTo>
                    <a:cubicBezTo>
                      <a:pt x="2885" y="603"/>
                      <a:pt x="2414" y="1354"/>
                      <a:pt x="2075" y="2045"/>
                    </a:cubicBezTo>
                    <a:cubicBezTo>
                      <a:pt x="1590" y="3105"/>
                      <a:pt x="1207" y="4194"/>
                      <a:pt x="913" y="5327"/>
                    </a:cubicBezTo>
                    <a:cubicBezTo>
                      <a:pt x="648" y="6269"/>
                      <a:pt x="368" y="7255"/>
                      <a:pt x="162" y="8212"/>
                    </a:cubicBezTo>
                    <a:cubicBezTo>
                      <a:pt x="45" y="8756"/>
                      <a:pt x="0" y="9565"/>
                      <a:pt x="766" y="9565"/>
                    </a:cubicBezTo>
                    <a:cubicBezTo>
                      <a:pt x="869" y="9565"/>
                      <a:pt x="986" y="9492"/>
                      <a:pt x="1031" y="9389"/>
                    </a:cubicBezTo>
                    <a:cubicBezTo>
                      <a:pt x="1752" y="9212"/>
                      <a:pt x="2399" y="8756"/>
                      <a:pt x="2988" y="8329"/>
                    </a:cubicBezTo>
                    <a:cubicBezTo>
                      <a:pt x="3753" y="7799"/>
                      <a:pt x="4430" y="7226"/>
                      <a:pt x="4916" y="6431"/>
                    </a:cubicBezTo>
                    <a:cubicBezTo>
                      <a:pt x="5681" y="5195"/>
                      <a:pt x="6225" y="3488"/>
                      <a:pt x="6167" y="2031"/>
                    </a:cubicBezTo>
                    <a:cubicBezTo>
                      <a:pt x="6152" y="1413"/>
                      <a:pt x="6005" y="750"/>
                      <a:pt x="5490" y="353"/>
                    </a:cubicBezTo>
                    <a:cubicBezTo>
                      <a:pt x="5183" y="121"/>
                      <a:pt x="4811" y="1"/>
                      <a:pt x="4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flipH="1">
                <a:off x="8600675" y="4670110"/>
                <a:ext cx="424293" cy="415279"/>
              </a:xfrm>
              <a:custGeom>
                <a:avLst/>
                <a:gdLst/>
                <a:ahLst/>
                <a:cxnLst/>
                <a:rect l="l" t="t" r="r" b="b"/>
                <a:pathLst>
                  <a:path w="6402" h="6266" extrusionOk="0">
                    <a:moveTo>
                      <a:pt x="1969" y="0"/>
                    </a:moveTo>
                    <a:cubicBezTo>
                      <a:pt x="1600" y="0"/>
                      <a:pt x="1248" y="125"/>
                      <a:pt x="971" y="438"/>
                    </a:cubicBezTo>
                    <a:cubicBezTo>
                      <a:pt x="0" y="1542"/>
                      <a:pt x="1119" y="3131"/>
                      <a:pt x="1943" y="3911"/>
                    </a:cubicBezTo>
                    <a:cubicBezTo>
                      <a:pt x="2502" y="4411"/>
                      <a:pt x="3091" y="4853"/>
                      <a:pt x="3709" y="5250"/>
                    </a:cubicBezTo>
                    <a:cubicBezTo>
                      <a:pt x="4430" y="5736"/>
                      <a:pt x="5107" y="6236"/>
                      <a:pt x="6019" y="6266"/>
                    </a:cubicBezTo>
                    <a:cubicBezTo>
                      <a:pt x="6122" y="6266"/>
                      <a:pt x="6225" y="6207"/>
                      <a:pt x="6269" y="6119"/>
                    </a:cubicBezTo>
                    <a:cubicBezTo>
                      <a:pt x="6372" y="6030"/>
                      <a:pt x="6402" y="5883"/>
                      <a:pt x="6343" y="5765"/>
                    </a:cubicBezTo>
                    <a:cubicBezTo>
                      <a:pt x="5578" y="4117"/>
                      <a:pt x="5107" y="2278"/>
                      <a:pt x="3841" y="909"/>
                    </a:cubicBezTo>
                    <a:cubicBezTo>
                      <a:pt x="3409" y="439"/>
                      <a:pt x="2659" y="0"/>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flipH="1">
                <a:off x="8218326" y="2783557"/>
                <a:ext cx="306323" cy="2654910"/>
              </a:xfrm>
              <a:custGeom>
                <a:avLst/>
                <a:gdLst/>
                <a:ahLst/>
                <a:cxnLst/>
                <a:rect l="l" t="t" r="r" b="b"/>
                <a:pathLst>
                  <a:path w="4622" h="40059" fill="none" extrusionOk="0">
                    <a:moveTo>
                      <a:pt x="4622" y="0"/>
                    </a:moveTo>
                    <a:cubicBezTo>
                      <a:pt x="1" y="8344"/>
                      <a:pt x="1237" y="40058"/>
                      <a:pt x="1237" y="4005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flipH="1">
                <a:off x="8423118" y="3004919"/>
                <a:ext cx="243892" cy="851567"/>
              </a:xfrm>
              <a:custGeom>
                <a:avLst/>
                <a:gdLst/>
                <a:ahLst/>
                <a:cxnLst/>
                <a:rect l="l" t="t" r="r" b="b"/>
                <a:pathLst>
                  <a:path w="3680" h="12849" fill="none" extrusionOk="0">
                    <a:moveTo>
                      <a:pt x="0" y="1"/>
                    </a:moveTo>
                    <a:cubicBezTo>
                      <a:pt x="0" y="1"/>
                      <a:pt x="2811" y="9875"/>
                      <a:pt x="3679" y="1284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flipH="1">
                <a:off x="8036928" y="3161994"/>
                <a:ext cx="359940" cy="392149"/>
              </a:xfrm>
              <a:custGeom>
                <a:avLst/>
                <a:gdLst/>
                <a:ahLst/>
                <a:cxnLst/>
                <a:rect l="l" t="t" r="r" b="b"/>
                <a:pathLst>
                  <a:path w="5431" h="5917" fill="none" extrusionOk="0">
                    <a:moveTo>
                      <a:pt x="5431" y="0"/>
                    </a:moveTo>
                    <a:cubicBezTo>
                      <a:pt x="5431" y="0"/>
                      <a:pt x="1531" y="5254"/>
                      <a:pt x="0" y="59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flipH="1">
                <a:off x="8004720" y="3723752"/>
                <a:ext cx="430191" cy="430191"/>
              </a:xfrm>
              <a:custGeom>
                <a:avLst/>
                <a:gdLst/>
                <a:ahLst/>
                <a:cxnLst/>
                <a:rect l="l" t="t" r="r" b="b"/>
                <a:pathLst>
                  <a:path w="6491" h="6491" fill="none" extrusionOk="0">
                    <a:moveTo>
                      <a:pt x="6490" y="1"/>
                    </a:moveTo>
                    <a:cubicBezTo>
                      <a:pt x="6490" y="1"/>
                      <a:pt x="2340" y="5151"/>
                      <a:pt x="1" y="6491"/>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flipH="1">
                <a:off x="8436773" y="3659397"/>
                <a:ext cx="373658" cy="540406"/>
              </a:xfrm>
              <a:custGeom>
                <a:avLst/>
                <a:gdLst/>
                <a:ahLst/>
                <a:cxnLst/>
                <a:rect l="l" t="t" r="r" b="b"/>
                <a:pathLst>
                  <a:path w="5638" h="8154" fill="none" extrusionOk="0">
                    <a:moveTo>
                      <a:pt x="1" y="0"/>
                    </a:moveTo>
                    <a:cubicBezTo>
                      <a:pt x="1" y="0"/>
                      <a:pt x="2723" y="6534"/>
                      <a:pt x="5637" y="815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flipH="1">
                <a:off x="8000810" y="4348007"/>
                <a:ext cx="451664" cy="596939"/>
              </a:xfrm>
              <a:custGeom>
                <a:avLst/>
                <a:gdLst/>
                <a:ahLst/>
                <a:cxnLst/>
                <a:rect l="l" t="t" r="r" b="b"/>
                <a:pathLst>
                  <a:path w="6815" h="9007" fill="none" extrusionOk="0">
                    <a:moveTo>
                      <a:pt x="6814" y="0"/>
                    </a:moveTo>
                    <a:cubicBezTo>
                      <a:pt x="6814" y="0"/>
                      <a:pt x="3886" y="6711"/>
                      <a:pt x="1" y="9007"/>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flipH="1">
                <a:off x="8452415" y="4276761"/>
                <a:ext cx="420449" cy="439006"/>
              </a:xfrm>
              <a:custGeom>
                <a:avLst/>
                <a:gdLst/>
                <a:ahLst/>
                <a:cxnLst/>
                <a:rect l="l" t="t" r="r" b="b"/>
                <a:pathLst>
                  <a:path w="6344" h="6624" fill="none" extrusionOk="0">
                    <a:moveTo>
                      <a:pt x="1" y="1"/>
                    </a:moveTo>
                    <a:cubicBezTo>
                      <a:pt x="1" y="1"/>
                      <a:pt x="2267" y="3871"/>
                      <a:pt x="6344" y="662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flipH="1">
                <a:off x="8448504" y="4844416"/>
                <a:ext cx="369748" cy="359012"/>
              </a:xfrm>
              <a:custGeom>
                <a:avLst/>
                <a:gdLst/>
                <a:ahLst/>
                <a:cxnLst/>
                <a:rect l="l" t="t" r="r" b="b"/>
                <a:pathLst>
                  <a:path w="5579" h="5417" fill="none" extrusionOk="0">
                    <a:moveTo>
                      <a:pt x="1" y="1"/>
                    </a:moveTo>
                    <a:cubicBezTo>
                      <a:pt x="1" y="1"/>
                      <a:pt x="2856" y="4210"/>
                      <a:pt x="5578" y="54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
  <p:cSld name="TITLE_AND_TWO_COLUMNS_1_4_1">
    <p:spTree>
      <p:nvGrpSpPr>
        <p:cNvPr id="1" name="Shape 2181"/>
        <p:cNvGrpSpPr/>
        <p:nvPr/>
      </p:nvGrpSpPr>
      <p:grpSpPr>
        <a:xfrm>
          <a:off x="0" y="0"/>
          <a:ext cx="0" cy="0"/>
          <a:chOff x="0" y="0"/>
          <a:chExt cx="0" cy="0"/>
        </a:xfrm>
      </p:grpSpPr>
      <p:sp>
        <p:nvSpPr>
          <p:cNvPr id="2182" name="Google Shape;2182;p33"/>
          <p:cNvSpPr txBox="1">
            <a:spLocks noGrp="1"/>
          </p:cNvSpPr>
          <p:nvPr>
            <p:ph type="title"/>
          </p:nvPr>
        </p:nvSpPr>
        <p:spPr>
          <a:xfrm>
            <a:off x="714850" y="493776"/>
            <a:ext cx="77142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83" name="Google Shape;2183;p33"/>
          <p:cNvSpPr txBox="1">
            <a:spLocks noGrp="1"/>
          </p:cNvSpPr>
          <p:nvPr>
            <p:ph type="subTitle" idx="1"/>
          </p:nvPr>
        </p:nvSpPr>
        <p:spPr>
          <a:xfrm>
            <a:off x="1634926" y="2105872"/>
            <a:ext cx="2892900" cy="74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4" name="Google Shape;2184;p33"/>
          <p:cNvSpPr txBox="1">
            <a:spLocks noGrp="1"/>
          </p:cNvSpPr>
          <p:nvPr>
            <p:ph type="subTitle" idx="2"/>
          </p:nvPr>
        </p:nvSpPr>
        <p:spPr>
          <a:xfrm>
            <a:off x="4615718" y="2105875"/>
            <a:ext cx="2892900" cy="74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5" name="Google Shape;2185;p33"/>
          <p:cNvSpPr txBox="1">
            <a:spLocks noGrp="1"/>
          </p:cNvSpPr>
          <p:nvPr>
            <p:ph type="subTitle" idx="3"/>
          </p:nvPr>
        </p:nvSpPr>
        <p:spPr>
          <a:xfrm>
            <a:off x="1634926" y="3754000"/>
            <a:ext cx="2892900" cy="74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6" name="Google Shape;2186;p33"/>
          <p:cNvSpPr txBox="1">
            <a:spLocks noGrp="1"/>
          </p:cNvSpPr>
          <p:nvPr>
            <p:ph type="subTitle" idx="4"/>
          </p:nvPr>
        </p:nvSpPr>
        <p:spPr>
          <a:xfrm>
            <a:off x="1634925" y="1444375"/>
            <a:ext cx="2892900" cy="68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1400"/>
              <a:buFont typeface="Bebas Neue"/>
              <a:buNone/>
              <a:defRPr>
                <a:latin typeface="Bebas Neue"/>
                <a:ea typeface="Bebas Neue"/>
                <a:cs typeface="Bebas Neue"/>
                <a:sym typeface="Bebas Neue"/>
              </a:defRPr>
            </a:lvl2pPr>
            <a:lvl3pPr lvl="2" rtl="0">
              <a:spcBef>
                <a:spcPts val="0"/>
              </a:spcBef>
              <a:spcAft>
                <a:spcPts val="0"/>
              </a:spcAft>
              <a:buSzPts val="1400"/>
              <a:buFont typeface="Bebas Neue"/>
              <a:buNone/>
              <a:defRPr>
                <a:latin typeface="Bebas Neue"/>
                <a:ea typeface="Bebas Neue"/>
                <a:cs typeface="Bebas Neue"/>
                <a:sym typeface="Bebas Neue"/>
              </a:defRPr>
            </a:lvl3pPr>
            <a:lvl4pPr lvl="3" rtl="0">
              <a:spcBef>
                <a:spcPts val="0"/>
              </a:spcBef>
              <a:spcAft>
                <a:spcPts val="0"/>
              </a:spcAft>
              <a:buSzPts val="1400"/>
              <a:buFont typeface="Bebas Neue"/>
              <a:buNone/>
              <a:defRPr>
                <a:latin typeface="Bebas Neue"/>
                <a:ea typeface="Bebas Neue"/>
                <a:cs typeface="Bebas Neue"/>
                <a:sym typeface="Bebas Neue"/>
              </a:defRPr>
            </a:lvl4pPr>
            <a:lvl5pPr lvl="4" rtl="0">
              <a:spcBef>
                <a:spcPts val="0"/>
              </a:spcBef>
              <a:spcAft>
                <a:spcPts val="0"/>
              </a:spcAft>
              <a:buSzPts val="1400"/>
              <a:buFont typeface="Bebas Neue"/>
              <a:buNone/>
              <a:defRPr>
                <a:latin typeface="Bebas Neue"/>
                <a:ea typeface="Bebas Neue"/>
                <a:cs typeface="Bebas Neue"/>
                <a:sym typeface="Bebas Neue"/>
              </a:defRPr>
            </a:lvl5pPr>
            <a:lvl6pPr lvl="5" rtl="0">
              <a:spcBef>
                <a:spcPts val="0"/>
              </a:spcBef>
              <a:spcAft>
                <a:spcPts val="0"/>
              </a:spcAft>
              <a:buSzPts val="1400"/>
              <a:buFont typeface="Bebas Neue"/>
              <a:buNone/>
              <a:defRPr>
                <a:latin typeface="Bebas Neue"/>
                <a:ea typeface="Bebas Neue"/>
                <a:cs typeface="Bebas Neue"/>
                <a:sym typeface="Bebas Neue"/>
              </a:defRPr>
            </a:lvl6pPr>
            <a:lvl7pPr lvl="6" rtl="0">
              <a:spcBef>
                <a:spcPts val="0"/>
              </a:spcBef>
              <a:spcAft>
                <a:spcPts val="0"/>
              </a:spcAft>
              <a:buSzPts val="1400"/>
              <a:buFont typeface="Bebas Neue"/>
              <a:buNone/>
              <a:defRPr>
                <a:latin typeface="Bebas Neue"/>
                <a:ea typeface="Bebas Neue"/>
                <a:cs typeface="Bebas Neue"/>
                <a:sym typeface="Bebas Neue"/>
              </a:defRPr>
            </a:lvl7pPr>
            <a:lvl8pPr lvl="7" rtl="0">
              <a:spcBef>
                <a:spcPts val="0"/>
              </a:spcBef>
              <a:spcAft>
                <a:spcPts val="0"/>
              </a:spcAft>
              <a:buSzPts val="1400"/>
              <a:buFont typeface="Bebas Neue"/>
              <a:buNone/>
              <a:defRPr>
                <a:latin typeface="Bebas Neue"/>
                <a:ea typeface="Bebas Neue"/>
                <a:cs typeface="Bebas Neue"/>
                <a:sym typeface="Bebas Neue"/>
              </a:defRPr>
            </a:lvl8pPr>
            <a:lvl9pPr lvl="8" rtl="0">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187" name="Google Shape;2187;p33"/>
          <p:cNvSpPr txBox="1">
            <a:spLocks noGrp="1"/>
          </p:cNvSpPr>
          <p:nvPr>
            <p:ph type="subTitle" idx="5"/>
          </p:nvPr>
        </p:nvSpPr>
        <p:spPr>
          <a:xfrm>
            <a:off x="4615719" y="1444375"/>
            <a:ext cx="2892900" cy="68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1400"/>
              <a:buFont typeface="Bebas Neue"/>
              <a:buNone/>
              <a:defRPr>
                <a:latin typeface="Bebas Neue"/>
                <a:ea typeface="Bebas Neue"/>
                <a:cs typeface="Bebas Neue"/>
                <a:sym typeface="Bebas Neue"/>
              </a:defRPr>
            </a:lvl2pPr>
            <a:lvl3pPr lvl="2" rtl="0">
              <a:spcBef>
                <a:spcPts val="0"/>
              </a:spcBef>
              <a:spcAft>
                <a:spcPts val="0"/>
              </a:spcAft>
              <a:buSzPts val="1400"/>
              <a:buFont typeface="Bebas Neue"/>
              <a:buNone/>
              <a:defRPr>
                <a:latin typeface="Bebas Neue"/>
                <a:ea typeface="Bebas Neue"/>
                <a:cs typeface="Bebas Neue"/>
                <a:sym typeface="Bebas Neue"/>
              </a:defRPr>
            </a:lvl3pPr>
            <a:lvl4pPr lvl="3" rtl="0">
              <a:spcBef>
                <a:spcPts val="0"/>
              </a:spcBef>
              <a:spcAft>
                <a:spcPts val="0"/>
              </a:spcAft>
              <a:buSzPts val="1400"/>
              <a:buFont typeface="Bebas Neue"/>
              <a:buNone/>
              <a:defRPr>
                <a:latin typeface="Bebas Neue"/>
                <a:ea typeface="Bebas Neue"/>
                <a:cs typeface="Bebas Neue"/>
                <a:sym typeface="Bebas Neue"/>
              </a:defRPr>
            </a:lvl4pPr>
            <a:lvl5pPr lvl="4" rtl="0">
              <a:spcBef>
                <a:spcPts val="0"/>
              </a:spcBef>
              <a:spcAft>
                <a:spcPts val="0"/>
              </a:spcAft>
              <a:buSzPts val="1400"/>
              <a:buFont typeface="Bebas Neue"/>
              <a:buNone/>
              <a:defRPr>
                <a:latin typeface="Bebas Neue"/>
                <a:ea typeface="Bebas Neue"/>
                <a:cs typeface="Bebas Neue"/>
                <a:sym typeface="Bebas Neue"/>
              </a:defRPr>
            </a:lvl5pPr>
            <a:lvl6pPr lvl="5" rtl="0">
              <a:spcBef>
                <a:spcPts val="0"/>
              </a:spcBef>
              <a:spcAft>
                <a:spcPts val="0"/>
              </a:spcAft>
              <a:buSzPts val="1400"/>
              <a:buFont typeface="Bebas Neue"/>
              <a:buNone/>
              <a:defRPr>
                <a:latin typeface="Bebas Neue"/>
                <a:ea typeface="Bebas Neue"/>
                <a:cs typeface="Bebas Neue"/>
                <a:sym typeface="Bebas Neue"/>
              </a:defRPr>
            </a:lvl6pPr>
            <a:lvl7pPr lvl="6" rtl="0">
              <a:spcBef>
                <a:spcPts val="0"/>
              </a:spcBef>
              <a:spcAft>
                <a:spcPts val="0"/>
              </a:spcAft>
              <a:buSzPts val="1400"/>
              <a:buFont typeface="Bebas Neue"/>
              <a:buNone/>
              <a:defRPr>
                <a:latin typeface="Bebas Neue"/>
                <a:ea typeface="Bebas Neue"/>
                <a:cs typeface="Bebas Neue"/>
                <a:sym typeface="Bebas Neue"/>
              </a:defRPr>
            </a:lvl7pPr>
            <a:lvl8pPr lvl="7" rtl="0">
              <a:spcBef>
                <a:spcPts val="0"/>
              </a:spcBef>
              <a:spcAft>
                <a:spcPts val="0"/>
              </a:spcAft>
              <a:buSzPts val="1400"/>
              <a:buFont typeface="Bebas Neue"/>
              <a:buNone/>
              <a:defRPr>
                <a:latin typeface="Bebas Neue"/>
                <a:ea typeface="Bebas Neue"/>
                <a:cs typeface="Bebas Neue"/>
                <a:sym typeface="Bebas Neue"/>
              </a:defRPr>
            </a:lvl8pPr>
            <a:lvl9pPr lvl="8" rtl="0">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188" name="Google Shape;2188;p33"/>
          <p:cNvSpPr txBox="1">
            <a:spLocks noGrp="1"/>
          </p:cNvSpPr>
          <p:nvPr>
            <p:ph type="subTitle" idx="6"/>
          </p:nvPr>
        </p:nvSpPr>
        <p:spPr>
          <a:xfrm>
            <a:off x="1634925" y="3092500"/>
            <a:ext cx="2892900" cy="68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1400"/>
              <a:buFont typeface="Bebas Neue"/>
              <a:buNone/>
              <a:defRPr>
                <a:latin typeface="Bebas Neue"/>
                <a:ea typeface="Bebas Neue"/>
                <a:cs typeface="Bebas Neue"/>
                <a:sym typeface="Bebas Neue"/>
              </a:defRPr>
            </a:lvl2pPr>
            <a:lvl3pPr lvl="2" rtl="0">
              <a:spcBef>
                <a:spcPts val="0"/>
              </a:spcBef>
              <a:spcAft>
                <a:spcPts val="0"/>
              </a:spcAft>
              <a:buSzPts val="1400"/>
              <a:buFont typeface="Bebas Neue"/>
              <a:buNone/>
              <a:defRPr>
                <a:latin typeface="Bebas Neue"/>
                <a:ea typeface="Bebas Neue"/>
                <a:cs typeface="Bebas Neue"/>
                <a:sym typeface="Bebas Neue"/>
              </a:defRPr>
            </a:lvl3pPr>
            <a:lvl4pPr lvl="3" rtl="0">
              <a:spcBef>
                <a:spcPts val="0"/>
              </a:spcBef>
              <a:spcAft>
                <a:spcPts val="0"/>
              </a:spcAft>
              <a:buSzPts val="1400"/>
              <a:buFont typeface="Bebas Neue"/>
              <a:buNone/>
              <a:defRPr>
                <a:latin typeface="Bebas Neue"/>
                <a:ea typeface="Bebas Neue"/>
                <a:cs typeface="Bebas Neue"/>
                <a:sym typeface="Bebas Neue"/>
              </a:defRPr>
            </a:lvl4pPr>
            <a:lvl5pPr lvl="4" rtl="0">
              <a:spcBef>
                <a:spcPts val="0"/>
              </a:spcBef>
              <a:spcAft>
                <a:spcPts val="0"/>
              </a:spcAft>
              <a:buSzPts val="1400"/>
              <a:buFont typeface="Bebas Neue"/>
              <a:buNone/>
              <a:defRPr>
                <a:latin typeface="Bebas Neue"/>
                <a:ea typeface="Bebas Neue"/>
                <a:cs typeface="Bebas Neue"/>
                <a:sym typeface="Bebas Neue"/>
              </a:defRPr>
            </a:lvl5pPr>
            <a:lvl6pPr lvl="5" rtl="0">
              <a:spcBef>
                <a:spcPts val="0"/>
              </a:spcBef>
              <a:spcAft>
                <a:spcPts val="0"/>
              </a:spcAft>
              <a:buSzPts val="1400"/>
              <a:buFont typeface="Bebas Neue"/>
              <a:buNone/>
              <a:defRPr>
                <a:latin typeface="Bebas Neue"/>
                <a:ea typeface="Bebas Neue"/>
                <a:cs typeface="Bebas Neue"/>
                <a:sym typeface="Bebas Neue"/>
              </a:defRPr>
            </a:lvl6pPr>
            <a:lvl7pPr lvl="6" rtl="0">
              <a:spcBef>
                <a:spcPts val="0"/>
              </a:spcBef>
              <a:spcAft>
                <a:spcPts val="0"/>
              </a:spcAft>
              <a:buSzPts val="1400"/>
              <a:buFont typeface="Bebas Neue"/>
              <a:buNone/>
              <a:defRPr>
                <a:latin typeface="Bebas Neue"/>
                <a:ea typeface="Bebas Neue"/>
                <a:cs typeface="Bebas Neue"/>
                <a:sym typeface="Bebas Neue"/>
              </a:defRPr>
            </a:lvl7pPr>
            <a:lvl8pPr lvl="7" rtl="0">
              <a:spcBef>
                <a:spcPts val="0"/>
              </a:spcBef>
              <a:spcAft>
                <a:spcPts val="0"/>
              </a:spcAft>
              <a:buSzPts val="1400"/>
              <a:buFont typeface="Bebas Neue"/>
              <a:buNone/>
              <a:defRPr>
                <a:latin typeface="Bebas Neue"/>
                <a:ea typeface="Bebas Neue"/>
                <a:cs typeface="Bebas Neue"/>
                <a:sym typeface="Bebas Neue"/>
              </a:defRPr>
            </a:lvl8pPr>
            <a:lvl9pPr lvl="8" rtl="0">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189" name="Google Shape;2189;p33"/>
          <p:cNvSpPr txBox="1">
            <a:spLocks noGrp="1"/>
          </p:cNvSpPr>
          <p:nvPr>
            <p:ph type="subTitle" idx="7"/>
          </p:nvPr>
        </p:nvSpPr>
        <p:spPr>
          <a:xfrm>
            <a:off x="4615718" y="3754000"/>
            <a:ext cx="2892900" cy="74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90" name="Google Shape;2190;p33"/>
          <p:cNvSpPr txBox="1">
            <a:spLocks noGrp="1"/>
          </p:cNvSpPr>
          <p:nvPr>
            <p:ph type="subTitle" idx="8"/>
          </p:nvPr>
        </p:nvSpPr>
        <p:spPr>
          <a:xfrm>
            <a:off x="4615720" y="3092500"/>
            <a:ext cx="2892900" cy="68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1400"/>
              <a:buFont typeface="Bebas Neue"/>
              <a:buNone/>
              <a:defRPr>
                <a:latin typeface="Bebas Neue"/>
                <a:ea typeface="Bebas Neue"/>
                <a:cs typeface="Bebas Neue"/>
                <a:sym typeface="Bebas Neue"/>
              </a:defRPr>
            </a:lvl2pPr>
            <a:lvl3pPr lvl="2" rtl="0">
              <a:spcBef>
                <a:spcPts val="0"/>
              </a:spcBef>
              <a:spcAft>
                <a:spcPts val="0"/>
              </a:spcAft>
              <a:buSzPts val="1400"/>
              <a:buFont typeface="Bebas Neue"/>
              <a:buNone/>
              <a:defRPr>
                <a:latin typeface="Bebas Neue"/>
                <a:ea typeface="Bebas Neue"/>
                <a:cs typeface="Bebas Neue"/>
                <a:sym typeface="Bebas Neue"/>
              </a:defRPr>
            </a:lvl3pPr>
            <a:lvl4pPr lvl="3" rtl="0">
              <a:spcBef>
                <a:spcPts val="0"/>
              </a:spcBef>
              <a:spcAft>
                <a:spcPts val="0"/>
              </a:spcAft>
              <a:buSzPts val="1400"/>
              <a:buFont typeface="Bebas Neue"/>
              <a:buNone/>
              <a:defRPr>
                <a:latin typeface="Bebas Neue"/>
                <a:ea typeface="Bebas Neue"/>
                <a:cs typeface="Bebas Neue"/>
                <a:sym typeface="Bebas Neue"/>
              </a:defRPr>
            </a:lvl4pPr>
            <a:lvl5pPr lvl="4" rtl="0">
              <a:spcBef>
                <a:spcPts val="0"/>
              </a:spcBef>
              <a:spcAft>
                <a:spcPts val="0"/>
              </a:spcAft>
              <a:buSzPts val="1400"/>
              <a:buFont typeface="Bebas Neue"/>
              <a:buNone/>
              <a:defRPr>
                <a:latin typeface="Bebas Neue"/>
                <a:ea typeface="Bebas Neue"/>
                <a:cs typeface="Bebas Neue"/>
                <a:sym typeface="Bebas Neue"/>
              </a:defRPr>
            </a:lvl5pPr>
            <a:lvl6pPr lvl="5" rtl="0">
              <a:spcBef>
                <a:spcPts val="0"/>
              </a:spcBef>
              <a:spcAft>
                <a:spcPts val="0"/>
              </a:spcAft>
              <a:buSzPts val="1400"/>
              <a:buFont typeface="Bebas Neue"/>
              <a:buNone/>
              <a:defRPr>
                <a:latin typeface="Bebas Neue"/>
                <a:ea typeface="Bebas Neue"/>
                <a:cs typeface="Bebas Neue"/>
                <a:sym typeface="Bebas Neue"/>
              </a:defRPr>
            </a:lvl6pPr>
            <a:lvl7pPr lvl="6" rtl="0">
              <a:spcBef>
                <a:spcPts val="0"/>
              </a:spcBef>
              <a:spcAft>
                <a:spcPts val="0"/>
              </a:spcAft>
              <a:buSzPts val="1400"/>
              <a:buFont typeface="Bebas Neue"/>
              <a:buNone/>
              <a:defRPr>
                <a:latin typeface="Bebas Neue"/>
                <a:ea typeface="Bebas Neue"/>
                <a:cs typeface="Bebas Neue"/>
                <a:sym typeface="Bebas Neue"/>
              </a:defRPr>
            </a:lvl7pPr>
            <a:lvl8pPr lvl="7" rtl="0">
              <a:spcBef>
                <a:spcPts val="0"/>
              </a:spcBef>
              <a:spcAft>
                <a:spcPts val="0"/>
              </a:spcAft>
              <a:buSzPts val="1400"/>
              <a:buFont typeface="Bebas Neue"/>
              <a:buNone/>
              <a:defRPr>
                <a:latin typeface="Bebas Neue"/>
                <a:ea typeface="Bebas Neue"/>
                <a:cs typeface="Bebas Neue"/>
                <a:sym typeface="Bebas Neue"/>
              </a:defRPr>
            </a:lvl8pPr>
            <a:lvl9pPr lvl="8" rtl="0">
              <a:spcBef>
                <a:spcPts val="0"/>
              </a:spcBef>
              <a:spcAft>
                <a:spcPts val="0"/>
              </a:spcAft>
              <a:buSzPts val="1400"/>
              <a:buFont typeface="Bebas Neue"/>
              <a:buNone/>
              <a:defRPr>
                <a:latin typeface="Bebas Neue"/>
                <a:ea typeface="Bebas Neue"/>
                <a:cs typeface="Bebas Neue"/>
                <a:sym typeface="Bebas Neue"/>
              </a:defRPr>
            </a:lvl9pPr>
          </a:lstStyle>
          <a:p>
            <a:endParaRPr/>
          </a:p>
        </p:txBody>
      </p:sp>
      <p:grpSp>
        <p:nvGrpSpPr>
          <p:cNvPr id="2191" name="Google Shape;2191;p33"/>
          <p:cNvGrpSpPr/>
          <p:nvPr/>
        </p:nvGrpSpPr>
        <p:grpSpPr>
          <a:xfrm>
            <a:off x="-2426590" y="2409943"/>
            <a:ext cx="14529542" cy="4397248"/>
            <a:chOff x="-2426590" y="2409943"/>
            <a:chExt cx="14529542" cy="4397248"/>
          </a:xfrm>
        </p:grpSpPr>
        <p:sp>
          <p:nvSpPr>
            <p:cNvPr id="2192" name="Google Shape;2192;p33"/>
            <p:cNvSpPr/>
            <p:nvPr/>
          </p:nvSpPr>
          <p:spPr>
            <a:xfrm rot="486581" flipH="1">
              <a:off x="-584615" y="4769198"/>
              <a:ext cx="6704389" cy="1290350"/>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869180" flipH="1">
              <a:off x="7193186" y="2927028"/>
              <a:ext cx="4561644" cy="3363079"/>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flipH="1">
              <a:off x="3" y="4665097"/>
              <a:ext cx="2564475" cy="487401"/>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33"/>
            <p:cNvGrpSpPr/>
            <p:nvPr/>
          </p:nvGrpSpPr>
          <p:grpSpPr>
            <a:xfrm rot="10800000" flipH="1">
              <a:off x="8345525" y="4108088"/>
              <a:ext cx="1515792" cy="1305764"/>
              <a:chOff x="0" y="0"/>
              <a:chExt cx="1515792" cy="1305764"/>
            </a:xfrm>
          </p:grpSpPr>
          <p:sp>
            <p:nvSpPr>
              <p:cNvPr id="2196" name="Google Shape;2196;p33"/>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3"/>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3"/>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3"/>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3"/>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3"/>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3"/>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3"/>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3"/>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3"/>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3"/>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3"/>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3"/>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3"/>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3"/>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3"/>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3"/>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3"/>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3"/>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3"/>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3"/>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3"/>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3"/>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3"/>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3"/>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3"/>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3"/>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3"/>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3"/>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3"/>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3"/>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3"/>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3"/>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3"/>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3"/>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3"/>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3"/>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3"/>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33"/>
            <p:cNvGrpSpPr/>
            <p:nvPr/>
          </p:nvGrpSpPr>
          <p:grpSpPr>
            <a:xfrm rot="6946024">
              <a:off x="-2205576" y="3424971"/>
              <a:ext cx="3033426" cy="2394913"/>
              <a:chOff x="5470300" y="691825"/>
              <a:chExt cx="1042675" cy="823200"/>
            </a:xfrm>
          </p:grpSpPr>
          <p:sp>
            <p:nvSpPr>
              <p:cNvPr id="2266" name="Google Shape;2266;p33"/>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3"/>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3"/>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3"/>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3"/>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3"/>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2" name="Google Shape;2272;p33"/>
          <p:cNvGrpSpPr/>
          <p:nvPr/>
        </p:nvGrpSpPr>
        <p:grpSpPr>
          <a:xfrm>
            <a:off x="-1595125" y="-1646086"/>
            <a:ext cx="11198062" cy="3503596"/>
            <a:chOff x="-1595125" y="-1646086"/>
            <a:chExt cx="11198062" cy="3503596"/>
          </a:xfrm>
        </p:grpSpPr>
        <p:sp>
          <p:nvSpPr>
            <p:cNvPr id="2273" name="Google Shape;2273;p33"/>
            <p:cNvSpPr/>
            <p:nvPr/>
          </p:nvSpPr>
          <p:spPr>
            <a:xfrm>
              <a:off x="8087125" y="-1068718"/>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3"/>
            <p:cNvSpPr/>
            <p:nvPr/>
          </p:nvSpPr>
          <p:spPr>
            <a:xfrm>
              <a:off x="-1595125" y="-421425"/>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3"/>
            <p:cNvSpPr/>
            <p:nvPr/>
          </p:nvSpPr>
          <p:spPr>
            <a:xfrm rot="5400000" flipH="1">
              <a:off x="-124132" y="-625657"/>
              <a:ext cx="1914980" cy="2618384"/>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3"/>
            <p:cNvSpPr/>
            <p:nvPr/>
          </p:nvSpPr>
          <p:spPr>
            <a:xfrm rot="9239274">
              <a:off x="6348115" y="-1134414"/>
              <a:ext cx="2834759" cy="217052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1209175" y="2357125"/>
            <a:ext cx="6725700" cy="8586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3600"/>
              <a:buNone/>
              <a:defRPr sz="6200">
                <a:solidFill>
                  <a:srgbClr val="8FB1F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3"/>
          <p:cNvSpPr txBox="1">
            <a:spLocks noGrp="1"/>
          </p:cNvSpPr>
          <p:nvPr>
            <p:ph type="title" idx="2" hasCustomPrompt="1"/>
          </p:nvPr>
        </p:nvSpPr>
        <p:spPr>
          <a:xfrm>
            <a:off x="2729675" y="961125"/>
            <a:ext cx="3684600" cy="14139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2000"/>
              <a:buNone/>
              <a:defRPr sz="9000">
                <a:solidFill>
                  <a:srgbClr val="FE5430"/>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3"/>
          <p:cNvSpPr txBox="1">
            <a:spLocks noGrp="1"/>
          </p:cNvSpPr>
          <p:nvPr>
            <p:ph type="subTitle" idx="1"/>
          </p:nvPr>
        </p:nvSpPr>
        <p:spPr>
          <a:xfrm>
            <a:off x="3216750" y="3376350"/>
            <a:ext cx="27105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1" name="Google Shape;101;p3"/>
          <p:cNvGrpSpPr/>
          <p:nvPr/>
        </p:nvGrpSpPr>
        <p:grpSpPr>
          <a:xfrm>
            <a:off x="-904950" y="-1122654"/>
            <a:ext cx="10617358" cy="6479739"/>
            <a:chOff x="-904950" y="-1122654"/>
            <a:chExt cx="10617358" cy="6479739"/>
          </a:xfrm>
        </p:grpSpPr>
        <p:sp>
          <p:nvSpPr>
            <p:cNvPr id="102" name="Google Shape;102;p3"/>
            <p:cNvSpPr/>
            <p:nvPr/>
          </p:nvSpPr>
          <p:spPr>
            <a:xfrm>
              <a:off x="-62475" y="3130379"/>
              <a:ext cx="2908130" cy="2226705"/>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14050" y="2760350"/>
              <a:ext cx="2241990" cy="2477609"/>
            </a:xfrm>
            <a:custGeom>
              <a:avLst/>
              <a:gdLst/>
              <a:ahLst/>
              <a:cxnLst/>
              <a:rect l="l" t="t" r="r" b="b"/>
              <a:pathLst>
                <a:path w="57263" h="63281" extrusionOk="0">
                  <a:moveTo>
                    <a:pt x="5485" y="0"/>
                  </a:moveTo>
                  <a:cubicBezTo>
                    <a:pt x="4788" y="0"/>
                    <a:pt x="4094" y="64"/>
                    <a:pt x="3415" y="191"/>
                  </a:cubicBezTo>
                  <a:cubicBezTo>
                    <a:pt x="2222" y="412"/>
                    <a:pt x="1075" y="824"/>
                    <a:pt x="0" y="1398"/>
                  </a:cubicBezTo>
                  <a:lnTo>
                    <a:pt x="103" y="1589"/>
                  </a:lnTo>
                  <a:cubicBezTo>
                    <a:pt x="1148" y="1030"/>
                    <a:pt x="2281" y="633"/>
                    <a:pt x="3444" y="412"/>
                  </a:cubicBezTo>
                  <a:cubicBezTo>
                    <a:pt x="4115" y="294"/>
                    <a:pt x="4790" y="234"/>
                    <a:pt x="5465" y="234"/>
                  </a:cubicBezTo>
                  <a:cubicBezTo>
                    <a:pt x="5975" y="234"/>
                    <a:pt x="6484" y="269"/>
                    <a:pt x="6991" y="338"/>
                  </a:cubicBezTo>
                  <a:cubicBezTo>
                    <a:pt x="9360" y="662"/>
                    <a:pt x="11553" y="1707"/>
                    <a:pt x="13319" y="3326"/>
                  </a:cubicBezTo>
                  <a:cubicBezTo>
                    <a:pt x="14187" y="4120"/>
                    <a:pt x="14923" y="5062"/>
                    <a:pt x="15482" y="6107"/>
                  </a:cubicBezTo>
                  <a:cubicBezTo>
                    <a:pt x="16056" y="7137"/>
                    <a:pt x="16424" y="8285"/>
                    <a:pt x="16556" y="9448"/>
                  </a:cubicBezTo>
                  <a:cubicBezTo>
                    <a:pt x="16689" y="10625"/>
                    <a:pt x="16615" y="11817"/>
                    <a:pt x="16306" y="12950"/>
                  </a:cubicBezTo>
                  <a:cubicBezTo>
                    <a:pt x="15997" y="14098"/>
                    <a:pt x="15526" y="15202"/>
                    <a:pt x="14908" y="16217"/>
                  </a:cubicBezTo>
                  <a:cubicBezTo>
                    <a:pt x="13746" y="18292"/>
                    <a:pt x="12318" y="20235"/>
                    <a:pt x="11170" y="22354"/>
                  </a:cubicBezTo>
                  <a:cubicBezTo>
                    <a:pt x="10581" y="23413"/>
                    <a:pt x="10096" y="24532"/>
                    <a:pt x="9728" y="25695"/>
                  </a:cubicBezTo>
                  <a:cubicBezTo>
                    <a:pt x="9654" y="25974"/>
                    <a:pt x="9566" y="26268"/>
                    <a:pt x="9478" y="26563"/>
                  </a:cubicBezTo>
                  <a:lnTo>
                    <a:pt x="9301" y="27460"/>
                  </a:lnTo>
                  <a:lnTo>
                    <a:pt x="9169" y="28358"/>
                  </a:lnTo>
                  <a:cubicBezTo>
                    <a:pt x="9139" y="28652"/>
                    <a:pt x="9125" y="28962"/>
                    <a:pt x="9095" y="29256"/>
                  </a:cubicBezTo>
                  <a:cubicBezTo>
                    <a:pt x="8933" y="31684"/>
                    <a:pt x="9286" y="34127"/>
                    <a:pt x="10140" y="36393"/>
                  </a:cubicBezTo>
                  <a:cubicBezTo>
                    <a:pt x="10581" y="37541"/>
                    <a:pt x="11185" y="38601"/>
                    <a:pt x="11935" y="39557"/>
                  </a:cubicBezTo>
                  <a:cubicBezTo>
                    <a:pt x="12127" y="39807"/>
                    <a:pt x="12318" y="40028"/>
                    <a:pt x="12539" y="40249"/>
                  </a:cubicBezTo>
                  <a:cubicBezTo>
                    <a:pt x="12745" y="40470"/>
                    <a:pt x="12966" y="40690"/>
                    <a:pt x="13201" y="40882"/>
                  </a:cubicBezTo>
                  <a:cubicBezTo>
                    <a:pt x="13422" y="41088"/>
                    <a:pt x="13657" y="41279"/>
                    <a:pt x="13907" y="41456"/>
                  </a:cubicBezTo>
                  <a:lnTo>
                    <a:pt x="14275" y="41721"/>
                  </a:lnTo>
                  <a:lnTo>
                    <a:pt x="14467" y="41853"/>
                  </a:lnTo>
                  <a:lnTo>
                    <a:pt x="14673" y="41971"/>
                  </a:lnTo>
                  <a:cubicBezTo>
                    <a:pt x="15688" y="42618"/>
                    <a:pt x="16807" y="43119"/>
                    <a:pt x="17984" y="43472"/>
                  </a:cubicBezTo>
                  <a:cubicBezTo>
                    <a:pt x="19146" y="43796"/>
                    <a:pt x="20338" y="44016"/>
                    <a:pt x="21545" y="44119"/>
                  </a:cubicBezTo>
                  <a:cubicBezTo>
                    <a:pt x="22281" y="44182"/>
                    <a:pt x="23018" y="44209"/>
                    <a:pt x="23753" y="44209"/>
                  </a:cubicBezTo>
                  <a:cubicBezTo>
                    <a:pt x="25428" y="44209"/>
                    <a:pt x="27099" y="44068"/>
                    <a:pt x="28756" y="43884"/>
                  </a:cubicBezTo>
                  <a:cubicBezTo>
                    <a:pt x="31140" y="43604"/>
                    <a:pt x="33510" y="43236"/>
                    <a:pt x="35894" y="42942"/>
                  </a:cubicBezTo>
                  <a:cubicBezTo>
                    <a:pt x="37599" y="42741"/>
                    <a:pt x="39320" y="42585"/>
                    <a:pt x="41034" y="42585"/>
                  </a:cubicBezTo>
                  <a:cubicBezTo>
                    <a:pt x="41701" y="42585"/>
                    <a:pt x="42367" y="42609"/>
                    <a:pt x="43031" y="42662"/>
                  </a:cubicBezTo>
                  <a:cubicBezTo>
                    <a:pt x="44209" y="42751"/>
                    <a:pt x="45386" y="42957"/>
                    <a:pt x="46534" y="43295"/>
                  </a:cubicBezTo>
                  <a:cubicBezTo>
                    <a:pt x="47667" y="43634"/>
                    <a:pt x="48756" y="44119"/>
                    <a:pt x="49771" y="44723"/>
                  </a:cubicBezTo>
                  <a:cubicBezTo>
                    <a:pt x="50802" y="45326"/>
                    <a:pt x="51743" y="46047"/>
                    <a:pt x="52612" y="46886"/>
                  </a:cubicBezTo>
                  <a:cubicBezTo>
                    <a:pt x="53465" y="47710"/>
                    <a:pt x="54216" y="48637"/>
                    <a:pt x="54849" y="49638"/>
                  </a:cubicBezTo>
                  <a:cubicBezTo>
                    <a:pt x="55481" y="50639"/>
                    <a:pt x="55997" y="51728"/>
                    <a:pt x="56364" y="52846"/>
                  </a:cubicBezTo>
                  <a:cubicBezTo>
                    <a:pt x="56732" y="53979"/>
                    <a:pt x="56938" y="55157"/>
                    <a:pt x="56983" y="56349"/>
                  </a:cubicBezTo>
                  <a:cubicBezTo>
                    <a:pt x="57027" y="57541"/>
                    <a:pt x="56909" y="58733"/>
                    <a:pt x="56615" y="59881"/>
                  </a:cubicBezTo>
                  <a:cubicBezTo>
                    <a:pt x="56335" y="61043"/>
                    <a:pt x="55894" y="62147"/>
                    <a:pt x="55305" y="63192"/>
                  </a:cubicBezTo>
                  <a:lnTo>
                    <a:pt x="55481" y="63280"/>
                  </a:lnTo>
                  <a:cubicBezTo>
                    <a:pt x="56085" y="62235"/>
                    <a:pt x="56541" y="61102"/>
                    <a:pt x="56850" y="59939"/>
                  </a:cubicBezTo>
                  <a:cubicBezTo>
                    <a:pt x="57130" y="58762"/>
                    <a:pt x="57262" y="57541"/>
                    <a:pt x="57218" y="56334"/>
                  </a:cubicBezTo>
                  <a:cubicBezTo>
                    <a:pt x="57174" y="55127"/>
                    <a:pt x="56968" y="53920"/>
                    <a:pt x="56600" y="52773"/>
                  </a:cubicBezTo>
                  <a:cubicBezTo>
                    <a:pt x="56232" y="51625"/>
                    <a:pt x="55717" y="50521"/>
                    <a:pt x="55069" y="49491"/>
                  </a:cubicBezTo>
                  <a:cubicBezTo>
                    <a:pt x="54422" y="48461"/>
                    <a:pt x="53657" y="47519"/>
                    <a:pt x="52803" y="46665"/>
                  </a:cubicBezTo>
                  <a:cubicBezTo>
                    <a:pt x="51920" y="45826"/>
                    <a:pt x="50963" y="45091"/>
                    <a:pt x="49919" y="44487"/>
                  </a:cubicBezTo>
                  <a:cubicBezTo>
                    <a:pt x="48874" y="43869"/>
                    <a:pt x="47755" y="43369"/>
                    <a:pt x="46607" y="43016"/>
                  </a:cubicBezTo>
                  <a:cubicBezTo>
                    <a:pt x="45445" y="42662"/>
                    <a:pt x="44253" y="42442"/>
                    <a:pt x="43046" y="42353"/>
                  </a:cubicBezTo>
                  <a:cubicBezTo>
                    <a:pt x="42377" y="42304"/>
                    <a:pt x="41708" y="42283"/>
                    <a:pt x="41039" y="42283"/>
                  </a:cubicBezTo>
                  <a:cubicBezTo>
                    <a:pt x="39297" y="42283"/>
                    <a:pt x="37558" y="42431"/>
                    <a:pt x="35835" y="42633"/>
                  </a:cubicBezTo>
                  <a:cubicBezTo>
                    <a:pt x="33451" y="42913"/>
                    <a:pt x="31082" y="43295"/>
                    <a:pt x="28697" y="43560"/>
                  </a:cubicBezTo>
                  <a:cubicBezTo>
                    <a:pt x="27077" y="43741"/>
                    <a:pt x="25442" y="43874"/>
                    <a:pt x="23813" y="43874"/>
                  </a:cubicBezTo>
                  <a:cubicBezTo>
                    <a:pt x="23060" y="43874"/>
                    <a:pt x="22309" y="43846"/>
                    <a:pt x="21560" y="43781"/>
                  </a:cubicBezTo>
                  <a:cubicBezTo>
                    <a:pt x="20368" y="43693"/>
                    <a:pt x="19205" y="43472"/>
                    <a:pt x="18057" y="43148"/>
                  </a:cubicBezTo>
                  <a:cubicBezTo>
                    <a:pt x="16924" y="42795"/>
                    <a:pt x="15850" y="42309"/>
                    <a:pt x="14849" y="41676"/>
                  </a:cubicBezTo>
                  <a:lnTo>
                    <a:pt x="14658" y="41559"/>
                  </a:lnTo>
                  <a:lnTo>
                    <a:pt x="14481" y="41426"/>
                  </a:lnTo>
                  <a:lnTo>
                    <a:pt x="14113" y="41176"/>
                  </a:lnTo>
                  <a:cubicBezTo>
                    <a:pt x="13878" y="41000"/>
                    <a:pt x="13642" y="40823"/>
                    <a:pt x="13436" y="40617"/>
                  </a:cubicBezTo>
                  <a:cubicBezTo>
                    <a:pt x="13201" y="40426"/>
                    <a:pt x="12995" y="40234"/>
                    <a:pt x="12789" y="40014"/>
                  </a:cubicBezTo>
                  <a:cubicBezTo>
                    <a:pt x="12583" y="39807"/>
                    <a:pt x="12377" y="39587"/>
                    <a:pt x="12200" y="39351"/>
                  </a:cubicBezTo>
                  <a:cubicBezTo>
                    <a:pt x="11464" y="38409"/>
                    <a:pt x="10891" y="37379"/>
                    <a:pt x="10464" y="36276"/>
                  </a:cubicBezTo>
                  <a:cubicBezTo>
                    <a:pt x="10037" y="35172"/>
                    <a:pt x="9743" y="34009"/>
                    <a:pt x="9581" y="32847"/>
                  </a:cubicBezTo>
                  <a:cubicBezTo>
                    <a:pt x="9419" y="31669"/>
                    <a:pt x="9360" y="30477"/>
                    <a:pt x="9434" y="29285"/>
                  </a:cubicBezTo>
                  <a:cubicBezTo>
                    <a:pt x="9463" y="28991"/>
                    <a:pt x="9478" y="28697"/>
                    <a:pt x="9507" y="28402"/>
                  </a:cubicBezTo>
                  <a:lnTo>
                    <a:pt x="9640" y="27519"/>
                  </a:lnTo>
                  <a:lnTo>
                    <a:pt x="9816" y="26651"/>
                  </a:lnTo>
                  <a:cubicBezTo>
                    <a:pt x="9890" y="26371"/>
                    <a:pt x="9978" y="26092"/>
                    <a:pt x="10052" y="25798"/>
                  </a:cubicBezTo>
                  <a:cubicBezTo>
                    <a:pt x="10420" y="24664"/>
                    <a:pt x="10891" y="23575"/>
                    <a:pt x="11464" y="22530"/>
                  </a:cubicBezTo>
                  <a:cubicBezTo>
                    <a:pt x="12598" y="20426"/>
                    <a:pt x="14010" y="18483"/>
                    <a:pt x="15188" y="16379"/>
                  </a:cubicBezTo>
                  <a:cubicBezTo>
                    <a:pt x="15806" y="15349"/>
                    <a:pt x="16291" y="14216"/>
                    <a:pt x="16615" y="13053"/>
                  </a:cubicBezTo>
                  <a:cubicBezTo>
                    <a:pt x="16910" y="11861"/>
                    <a:pt x="16998" y="10640"/>
                    <a:pt x="16851" y="9433"/>
                  </a:cubicBezTo>
                  <a:cubicBezTo>
                    <a:pt x="16718" y="8211"/>
                    <a:pt x="16336" y="7034"/>
                    <a:pt x="15747" y="5975"/>
                  </a:cubicBezTo>
                  <a:cubicBezTo>
                    <a:pt x="15173" y="4900"/>
                    <a:pt x="14408" y="3929"/>
                    <a:pt x="13510" y="3120"/>
                  </a:cubicBezTo>
                  <a:cubicBezTo>
                    <a:pt x="11715" y="1457"/>
                    <a:pt x="9434" y="412"/>
                    <a:pt x="7020" y="103"/>
                  </a:cubicBezTo>
                  <a:cubicBezTo>
                    <a:pt x="6510" y="34"/>
                    <a:pt x="5996" y="0"/>
                    <a:pt x="5485" y="0"/>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465475" y="482766"/>
              <a:ext cx="437639" cy="433456"/>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rgbClr val="AB6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788899" y="190600"/>
              <a:ext cx="241747" cy="190036"/>
            </a:xfrm>
            <a:custGeom>
              <a:avLst/>
              <a:gdLst/>
              <a:ahLst/>
              <a:cxnLst/>
              <a:rect l="l" t="t" r="r" b="b"/>
              <a:pathLst>
                <a:path w="3179" h="2499" extrusionOk="0">
                  <a:moveTo>
                    <a:pt x="1409" y="0"/>
                  </a:moveTo>
                  <a:cubicBezTo>
                    <a:pt x="702" y="0"/>
                    <a:pt x="40" y="288"/>
                    <a:pt x="15" y="1058"/>
                  </a:cubicBezTo>
                  <a:cubicBezTo>
                    <a:pt x="0" y="1794"/>
                    <a:pt x="662" y="2309"/>
                    <a:pt x="1325" y="2456"/>
                  </a:cubicBezTo>
                  <a:cubicBezTo>
                    <a:pt x="1452" y="2484"/>
                    <a:pt x="1580" y="2498"/>
                    <a:pt x="1706" y="2498"/>
                  </a:cubicBezTo>
                  <a:cubicBezTo>
                    <a:pt x="2366" y="2498"/>
                    <a:pt x="2967" y="2116"/>
                    <a:pt x="3091" y="1411"/>
                  </a:cubicBezTo>
                  <a:cubicBezTo>
                    <a:pt x="3091" y="1352"/>
                    <a:pt x="3091" y="1308"/>
                    <a:pt x="3091" y="1249"/>
                  </a:cubicBezTo>
                  <a:cubicBezTo>
                    <a:pt x="3179" y="926"/>
                    <a:pt x="3061" y="587"/>
                    <a:pt x="2811" y="396"/>
                  </a:cubicBezTo>
                  <a:cubicBezTo>
                    <a:pt x="2479" y="158"/>
                    <a:pt x="1932" y="0"/>
                    <a:pt x="1409" y="0"/>
                  </a:cubicBez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354875" y="-1122654"/>
              <a:ext cx="4602159" cy="190124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rgbClr val="FFD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904950" y="-170654"/>
              <a:ext cx="3573273" cy="1460317"/>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92285" y="1611745"/>
              <a:ext cx="305360" cy="302442"/>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6549870" y="219304"/>
              <a:ext cx="168678" cy="132597"/>
            </a:xfrm>
            <a:custGeom>
              <a:avLst/>
              <a:gdLst/>
              <a:ahLst/>
              <a:cxnLst/>
              <a:rect l="l" t="t" r="r" b="b"/>
              <a:pathLst>
                <a:path w="3179" h="2499" extrusionOk="0">
                  <a:moveTo>
                    <a:pt x="1409" y="0"/>
                  </a:moveTo>
                  <a:cubicBezTo>
                    <a:pt x="702" y="0"/>
                    <a:pt x="40" y="288"/>
                    <a:pt x="15" y="1058"/>
                  </a:cubicBezTo>
                  <a:cubicBezTo>
                    <a:pt x="0" y="1794"/>
                    <a:pt x="662" y="2309"/>
                    <a:pt x="1325" y="2456"/>
                  </a:cubicBezTo>
                  <a:cubicBezTo>
                    <a:pt x="1452" y="2484"/>
                    <a:pt x="1580" y="2498"/>
                    <a:pt x="1706" y="2498"/>
                  </a:cubicBezTo>
                  <a:cubicBezTo>
                    <a:pt x="2366" y="2498"/>
                    <a:pt x="2967" y="2116"/>
                    <a:pt x="3091" y="1411"/>
                  </a:cubicBezTo>
                  <a:cubicBezTo>
                    <a:pt x="3091" y="1352"/>
                    <a:pt x="3091" y="1308"/>
                    <a:pt x="3091" y="1249"/>
                  </a:cubicBezTo>
                  <a:cubicBezTo>
                    <a:pt x="3179" y="926"/>
                    <a:pt x="3061" y="587"/>
                    <a:pt x="2811" y="396"/>
                  </a:cubicBezTo>
                  <a:cubicBezTo>
                    <a:pt x="2479" y="158"/>
                    <a:pt x="1932" y="0"/>
                    <a:pt x="1409" y="0"/>
                  </a:cubicBez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3"/>
            <p:cNvGrpSpPr/>
            <p:nvPr/>
          </p:nvGrpSpPr>
          <p:grpSpPr>
            <a:xfrm>
              <a:off x="-178300" y="796"/>
              <a:ext cx="2062486" cy="1969481"/>
              <a:chOff x="202700" y="796"/>
              <a:chExt cx="2062486" cy="1969481"/>
            </a:xfrm>
          </p:grpSpPr>
          <p:sp>
            <p:nvSpPr>
              <p:cNvPr id="111" name="Google Shape;111;p3"/>
              <p:cNvSpPr/>
              <p:nvPr/>
            </p:nvSpPr>
            <p:spPr>
              <a:xfrm>
                <a:off x="714136" y="796"/>
                <a:ext cx="1551050" cy="276549"/>
              </a:xfrm>
              <a:custGeom>
                <a:avLst/>
                <a:gdLst/>
                <a:ahLst/>
                <a:cxnLst/>
                <a:rect l="l" t="t" r="r" b="b"/>
                <a:pathLst>
                  <a:path w="29232" h="5212" extrusionOk="0">
                    <a:moveTo>
                      <a:pt x="1" y="0"/>
                    </a:moveTo>
                    <a:cubicBezTo>
                      <a:pt x="619" y="1487"/>
                      <a:pt x="2135" y="2694"/>
                      <a:pt x="3577" y="3518"/>
                    </a:cubicBezTo>
                    <a:cubicBezTo>
                      <a:pt x="5343" y="4518"/>
                      <a:pt x="7492" y="5033"/>
                      <a:pt x="9567" y="5181"/>
                    </a:cubicBezTo>
                    <a:cubicBezTo>
                      <a:pt x="9838" y="5201"/>
                      <a:pt x="10111" y="5211"/>
                      <a:pt x="10383" y="5211"/>
                    </a:cubicBezTo>
                    <a:cubicBezTo>
                      <a:pt x="11291" y="5211"/>
                      <a:pt x="12197" y="5098"/>
                      <a:pt x="13069" y="4872"/>
                    </a:cubicBezTo>
                    <a:cubicBezTo>
                      <a:pt x="13702" y="4710"/>
                      <a:pt x="14335" y="4489"/>
                      <a:pt x="14997" y="4401"/>
                    </a:cubicBezTo>
                    <a:cubicBezTo>
                      <a:pt x="15380" y="4365"/>
                      <a:pt x="15763" y="4346"/>
                      <a:pt x="16150" y="4346"/>
                    </a:cubicBezTo>
                    <a:cubicBezTo>
                      <a:pt x="16402" y="4346"/>
                      <a:pt x="16655" y="4354"/>
                      <a:pt x="16910" y="4371"/>
                    </a:cubicBezTo>
                    <a:cubicBezTo>
                      <a:pt x="17127" y="4382"/>
                      <a:pt x="17343" y="4387"/>
                      <a:pt x="17559" y="4387"/>
                    </a:cubicBezTo>
                    <a:cubicBezTo>
                      <a:pt x="18530" y="4387"/>
                      <a:pt x="19491" y="4279"/>
                      <a:pt x="20442" y="4062"/>
                    </a:cubicBezTo>
                    <a:cubicBezTo>
                      <a:pt x="21605" y="3783"/>
                      <a:pt x="22620" y="3179"/>
                      <a:pt x="23797" y="2958"/>
                    </a:cubicBezTo>
                    <a:cubicBezTo>
                      <a:pt x="24901" y="2752"/>
                      <a:pt x="26034" y="2958"/>
                      <a:pt x="27109" y="2591"/>
                    </a:cubicBezTo>
                    <a:cubicBezTo>
                      <a:pt x="28124" y="2237"/>
                      <a:pt x="28477" y="1487"/>
                      <a:pt x="29154" y="810"/>
                    </a:cubicBezTo>
                    <a:cubicBezTo>
                      <a:pt x="29232" y="732"/>
                      <a:pt x="29138" y="643"/>
                      <a:pt x="29035" y="643"/>
                    </a:cubicBezTo>
                    <a:cubicBezTo>
                      <a:pt x="29021" y="643"/>
                      <a:pt x="29006" y="644"/>
                      <a:pt x="28992" y="648"/>
                    </a:cubicBezTo>
                    <a:cubicBezTo>
                      <a:pt x="28972" y="638"/>
                      <a:pt x="28943" y="627"/>
                      <a:pt x="28918" y="627"/>
                    </a:cubicBezTo>
                    <a:cubicBezTo>
                      <a:pt x="28908" y="627"/>
                      <a:pt x="28898" y="629"/>
                      <a:pt x="28889" y="633"/>
                    </a:cubicBezTo>
                    <a:cubicBezTo>
                      <a:pt x="27889" y="898"/>
                      <a:pt x="26903" y="1222"/>
                      <a:pt x="25872" y="1384"/>
                    </a:cubicBezTo>
                    <a:cubicBezTo>
                      <a:pt x="25523" y="1440"/>
                      <a:pt x="25182" y="1460"/>
                      <a:pt x="24844" y="1460"/>
                    </a:cubicBezTo>
                    <a:cubicBezTo>
                      <a:pt x="24116" y="1460"/>
                      <a:pt x="23403" y="1365"/>
                      <a:pt x="22650" y="1325"/>
                    </a:cubicBezTo>
                    <a:cubicBezTo>
                      <a:pt x="22448" y="1316"/>
                      <a:pt x="22248" y="1312"/>
                      <a:pt x="22049" y="1312"/>
                    </a:cubicBezTo>
                    <a:cubicBezTo>
                      <a:pt x="20298" y="1312"/>
                      <a:pt x="18629" y="1641"/>
                      <a:pt x="16925" y="1958"/>
                    </a:cubicBezTo>
                    <a:cubicBezTo>
                      <a:pt x="16118" y="2115"/>
                      <a:pt x="15285" y="2229"/>
                      <a:pt x="14453" y="2229"/>
                    </a:cubicBezTo>
                    <a:cubicBezTo>
                      <a:pt x="14192" y="2229"/>
                      <a:pt x="13932" y="2218"/>
                      <a:pt x="13672" y="2193"/>
                    </a:cubicBezTo>
                    <a:cubicBezTo>
                      <a:pt x="12613" y="2075"/>
                      <a:pt x="11700" y="1663"/>
                      <a:pt x="10714" y="1369"/>
                    </a:cubicBezTo>
                    <a:cubicBezTo>
                      <a:pt x="9738" y="1063"/>
                      <a:pt x="8777" y="992"/>
                      <a:pt x="7807" y="992"/>
                    </a:cubicBezTo>
                    <a:cubicBezTo>
                      <a:pt x="6954" y="992"/>
                      <a:pt x="6095" y="1047"/>
                      <a:pt x="5214" y="1047"/>
                    </a:cubicBezTo>
                    <a:cubicBezTo>
                      <a:pt x="5120" y="1047"/>
                      <a:pt x="5026" y="1047"/>
                      <a:pt x="4931" y="1045"/>
                    </a:cubicBezTo>
                    <a:cubicBezTo>
                      <a:pt x="4004" y="1031"/>
                      <a:pt x="2974" y="1031"/>
                      <a:pt x="2091" y="766"/>
                    </a:cubicBezTo>
                    <a:cubicBezTo>
                      <a:pt x="1634" y="619"/>
                      <a:pt x="1222" y="368"/>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7984" y="796"/>
                <a:ext cx="1693410" cy="774198"/>
              </a:xfrm>
              <a:custGeom>
                <a:avLst/>
                <a:gdLst/>
                <a:ahLst/>
                <a:cxnLst/>
                <a:rect l="l" t="t" r="r" b="b"/>
                <a:pathLst>
                  <a:path w="31915" h="14591" extrusionOk="0">
                    <a:moveTo>
                      <a:pt x="1" y="0"/>
                    </a:moveTo>
                    <a:cubicBezTo>
                      <a:pt x="427" y="442"/>
                      <a:pt x="604" y="1001"/>
                      <a:pt x="825" y="1575"/>
                    </a:cubicBezTo>
                    <a:cubicBezTo>
                      <a:pt x="1060" y="2223"/>
                      <a:pt x="1325" y="2885"/>
                      <a:pt x="1575" y="3532"/>
                    </a:cubicBezTo>
                    <a:cubicBezTo>
                      <a:pt x="1973" y="4563"/>
                      <a:pt x="2311" y="5549"/>
                      <a:pt x="3017" y="6446"/>
                    </a:cubicBezTo>
                    <a:cubicBezTo>
                      <a:pt x="4254" y="8021"/>
                      <a:pt x="6123" y="9095"/>
                      <a:pt x="8006" y="9963"/>
                    </a:cubicBezTo>
                    <a:cubicBezTo>
                      <a:pt x="10435" y="11097"/>
                      <a:pt x="12980" y="11950"/>
                      <a:pt x="15600" y="12465"/>
                    </a:cubicBezTo>
                    <a:cubicBezTo>
                      <a:pt x="18323" y="12995"/>
                      <a:pt x="21163" y="13024"/>
                      <a:pt x="23930" y="13083"/>
                    </a:cubicBezTo>
                    <a:cubicBezTo>
                      <a:pt x="25328" y="13127"/>
                      <a:pt x="26755" y="13039"/>
                      <a:pt x="28124" y="13245"/>
                    </a:cubicBezTo>
                    <a:cubicBezTo>
                      <a:pt x="28904" y="13348"/>
                      <a:pt x="29640" y="13584"/>
                      <a:pt x="30317" y="13966"/>
                    </a:cubicBezTo>
                    <a:cubicBezTo>
                      <a:pt x="30758" y="14246"/>
                      <a:pt x="31229" y="14452"/>
                      <a:pt x="31729" y="14584"/>
                    </a:cubicBezTo>
                    <a:cubicBezTo>
                      <a:pt x="31743" y="14588"/>
                      <a:pt x="31757" y="14590"/>
                      <a:pt x="31770" y="14590"/>
                    </a:cubicBezTo>
                    <a:cubicBezTo>
                      <a:pt x="31854" y="14590"/>
                      <a:pt x="31915" y="14514"/>
                      <a:pt x="31876" y="14437"/>
                    </a:cubicBezTo>
                    <a:cubicBezTo>
                      <a:pt x="30905" y="12186"/>
                      <a:pt x="29080" y="10228"/>
                      <a:pt x="26858" y="8845"/>
                    </a:cubicBezTo>
                    <a:cubicBezTo>
                      <a:pt x="24886" y="7624"/>
                      <a:pt x="22605" y="6991"/>
                      <a:pt x="20221" y="6755"/>
                    </a:cubicBezTo>
                    <a:cubicBezTo>
                      <a:pt x="17528" y="6490"/>
                      <a:pt x="14805" y="6579"/>
                      <a:pt x="12127" y="6108"/>
                    </a:cubicBezTo>
                    <a:cubicBezTo>
                      <a:pt x="9581" y="5681"/>
                      <a:pt x="6829" y="4783"/>
                      <a:pt x="4798" y="3341"/>
                    </a:cubicBezTo>
                    <a:cubicBezTo>
                      <a:pt x="3856" y="2679"/>
                      <a:pt x="3209" y="1855"/>
                      <a:pt x="2502" y="1001"/>
                    </a:cubicBezTo>
                    <a:cubicBezTo>
                      <a:pt x="2223" y="633"/>
                      <a:pt x="1899" y="310"/>
                      <a:pt x="1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23691" y="796"/>
                <a:ext cx="1065922" cy="1969481"/>
              </a:xfrm>
              <a:custGeom>
                <a:avLst/>
                <a:gdLst/>
                <a:ahLst/>
                <a:cxnLst/>
                <a:rect l="l" t="t" r="r" b="b"/>
                <a:pathLst>
                  <a:path w="20089" h="37118" extrusionOk="0">
                    <a:moveTo>
                      <a:pt x="0" y="0"/>
                    </a:moveTo>
                    <a:cubicBezTo>
                      <a:pt x="618" y="1457"/>
                      <a:pt x="883" y="3032"/>
                      <a:pt x="795" y="4607"/>
                    </a:cubicBezTo>
                    <a:cubicBezTo>
                      <a:pt x="707" y="6196"/>
                      <a:pt x="824" y="7785"/>
                      <a:pt x="1133" y="9331"/>
                    </a:cubicBezTo>
                    <a:cubicBezTo>
                      <a:pt x="1428" y="10773"/>
                      <a:pt x="1869" y="12171"/>
                      <a:pt x="2429" y="13510"/>
                    </a:cubicBezTo>
                    <a:cubicBezTo>
                      <a:pt x="2914" y="14673"/>
                      <a:pt x="3503" y="15835"/>
                      <a:pt x="4312" y="16792"/>
                    </a:cubicBezTo>
                    <a:cubicBezTo>
                      <a:pt x="5122" y="17748"/>
                      <a:pt x="6211" y="18425"/>
                      <a:pt x="7256" y="19176"/>
                    </a:cubicBezTo>
                    <a:cubicBezTo>
                      <a:pt x="8477" y="20044"/>
                      <a:pt x="9389" y="21280"/>
                      <a:pt x="9831" y="22708"/>
                    </a:cubicBezTo>
                    <a:cubicBezTo>
                      <a:pt x="10243" y="23915"/>
                      <a:pt x="10581" y="25092"/>
                      <a:pt x="11464" y="26107"/>
                    </a:cubicBezTo>
                    <a:cubicBezTo>
                      <a:pt x="12318" y="27093"/>
                      <a:pt x="13407" y="27888"/>
                      <a:pt x="14246" y="28889"/>
                    </a:cubicBezTo>
                    <a:cubicBezTo>
                      <a:pt x="15217" y="30095"/>
                      <a:pt x="16056" y="31361"/>
                      <a:pt x="16792" y="32715"/>
                    </a:cubicBezTo>
                    <a:cubicBezTo>
                      <a:pt x="17572" y="34084"/>
                      <a:pt x="17690" y="35526"/>
                      <a:pt x="17881" y="37027"/>
                    </a:cubicBezTo>
                    <a:cubicBezTo>
                      <a:pt x="17888" y="37088"/>
                      <a:pt x="17939" y="37117"/>
                      <a:pt x="17993" y="37117"/>
                    </a:cubicBezTo>
                    <a:cubicBezTo>
                      <a:pt x="18043" y="37117"/>
                      <a:pt x="18095" y="37091"/>
                      <a:pt x="18116" y="37042"/>
                    </a:cubicBezTo>
                    <a:cubicBezTo>
                      <a:pt x="18779" y="35276"/>
                      <a:pt x="19441" y="33510"/>
                      <a:pt x="19765" y="31670"/>
                    </a:cubicBezTo>
                    <a:cubicBezTo>
                      <a:pt x="20074" y="29904"/>
                      <a:pt x="20088" y="28094"/>
                      <a:pt x="19823" y="26313"/>
                    </a:cubicBezTo>
                    <a:cubicBezTo>
                      <a:pt x="19411" y="23444"/>
                      <a:pt x="18455" y="20677"/>
                      <a:pt x="16983" y="18190"/>
                    </a:cubicBezTo>
                    <a:cubicBezTo>
                      <a:pt x="15526" y="15747"/>
                      <a:pt x="13510" y="13804"/>
                      <a:pt x="10891" y="12333"/>
                    </a:cubicBezTo>
                    <a:cubicBezTo>
                      <a:pt x="9375" y="11479"/>
                      <a:pt x="7609" y="10729"/>
                      <a:pt x="6343" y="9566"/>
                    </a:cubicBezTo>
                    <a:cubicBezTo>
                      <a:pt x="5166" y="8477"/>
                      <a:pt x="4298" y="7108"/>
                      <a:pt x="3812" y="5593"/>
                    </a:cubicBezTo>
                    <a:cubicBezTo>
                      <a:pt x="3415" y="4298"/>
                      <a:pt x="3503" y="2841"/>
                      <a:pt x="2914" y="1605"/>
                    </a:cubicBezTo>
                    <a:cubicBezTo>
                      <a:pt x="2590" y="957"/>
                      <a:pt x="2075" y="457"/>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02700" y="796"/>
                <a:ext cx="413125" cy="1879173"/>
              </a:xfrm>
              <a:custGeom>
                <a:avLst/>
                <a:gdLst/>
                <a:ahLst/>
                <a:cxnLst/>
                <a:rect l="l" t="t" r="r" b="b"/>
                <a:pathLst>
                  <a:path w="7786" h="35416" extrusionOk="0">
                    <a:moveTo>
                      <a:pt x="1708" y="0"/>
                    </a:moveTo>
                    <a:lnTo>
                      <a:pt x="1722" y="74"/>
                    </a:lnTo>
                    <a:cubicBezTo>
                      <a:pt x="2031" y="1605"/>
                      <a:pt x="1855" y="3312"/>
                      <a:pt x="1487" y="4813"/>
                    </a:cubicBezTo>
                    <a:cubicBezTo>
                      <a:pt x="1163" y="6108"/>
                      <a:pt x="678" y="7344"/>
                      <a:pt x="383" y="8639"/>
                    </a:cubicBezTo>
                    <a:cubicBezTo>
                      <a:pt x="104" y="9949"/>
                      <a:pt x="1" y="11288"/>
                      <a:pt x="74" y="12627"/>
                    </a:cubicBezTo>
                    <a:cubicBezTo>
                      <a:pt x="192" y="15541"/>
                      <a:pt x="1472" y="18205"/>
                      <a:pt x="2429" y="20942"/>
                    </a:cubicBezTo>
                    <a:cubicBezTo>
                      <a:pt x="2900" y="22325"/>
                      <a:pt x="3326" y="23723"/>
                      <a:pt x="3282" y="25180"/>
                    </a:cubicBezTo>
                    <a:cubicBezTo>
                      <a:pt x="3238" y="26637"/>
                      <a:pt x="2650" y="27947"/>
                      <a:pt x="2105" y="29301"/>
                    </a:cubicBezTo>
                    <a:cubicBezTo>
                      <a:pt x="1384" y="31052"/>
                      <a:pt x="457" y="33524"/>
                      <a:pt x="1443" y="35320"/>
                    </a:cubicBezTo>
                    <a:cubicBezTo>
                      <a:pt x="1462" y="35385"/>
                      <a:pt x="1513" y="35415"/>
                      <a:pt x="1564" y="35415"/>
                    </a:cubicBezTo>
                    <a:cubicBezTo>
                      <a:pt x="1629" y="35415"/>
                      <a:pt x="1693" y="35366"/>
                      <a:pt x="1693" y="35276"/>
                    </a:cubicBezTo>
                    <a:cubicBezTo>
                      <a:pt x="1796" y="34496"/>
                      <a:pt x="1781" y="33671"/>
                      <a:pt x="2061" y="32906"/>
                    </a:cubicBezTo>
                    <a:cubicBezTo>
                      <a:pt x="2296" y="32229"/>
                      <a:pt x="2723" y="31641"/>
                      <a:pt x="3165" y="31067"/>
                    </a:cubicBezTo>
                    <a:cubicBezTo>
                      <a:pt x="3959" y="29963"/>
                      <a:pt x="4680" y="28800"/>
                      <a:pt x="5313" y="27608"/>
                    </a:cubicBezTo>
                    <a:cubicBezTo>
                      <a:pt x="7786" y="23135"/>
                      <a:pt x="7167" y="18013"/>
                      <a:pt x="5298" y="13466"/>
                    </a:cubicBezTo>
                    <a:cubicBezTo>
                      <a:pt x="4769" y="12186"/>
                      <a:pt x="4106" y="10920"/>
                      <a:pt x="3783" y="9581"/>
                    </a:cubicBezTo>
                    <a:cubicBezTo>
                      <a:pt x="3459" y="8242"/>
                      <a:pt x="3547" y="6932"/>
                      <a:pt x="3694" y="5578"/>
                    </a:cubicBezTo>
                    <a:cubicBezTo>
                      <a:pt x="3886" y="3724"/>
                      <a:pt x="3915" y="1737"/>
                      <a:pt x="3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28993" y="796"/>
                <a:ext cx="1144769" cy="189796"/>
              </a:xfrm>
              <a:custGeom>
                <a:avLst/>
                <a:gdLst/>
                <a:ahLst/>
                <a:cxnLst/>
                <a:rect l="l" t="t" r="r" b="b"/>
                <a:pathLst>
                  <a:path w="21575" h="3577" extrusionOk="0">
                    <a:moveTo>
                      <a:pt x="0" y="0"/>
                    </a:moveTo>
                    <a:cubicBezTo>
                      <a:pt x="530" y="648"/>
                      <a:pt x="2900" y="3047"/>
                      <a:pt x="8889" y="3488"/>
                    </a:cubicBezTo>
                    <a:cubicBezTo>
                      <a:pt x="9846" y="3547"/>
                      <a:pt x="10758" y="3577"/>
                      <a:pt x="11641" y="3577"/>
                    </a:cubicBezTo>
                    <a:cubicBezTo>
                      <a:pt x="11701" y="3577"/>
                      <a:pt x="11760" y="3577"/>
                      <a:pt x="11819" y="3577"/>
                    </a:cubicBezTo>
                    <a:cubicBezTo>
                      <a:pt x="15085" y="3577"/>
                      <a:pt x="18336" y="3180"/>
                      <a:pt x="21501" y="2399"/>
                    </a:cubicBezTo>
                    <a:cubicBezTo>
                      <a:pt x="21545" y="2385"/>
                      <a:pt x="21575" y="2326"/>
                      <a:pt x="21560" y="2282"/>
                    </a:cubicBezTo>
                    <a:cubicBezTo>
                      <a:pt x="21548" y="2245"/>
                      <a:pt x="21516" y="2219"/>
                      <a:pt x="21472" y="2219"/>
                    </a:cubicBezTo>
                    <a:cubicBezTo>
                      <a:pt x="21463" y="2219"/>
                      <a:pt x="21453" y="2220"/>
                      <a:pt x="21442" y="2223"/>
                    </a:cubicBezTo>
                    <a:cubicBezTo>
                      <a:pt x="18265" y="3000"/>
                      <a:pt x="14999" y="3395"/>
                      <a:pt x="11726" y="3395"/>
                    </a:cubicBezTo>
                    <a:cubicBezTo>
                      <a:pt x="10785" y="3395"/>
                      <a:pt x="9844" y="3363"/>
                      <a:pt x="8904" y="3297"/>
                    </a:cubicBezTo>
                    <a:cubicBezTo>
                      <a:pt x="3297" y="2900"/>
                      <a:pt x="913" y="751"/>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00908" y="1592"/>
                <a:ext cx="1214331" cy="577664"/>
              </a:xfrm>
              <a:custGeom>
                <a:avLst/>
                <a:gdLst/>
                <a:ahLst/>
                <a:cxnLst/>
                <a:rect l="l" t="t" r="r" b="b"/>
                <a:pathLst>
                  <a:path w="22886" h="10887" extrusionOk="0">
                    <a:moveTo>
                      <a:pt x="1" y="0"/>
                    </a:moveTo>
                    <a:cubicBezTo>
                      <a:pt x="3474" y="8256"/>
                      <a:pt x="10670" y="9036"/>
                      <a:pt x="16454" y="9669"/>
                    </a:cubicBezTo>
                    <a:cubicBezTo>
                      <a:pt x="18823" y="9934"/>
                      <a:pt x="21060" y="10169"/>
                      <a:pt x="22753" y="10876"/>
                    </a:cubicBezTo>
                    <a:cubicBezTo>
                      <a:pt x="22760" y="10883"/>
                      <a:pt x="22767" y="10887"/>
                      <a:pt x="22775" y="10887"/>
                    </a:cubicBezTo>
                    <a:cubicBezTo>
                      <a:pt x="22782" y="10887"/>
                      <a:pt x="22789" y="10883"/>
                      <a:pt x="22797" y="10876"/>
                    </a:cubicBezTo>
                    <a:cubicBezTo>
                      <a:pt x="22826" y="10876"/>
                      <a:pt x="22856" y="10861"/>
                      <a:pt x="22870" y="10831"/>
                    </a:cubicBezTo>
                    <a:cubicBezTo>
                      <a:pt x="22885" y="10787"/>
                      <a:pt x="22870" y="10728"/>
                      <a:pt x="22826" y="10714"/>
                    </a:cubicBezTo>
                    <a:cubicBezTo>
                      <a:pt x="21104" y="9993"/>
                      <a:pt x="18867" y="9742"/>
                      <a:pt x="16483" y="9492"/>
                    </a:cubicBezTo>
                    <a:cubicBezTo>
                      <a:pt x="10759" y="8859"/>
                      <a:pt x="3651" y="8094"/>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75212" y="796"/>
                <a:ext cx="817602" cy="1382160"/>
              </a:xfrm>
              <a:custGeom>
                <a:avLst/>
                <a:gdLst/>
                <a:ahLst/>
                <a:cxnLst/>
                <a:rect l="l" t="t" r="r" b="b"/>
                <a:pathLst>
                  <a:path w="15409" h="26049" extrusionOk="0">
                    <a:moveTo>
                      <a:pt x="1" y="0"/>
                    </a:moveTo>
                    <a:cubicBezTo>
                      <a:pt x="398" y="736"/>
                      <a:pt x="516" y="1605"/>
                      <a:pt x="692" y="2900"/>
                    </a:cubicBezTo>
                    <a:cubicBezTo>
                      <a:pt x="928" y="4886"/>
                      <a:pt x="1325" y="6858"/>
                      <a:pt x="1855" y="8786"/>
                    </a:cubicBezTo>
                    <a:cubicBezTo>
                      <a:pt x="2708" y="11847"/>
                      <a:pt x="5078" y="13863"/>
                      <a:pt x="7580" y="15982"/>
                    </a:cubicBezTo>
                    <a:cubicBezTo>
                      <a:pt x="10111" y="18146"/>
                      <a:pt x="12951" y="20574"/>
                      <a:pt x="14658" y="24488"/>
                    </a:cubicBezTo>
                    <a:cubicBezTo>
                      <a:pt x="14850" y="24959"/>
                      <a:pt x="15056" y="25460"/>
                      <a:pt x="15217" y="25990"/>
                    </a:cubicBezTo>
                    <a:cubicBezTo>
                      <a:pt x="15232" y="26019"/>
                      <a:pt x="15262" y="26048"/>
                      <a:pt x="15306" y="26048"/>
                    </a:cubicBezTo>
                    <a:lnTo>
                      <a:pt x="15335" y="26048"/>
                    </a:lnTo>
                    <a:cubicBezTo>
                      <a:pt x="15394" y="26034"/>
                      <a:pt x="15409" y="25975"/>
                      <a:pt x="15394" y="25931"/>
                    </a:cubicBezTo>
                    <a:cubicBezTo>
                      <a:pt x="15247" y="25474"/>
                      <a:pt x="15085" y="25033"/>
                      <a:pt x="14908" y="24606"/>
                    </a:cubicBezTo>
                    <a:cubicBezTo>
                      <a:pt x="13201" y="20530"/>
                      <a:pt x="10287" y="18057"/>
                      <a:pt x="7697" y="15850"/>
                    </a:cubicBezTo>
                    <a:cubicBezTo>
                      <a:pt x="5210" y="13731"/>
                      <a:pt x="2870" y="11744"/>
                      <a:pt x="2031" y="8742"/>
                    </a:cubicBezTo>
                    <a:cubicBezTo>
                      <a:pt x="1502" y="6814"/>
                      <a:pt x="1104" y="4857"/>
                      <a:pt x="869" y="2870"/>
                    </a:cubicBezTo>
                    <a:cubicBezTo>
                      <a:pt x="707" y="1605"/>
                      <a:pt x="575" y="736"/>
                      <a:pt x="2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97199" y="796"/>
                <a:ext cx="179661" cy="1304852"/>
              </a:xfrm>
              <a:custGeom>
                <a:avLst/>
                <a:gdLst/>
                <a:ahLst/>
                <a:cxnLst/>
                <a:rect l="l" t="t" r="r" b="b"/>
                <a:pathLst>
                  <a:path w="3386" h="24592" extrusionOk="0">
                    <a:moveTo>
                      <a:pt x="545" y="0"/>
                    </a:moveTo>
                    <a:cubicBezTo>
                      <a:pt x="1133" y="2046"/>
                      <a:pt x="869" y="4342"/>
                      <a:pt x="604" y="6755"/>
                    </a:cubicBezTo>
                    <a:cubicBezTo>
                      <a:pt x="309" y="9448"/>
                      <a:pt x="0" y="12215"/>
                      <a:pt x="942" y="14614"/>
                    </a:cubicBezTo>
                    <a:cubicBezTo>
                      <a:pt x="3208" y="20383"/>
                      <a:pt x="2973" y="24444"/>
                      <a:pt x="2973" y="24488"/>
                    </a:cubicBezTo>
                    <a:cubicBezTo>
                      <a:pt x="2973" y="24547"/>
                      <a:pt x="3017" y="24592"/>
                      <a:pt x="3061" y="24592"/>
                    </a:cubicBezTo>
                    <a:cubicBezTo>
                      <a:pt x="3105" y="24592"/>
                      <a:pt x="3150" y="24547"/>
                      <a:pt x="3150" y="24503"/>
                    </a:cubicBezTo>
                    <a:cubicBezTo>
                      <a:pt x="3164" y="24459"/>
                      <a:pt x="3385" y="20368"/>
                      <a:pt x="1104" y="14555"/>
                    </a:cubicBezTo>
                    <a:cubicBezTo>
                      <a:pt x="177" y="12186"/>
                      <a:pt x="486" y="9434"/>
                      <a:pt x="780" y="6770"/>
                    </a:cubicBezTo>
                    <a:cubicBezTo>
                      <a:pt x="1030" y="4460"/>
                      <a:pt x="1295" y="2090"/>
                      <a:pt x="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p:nvPr/>
          </p:nvSpPr>
          <p:spPr>
            <a:xfrm rot="-5400000" flipH="1">
              <a:off x="6514907" y="-52487"/>
              <a:ext cx="3197568" cy="2357412"/>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flipH="1">
              <a:off x="6736847" y="3344862"/>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963331" y="1608026"/>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3"/>
            <p:cNvGrpSpPr/>
            <p:nvPr/>
          </p:nvGrpSpPr>
          <p:grpSpPr>
            <a:xfrm>
              <a:off x="7697807" y="3713725"/>
              <a:ext cx="1465951" cy="1169533"/>
              <a:chOff x="7611057" y="0"/>
              <a:chExt cx="1465951" cy="1169533"/>
            </a:xfrm>
          </p:grpSpPr>
          <p:sp>
            <p:nvSpPr>
              <p:cNvPr id="123" name="Google Shape;123;p3"/>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
  <p:cSld name="TITLE_AND_TWO_COLUMNS_1_4_1_1">
    <p:spTree>
      <p:nvGrpSpPr>
        <p:cNvPr id="1" name="Shape 2277"/>
        <p:cNvGrpSpPr/>
        <p:nvPr/>
      </p:nvGrpSpPr>
      <p:grpSpPr>
        <a:xfrm>
          <a:off x="0" y="0"/>
          <a:ext cx="0" cy="0"/>
          <a:chOff x="0" y="0"/>
          <a:chExt cx="0" cy="0"/>
        </a:xfrm>
      </p:grpSpPr>
      <p:sp>
        <p:nvSpPr>
          <p:cNvPr id="2278" name="Google Shape;2278;p34"/>
          <p:cNvSpPr txBox="1">
            <a:spLocks noGrp="1"/>
          </p:cNvSpPr>
          <p:nvPr>
            <p:ph type="title"/>
          </p:nvPr>
        </p:nvSpPr>
        <p:spPr>
          <a:xfrm>
            <a:off x="714850" y="493776"/>
            <a:ext cx="7714200" cy="5853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79" name="Google Shape;2279;p34"/>
          <p:cNvSpPr txBox="1">
            <a:spLocks noGrp="1"/>
          </p:cNvSpPr>
          <p:nvPr>
            <p:ph type="subTitle" idx="1"/>
          </p:nvPr>
        </p:nvSpPr>
        <p:spPr>
          <a:xfrm>
            <a:off x="941825" y="2172704"/>
            <a:ext cx="21780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0" name="Google Shape;2280;p34"/>
          <p:cNvSpPr txBox="1">
            <a:spLocks noGrp="1"/>
          </p:cNvSpPr>
          <p:nvPr>
            <p:ph type="subTitle" idx="2"/>
          </p:nvPr>
        </p:nvSpPr>
        <p:spPr>
          <a:xfrm>
            <a:off x="943525" y="1910053"/>
            <a:ext cx="2174400" cy="2451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a:spcBef>
                <a:spcPts val="0"/>
              </a:spcBef>
              <a:spcAft>
                <a:spcPts val="0"/>
              </a:spcAft>
              <a:buSzPts val="2400"/>
              <a:buFont typeface="Bebas Neue"/>
              <a:buNone/>
              <a:defRPr sz="2400">
                <a:latin typeface="Bebas Neue"/>
                <a:ea typeface="Bebas Neue"/>
                <a:cs typeface="Bebas Neue"/>
                <a:sym typeface="Bebas Neue"/>
              </a:defRPr>
            </a:lvl2pPr>
            <a:lvl3pPr lvl="2">
              <a:spcBef>
                <a:spcPts val="0"/>
              </a:spcBef>
              <a:spcAft>
                <a:spcPts val="0"/>
              </a:spcAft>
              <a:buSzPts val="2400"/>
              <a:buFont typeface="Bebas Neue"/>
              <a:buNone/>
              <a:defRPr sz="2400">
                <a:latin typeface="Bebas Neue"/>
                <a:ea typeface="Bebas Neue"/>
                <a:cs typeface="Bebas Neue"/>
                <a:sym typeface="Bebas Neue"/>
              </a:defRPr>
            </a:lvl3pPr>
            <a:lvl4pPr lvl="3">
              <a:spcBef>
                <a:spcPts val="0"/>
              </a:spcBef>
              <a:spcAft>
                <a:spcPts val="0"/>
              </a:spcAft>
              <a:buSzPts val="2400"/>
              <a:buFont typeface="Bebas Neue"/>
              <a:buNone/>
              <a:defRPr sz="2400">
                <a:latin typeface="Bebas Neue"/>
                <a:ea typeface="Bebas Neue"/>
                <a:cs typeface="Bebas Neue"/>
                <a:sym typeface="Bebas Neue"/>
              </a:defRPr>
            </a:lvl4pPr>
            <a:lvl5pPr lvl="4">
              <a:spcBef>
                <a:spcPts val="0"/>
              </a:spcBef>
              <a:spcAft>
                <a:spcPts val="0"/>
              </a:spcAft>
              <a:buSzPts val="2400"/>
              <a:buFont typeface="Bebas Neue"/>
              <a:buNone/>
              <a:defRPr sz="2400">
                <a:latin typeface="Bebas Neue"/>
                <a:ea typeface="Bebas Neue"/>
                <a:cs typeface="Bebas Neue"/>
                <a:sym typeface="Bebas Neue"/>
              </a:defRPr>
            </a:lvl5pPr>
            <a:lvl6pPr lvl="5">
              <a:spcBef>
                <a:spcPts val="0"/>
              </a:spcBef>
              <a:spcAft>
                <a:spcPts val="0"/>
              </a:spcAft>
              <a:buSzPts val="2400"/>
              <a:buFont typeface="Bebas Neue"/>
              <a:buNone/>
              <a:defRPr sz="2400">
                <a:latin typeface="Bebas Neue"/>
                <a:ea typeface="Bebas Neue"/>
                <a:cs typeface="Bebas Neue"/>
                <a:sym typeface="Bebas Neue"/>
              </a:defRPr>
            </a:lvl6pPr>
            <a:lvl7pPr lvl="6">
              <a:spcBef>
                <a:spcPts val="0"/>
              </a:spcBef>
              <a:spcAft>
                <a:spcPts val="0"/>
              </a:spcAft>
              <a:buSzPts val="2400"/>
              <a:buFont typeface="Bebas Neue"/>
              <a:buNone/>
              <a:defRPr sz="2400">
                <a:latin typeface="Bebas Neue"/>
                <a:ea typeface="Bebas Neue"/>
                <a:cs typeface="Bebas Neue"/>
                <a:sym typeface="Bebas Neue"/>
              </a:defRPr>
            </a:lvl7pPr>
            <a:lvl8pPr lvl="7">
              <a:spcBef>
                <a:spcPts val="0"/>
              </a:spcBef>
              <a:spcAft>
                <a:spcPts val="0"/>
              </a:spcAft>
              <a:buSzPts val="2400"/>
              <a:buFont typeface="Bebas Neue"/>
              <a:buNone/>
              <a:defRPr sz="2400">
                <a:latin typeface="Bebas Neue"/>
                <a:ea typeface="Bebas Neue"/>
                <a:cs typeface="Bebas Neue"/>
                <a:sym typeface="Bebas Neue"/>
              </a:defRPr>
            </a:lvl8pPr>
            <a:lvl9pPr lvl="8">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1" name="Google Shape;2281;p34"/>
          <p:cNvSpPr txBox="1">
            <a:spLocks noGrp="1"/>
          </p:cNvSpPr>
          <p:nvPr>
            <p:ph type="subTitle" idx="3"/>
          </p:nvPr>
        </p:nvSpPr>
        <p:spPr>
          <a:xfrm>
            <a:off x="3483161" y="2172159"/>
            <a:ext cx="21780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2" name="Google Shape;2282;p34"/>
          <p:cNvSpPr txBox="1">
            <a:spLocks noGrp="1"/>
          </p:cNvSpPr>
          <p:nvPr>
            <p:ph type="subTitle" idx="4"/>
          </p:nvPr>
        </p:nvSpPr>
        <p:spPr>
          <a:xfrm>
            <a:off x="3484860" y="1909610"/>
            <a:ext cx="2174400" cy="24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3" name="Google Shape;2283;p34"/>
          <p:cNvSpPr txBox="1">
            <a:spLocks noGrp="1"/>
          </p:cNvSpPr>
          <p:nvPr>
            <p:ph type="subTitle" idx="5"/>
          </p:nvPr>
        </p:nvSpPr>
        <p:spPr>
          <a:xfrm>
            <a:off x="6024482" y="2172148"/>
            <a:ext cx="21780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4" name="Google Shape;2284;p34"/>
          <p:cNvSpPr txBox="1">
            <a:spLocks noGrp="1"/>
          </p:cNvSpPr>
          <p:nvPr>
            <p:ph type="subTitle" idx="6"/>
          </p:nvPr>
        </p:nvSpPr>
        <p:spPr>
          <a:xfrm>
            <a:off x="6026180" y="1909600"/>
            <a:ext cx="2174400" cy="24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5" name="Google Shape;2285;p34"/>
          <p:cNvSpPr txBox="1">
            <a:spLocks noGrp="1"/>
          </p:cNvSpPr>
          <p:nvPr>
            <p:ph type="subTitle" idx="7"/>
          </p:nvPr>
        </p:nvSpPr>
        <p:spPr>
          <a:xfrm>
            <a:off x="941825" y="3759700"/>
            <a:ext cx="21780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6" name="Google Shape;2286;p34"/>
          <p:cNvSpPr txBox="1">
            <a:spLocks noGrp="1"/>
          </p:cNvSpPr>
          <p:nvPr>
            <p:ph type="subTitle" idx="8"/>
          </p:nvPr>
        </p:nvSpPr>
        <p:spPr>
          <a:xfrm>
            <a:off x="943625" y="3514050"/>
            <a:ext cx="2174400" cy="24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7" name="Google Shape;2287;p34"/>
          <p:cNvSpPr txBox="1">
            <a:spLocks noGrp="1"/>
          </p:cNvSpPr>
          <p:nvPr>
            <p:ph type="subTitle" idx="9"/>
          </p:nvPr>
        </p:nvSpPr>
        <p:spPr>
          <a:xfrm>
            <a:off x="3483161" y="3759700"/>
            <a:ext cx="21780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8" name="Google Shape;2288;p34"/>
          <p:cNvSpPr txBox="1">
            <a:spLocks noGrp="1"/>
          </p:cNvSpPr>
          <p:nvPr>
            <p:ph type="subTitle" idx="13"/>
          </p:nvPr>
        </p:nvSpPr>
        <p:spPr>
          <a:xfrm>
            <a:off x="3484856" y="3514050"/>
            <a:ext cx="2174400" cy="24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89" name="Google Shape;2289;p34"/>
          <p:cNvSpPr txBox="1">
            <a:spLocks noGrp="1"/>
          </p:cNvSpPr>
          <p:nvPr>
            <p:ph type="subTitle" idx="14"/>
          </p:nvPr>
        </p:nvSpPr>
        <p:spPr>
          <a:xfrm>
            <a:off x="6024482" y="3759700"/>
            <a:ext cx="21780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0" name="Google Shape;2290;p34"/>
          <p:cNvSpPr txBox="1">
            <a:spLocks noGrp="1"/>
          </p:cNvSpPr>
          <p:nvPr>
            <p:ph type="subTitle" idx="15"/>
          </p:nvPr>
        </p:nvSpPr>
        <p:spPr>
          <a:xfrm>
            <a:off x="6026178" y="3514050"/>
            <a:ext cx="2174400" cy="24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291" name="Google Shape;2291;p34"/>
          <p:cNvGrpSpPr/>
          <p:nvPr/>
        </p:nvGrpSpPr>
        <p:grpSpPr>
          <a:xfrm>
            <a:off x="-1626275" y="-1316750"/>
            <a:ext cx="12232925" cy="6995648"/>
            <a:chOff x="-1626275" y="-1316750"/>
            <a:chExt cx="12232925" cy="6995648"/>
          </a:xfrm>
        </p:grpSpPr>
        <p:sp>
          <p:nvSpPr>
            <p:cNvPr id="2292" name="Google Shape;2292;p34"/>
            <p:cNvSpPr/>
            <p:nvPr/>
          </p:nvSpPr>
          <p:spPr>
            <a:xfrm rot="10800000" flipH="1">
              <a:off x="7166100" y="-596068"/>
              <a:ext cx="2747135" cy="2342617"/>
            </a:xfrm>
            <a:custGeom>
              <a:avLst/>
              <a:gdLst/>
              <a:ahLst/>
              <a:cxnLst/>
              <a:rect l="l" t="t" r="r" b="b"/>
              <a:pathLst>
                <a:path w="71891" h="61305" extrusionOk="0">
                  <a:moveTo>
                    <a:pt x="60219" y="0"/>
                  </a:moveTo>
                  <a:cubicBezTo>
                    <a:pt x="60058" y="0"/>
                    <a:pt x="59896" y="4"/>
                    <a:pt x="59734" y="11"/>
                  </a:cubicBezTo>
                  <a:cubicBezTo>
                    <a:pt x="58454" y="99"/>
                    <a:pt x="57174" y="350"/>
                    <a:pt x="55952" y="732"/>
                  </a:cubicBezTo>
                  <a:cubicBezTo>
                    <a:pt x="54731" y="1100"/>
                    <a:pt x="53539" y="1601"/>
                    <a:pt x="52420" y="2219"/>
                  </a:cubicBezTo>
                  <a:cubicBezTo>
                    <a:pt x="51287" y="2837"/>
                    <a:pt x="50242" y="3617"/>
                    <a:pt x="49315" y="4514"/>
                  </a:cubicBezTo>
                  <a:cubicBezTo>
                    <a:pt x="48388" y="5427"/>
                    <a:pt x="47637" y="6486"/>
                    <a:pt x="47093" y="7664"/>
                  </a:cubicBezTo>
                  <a:cubicBezTo>
                    <a:pt x="46563" y="8841"/>
                    <a:pt x="46269" y="10121"/>
                    <a:pt x="46225" y="11416"/>
                  </a:cubicBezTo>
                  <a:cubicBezTo>
                    <a:pt x="46195" y="12711"/>
                    <a:pt x="46387" y="14006"/>
                    <a:pt x="46828" y="15228"/>
                  </a:cubicBezTo>
                  <a:cubicBezTo>
                    <a:pt x="47255" y="16435"/>
                    <a:pt x="47814" y="17597"/>
                    <a:pt x="48462" y="18716"/>
                  </a:cubicBezTo>
                  <a:cubicBezTo>
                    <a:pt x="49094" y="19819"/>
                    <a:pt x="49815" y="20879"/>
                    <a:pt x="50522" y="21939"/>
                  </a:cubicBezTo>
                  <a:cubicBezTo>
                    <a:pt x="51243" y="22983"/>
                    <a:pt x="51964" y="24028"/>
                    <a:pt x="52641" y="25103"/>
                  </a:cubicBezTo>
                  <a:cubicBezTo>
                    <a:pt x="53318" y="26162"/>
                    <a:pt x="53862" y="27295"/>
                    <a:pt x="54260" y="28487"/>
                  </a:cubicBezTo>
                  <a:cubicBezTo>
                    <a:pt x="54348" y="28796"/>
                    <a:pt x="54436" y="29091"/>
                    <a:pt x="54510" y="29400"/>
                  </a:cubicBezTo>
                  <a:cubicBezTo>
                    <a:pt x="54584" y="29709"/>
                    <a:pt x="54672" y="30018"/>
                    <a:pt x="54731" y="30327"/>
                  </a:cubicBezTo>
                  <a:cubicBezTo>
                    <a:pt x="54848" y="30930"/>
                    <a:pt x="54922" y="31563"/>
                    <a:pt x="54951" y="32181"/>
                  </a:cubicBezTo>
                  <a:cubicBezTo>
                    <a:pt x="54996" y="33432"/>
                    <a:pt x="54834" y="34683"/>
                    <a:pt x="54451" y="35890"/>
                  </a:cubicBezTo>
                  <a:cubicBezTo>
                    <a:pt x="54275" y="36493"/>
                    <a:pt x="54039" y="37067"/>
                    <a:pt x="53759" y="37641"/>
                  </a:cubicBezTo>
                  <a:lnTo>
                    <a:pt x="53553" y="38053"/>
                  </a:lnTo>
                  <a:cubicBezTo>
                    <a:pt x="53480" y="38185"/>
                    <a:pt x="53377" y="38318"/>
                    <a:pt x="53303" y="38436"/>
                  </a:cubicBezTo>
                  <a:cubicBezTo>
                    <a:pt x="53127" y="38700"/>
                    <a:pt x="52950" y="38965"/>
                    <a:pt x="52744" y="39201"/>
                  </a:cubicBezTo>
                  <a:cubicBezTo>
                    <a:pt x="51964" y="40187"/>
                    <a:pt x="51037" y="41040"/>
                    <a:pt x="49977" y="41717"/>
                  </a:cubicBezTo>
                  <a:cubicBezTo>
                    <a:pt x="48918" y="42394"/>
                    <a:pt x="47770" y="42924"/>
                    <a:pt x="46578" y="43321"/>
                  </a:cubicBezTo>
                  <a:cubicBezTo>
                    <a:pt x="45371" y="43704"/>
                    <a:pt x="44135" y="43998"/>
                    <a:pt x="42899" y="44190"/>
                  </a:cubicBezTo>
                  <a:cubicBezTo>
                    <a:pt x="41648" y="44396"/>
                    <a:pt x="40382" y="44528"/>
                    <a:pt x="39117" y="44602"/>
                  </a:cubicBezTo>
                  <a:cubicBezTo>
                    <a:pt x="38931" y="44606"/>
                    <a:pt x="38746" y="44608"/>
                    <a:pt x="38561" y="44608"/>
                  </a:cubicBezTo>
                  <a:cubicBezTo>
                    <a:pt x="38113" y="44608"/>
                    <a:pt x="37666" y="44597"/>
                    <a:pt x="37218" y="44587"/>
                  </a:cubicBezTo>
                  <a:cubicBezTo>
                    <a:pt x="36909" y="44572"/>
                    <a:pt x="36585" y="44558"/>
                    <a:pt x="36276" y="44528"/>
                  </a:cubicBezTo>
                  <a:cubicBezTo>
                    <a:pt x="35953" y="44499"/>
                    <a:pt x="35643" y="44499"/>
                    <a:pt x="35320" y="44455"/>
                  </a:cubicBezTo>
                  <a:cubicBezTo>
                    <a:pt x="32803" y="44204"/>
                    <a:pt x="30287" y="43807"/>
                    <a:pt x="27814" y="43248"/>
                  </a:cubicBezTo>
                  <a:cubicBezTo>
                    <a:pt x="25327" y="42718"/>
                    <a:pt x="22855" y="42100"/>
                    <a:pt x="20382" y="41526"/>
                  </a:cubicBezTo>
                  <a:cubicBezTo>
                    <a:pt x="19132" y="41232"/>
                    <a:pt x="17881" y="40967"/>
                    <a:pt x="16644" y="40717"/>
                  </a:cubicBezTo>
                  <a:cubicBezTo>
                    <a:pt x="16012" y="40599"/>
                    <a:pt x="15394" y="40466"/>
                    <a:pt x="14761" y="40378"/>
                  </a:cubicBezTo>
                  <a:lnTo>
                    <a:pt x="13819" y="40216"/>
                  </a:lnTo>
                  <a:lnTo>
                    <a:pt x="13333" y="40143"/>
                  </a:lnTo>
                  <a:lnTo>
                    <a:pt x="12862" y="40084"/>
                  </a:lnTo>
                  <a:cubicBezTo>
                    <a:pt x="12404" y="40042"/>
                    <a:pt x="11944" y="40020"/>
                    <a:pt x="11484" y="40020"/>
                  </a:cubicBezTo>
                  <a:cubicBezTo>
                    <a:pt x="10659" y="40020"/>
                    <a:pt x="9834" y="40089"/>
                    <a:pt x="9021" y="40231"/>
                  </a:cubicBezTo>
                  <a:cubicBezTo>
                    <a:pt x="7741" y="40437"/>
                    <a:pt x="6505" y="40834"/>
                    <a:pt x="5357" y="41408"/>
                  </a:cubicBezTo>
                  <a:cubicBezTo>
                    <a:pt x="4194" y="41967"/>
                    <a:pt x="3135" y="42747"/>
                    <a:pt x="2252" y="43689"/>
                  </a:cubicBezTo>
                  <a:cubicBezTo>
                    <a:pt x="1369" y="44631"/>
                    <a:pt x="692" y="45764"/>
                    <a:pt x="294" y="47000"/>
                  </a:cubicBezTo>
                  <a:cubicBezTo>
                    <a:pt x="44" y="48340"/>
                    <a:pt x="0" y="49694"/>
                    <a:pt x="177" y="51033"/>
                  </a:cubicBezTo>
                  <a:cubicBezTo>
                    <a:pt x="339" y="52357"/>
                    <a:pt x="662" y="53682"/>
                    <a:pt x="1119" y="54933"/>
                  </a:cubicBezTo>
                  <a:cubicBezTo>
                    <a:pt x="1590" y="56198"/>
                    <a:pt x="2208" y="57405"/>
                    <a:pt x="2973" y="58509"/>
                  </a:cubicBezTo>
                  <a:cubicBezTo>
                    <a:pt x="3738" y="59612"/>
                    <a:pt x="4724" y="60569"/>
                    <a:pt x="5857" y="61305"/>
                  </a:cubicBezTo>
                  <a:lnTo>
                    <a:pt x="5960" y="61143"/>
                  </a:lnTo>
                  <a:cubicBezTo>
                    <a:pt x="4842" y="60422"/>
                    <a:pt x="3885" y="59480"/>
                    <a:pt x="3149" y="58391"/>
                  </a:cubicBezTo>
                  <a:cubicBezTo>
                    <a:pt x="2399" y="57287"/>
                    <a:pt x="1781" y="56110"/>
                    <a:pt x="1339" y="54859"/>
                  </a:cubicBezTo>
                  <a:cubicBezTo>
                    <a:pt x="883" y="53608"/>
                    <a:pt x="574" y="52313"/>
                    <a:pt x="412" y="51003"/>
                  </a:cubicBezTo>
                  <a:cubicBezTo>
                    <a:pt x="250" y="49694"/>
                    <a:pt x="294" y="48354"/>
                    <a:pt x="545" y="47059"/>
                  </a:cubicBezTo>
                  <a:lnTo>
                    <a:pt x="545" y="47074"/>
                  </a:lnTo>
                  <a:cubicBezTo>
                    <a:pt x="942" y="45882"/>
                    <a:pt x="1590" y="44778"/>
                    <a:pt x="2458" y="43866"/>
                  </a:cubicBezTo>
                  <a:cubicBezTo>
                    <a:pt x="3326" y="42953"/>
                    <a:pt x="4356" y="42203"/>
                    <a:pt x="5489" y="41658"/>
                  </a:cubicBezTo>
                  <a:cubicBezTo>
                    <a:pt x="6623" y="41114"/>
                    <a:pt x="7815" y="40731"/>
                    <a:pt x="9065" y="40525"/>
                  </a:cubicBezTo>
                  <a:cubicBezTo>
                    <a:pt x="9838" y="40387"/>
                    <a:pt x="10622" y="40318"/>
                    <a:pt x="11407" y="40318"/>
                  </a:cubicBezTo>
                  <a:cubicBezTo>
                    <a:pt x="11878" y="40318"/>
                    <a:pt x="12349" y="40343"/>
                    <a:pt x="12818" y="40393"/>
                  </a:cubicBezTo>
                  <a:lnTo>
                    <a:pt x="13289" y="40452"/>
                  </a:lnTo>
                  <a:lnTo>
                    <a:pt x="13760" y="40525"/>
                  </a:lnTo>
                  <a:lnTo>
                    <a:pt x="14702" y="40672"/>
                  </a:lnTo>
                  <a:cubicBezTo>
                    <a:pt x="15335" y="40775"/>
                    <a:pt x="15953" y="40908"/>
                    <a:pt x="16571" y="41026"/>
                  </a:cubicBezTo>
                  <a:cubicBezTo>
                    <a:pt x="17822" y="41276"/>
                    <a:pt x="19058" y="41541"/>
                    <a:pt x="20294" y="41820"/>
                  </a:cubicBezTo>
                  <a:cubicBezTo>
                    <a:pt x="22767" y="42409"/>
                    <a:pt x="25254" y="43027"/>
                    <a:pt x="27741" y="43557"/>
                  </a:cubicBezTo>
                  <a:cubicBezTo>
                    <a:pt x="30228" y="44131"/>
                    <a:pt x="32759" y="44528"/>
                    <a:pt x="35290" y="44793"/>
                  </a:cubicBezTo>
                  <a:cubicBezTo>
                    <a:pt x="35614" y="44822"/>
                    <a:pt x="35923" y="44837"/>
                    <a:pt x="36247" y="44867"/>
                  </a:cubicBezTo>
                  <a:cubicBezTo>
                    <a:pt x="36571" y="44881"/>
                    <a:pt x="36880" y="44911"/>
                    <a:pt x="37203" y="44911"/>
                  </a:cubicBezTo>
                  <a:cubicBezTo>
                    <a:pt x="37667" y="44932"/>
                    <a:pt x="38138" y="44946"/>
                    <a:pt x="38605" y="44946"/>
                  </a:cubicBezTo>
                  <a:cubicBezTo>
                    <a:pt x="38776" y="44946"/>
                    <a:pt x="38947" y="44944"/>
                    <a:pt x="39117" y="44940"/>
                  </a:cubicBezTo>
                  <a:cubicBezTo>
                    <a:pt x="40397" y="44867"/>
                    <a:pt x="41677" y="44734"/>
                    <a:pt x="42943" y="44528"/>
                  </a:cubicBezTo>
                  <a:cubicBezTo>
                    <a:pt x="44208" y="44337"/>
                    <a:pt x="45459" y="44042"/>
                    <a:pt x="46681" y="43645"/>
                  </a:cubicBezTo>
                  <a:cubicBezTo>
                    <a:pt x="47902" y="43248"/>
                    <a:pt x="49080" y="42703"/>
                    <a:pt x="50169" y="42012"/>
                  </a:cubicBezTo>
                  <a:cubicBezTo>
                    <a:pt x="51272" y="41320"/>
                    <a:pt x="52229" y="40437"/>
                    <a:pt x="53038" y="39422"/>
                  </a:cubicBezTo>
                  <a:cubicBezTo>
                    <a:pt x="53230" y="39171"/>
                    <a:pt x="53421" y="38906"/>
                    <a:pt x="53598" y="38642"/>
                  </a:cubicBezTo>
                  <a:cubicBezTo>
                    <a:pt x="53686" y="38494"/>
                    <a:pt x="53789" y="38362"/>
                    <a:pt x="53862" y="38230"/>
                  </a:cubicBezTo>
                  <a:lnTo>
                    <a:pt x="54083" y="37788"/>
                  </a:lnTo>
                  <a:cubicBezTo>
                    <a:pt x="54378" y="37214"/>
                    <a:pt x="54613" y="36611"/>
                    <a:pt x="54804" y="35993"/>
                  </a:cubicBezTo>
                  <a:cubicBezTo>
                    <a:pt x="55393" y="34124"/>
                    <a:pt x="55481" y="32152"/>
                    <a:pt x="55084" y="30239"/>
                  </a:cubicBezTo>
                  <a:cubicBezTo>
                    <a:pt x="55025" y="29915"/>
                    <a:pt x="54937" y="29591"/>
                    <a:pt x="54863" y="29297"/>
                  </a:cubicBezTo>
                  <a:cubicBezTo>
                    <a:pt x="54775" y="28988"/>
                    <a:pt x="54687" y="28679"/>
                    <a:pt x="54598" y="28370"/>
                  </a:cubicBezTo>
                  <a:cubicBezTo>
                    <a:pt x="54201" y="27148"/>
                    <a:pt x="53642" y="25986"/>
                    <a:pt x="52935" y="24896"/>
                  </a:cubicBezTo>
                  <a:cubicBezTo>
                    <a:pt x="52258" y="23822"/>
                    <a:pt x="51537" y="22763"/>
                    <a:pt x="50816" y="21718"/>
                  </a:cubicBezTo>
                  <a:cubicBezTo>
                    <a:pt x="50095" y="20673"/>
                    <a:pt x="49389" y="19613"/>
                    <a:pt x="48756" y="18524"/>
                  </a:cubicBezTo>
                  <a:cubicBezTo>
                    <a:pt x="48108" y="17435"/>
                    <a:pt x="47579" y="16287"/>
                    <a:pt x="47137" y="15110"/>
                  </a:cubicBezTo>
                  <a:cubicBezTo>
                    <a:pt x="46725" y="13918"/>
                    <a:pt x="46519" y="12667"/>
                    <a:pt x="46548" y="11416"/>
                  </a:cubicBezTo>
                  <a:cubicBezTo>
                    <a:pt x="46578" y="10165"/>
                    <a:pt x="46872" y="8929"/>
                    <a:pt x="47387" y="7781"/>
                  </a:cubicBezTo>
                  <a:cubicBezTo>
                    <a:pt x="47917" y="6633"/>
                    <a:pt x="48638" y="5603"/>
                    <a:pt x="49536" y="4720"/>
                  </a:cubicBezTo>
                  <a:cubicBezTo>
                    <a:pt x="50434" y="3837"/>
                    <a:pt x="51449" y="3087"/>
                    <a:pt x="52553" y="2483"/>
                  </a:cubicBezTo>
                  <a:cubicBezTo>
                    <a:pt x="53656" y="1865"/>
                    <a:pt x="54834" y="1365"/>
                    <a:pt x="56041" y="1012"/>
                  </a:cubicBezTo>
                  <a:cubicBezTo>
                    <a:pt x="57233" y="629"/>
                    <a:pt x="58483" y="394"/>
                    <a:pt x="59734" y="305"/>
                  </a:cubicBezTo>
                  <a:cubicBezTo>
                    <a:pt x="59932" y="294"/>
                    <a:pt x="60129" y="288"/>
                    <a:pt x="60326" y="288"/>
                  </a:cubicBezTo>
                  <a:cubicBezTo>
                    <a:pt x="61390" y="288"/>
                    <a:pt x="62439" y="456"/>
                    <a:pt x="63458" y="791"/>
                  </a:cubicBezTo>
                  <a:cubicBezTo>
                    <a:pt x="64650" y="1203"/>
                    <a:pt x="65753" y="1821"/>
                    <a:pt x="66739" y="2601"/>
                  </a:cubicBezTo>
                  <a:cubicBezTo>
                    <a:pt x="67725" y="3396"/>
                    <a:pt x="68638" y="4294"/>
                    <a:pt x="69447" y="5265"/>
                  </a:cubicBezTo>
                  <a:cubicBezTo>
                    <a:pt x="70257" y="6236"/>
                    <a:pt x="71007" y="7266"/>
                    <a:pt x="71728" y="8311"/>
                  </a:cubicBezTo>
                  <a:lnTo>
                    <a:pt x="71890" y="8193"/>
                  </a:lnTo>
                  <a:cubicBezTo>
                    <a:pt x="71184" y="7149"/>
                    <a:pt x="70433" y="6104"/>
                    <a:pt x="69609" y="5118"/>
                  </a:cubicBezTo>
                  <a:cubicBezTo>
                    <a:pt x="68800" y="4132"/>
                    <a:pt x="67887" y="3219"/>
                    <a:pt x="66901" y="2410"/>
                  </a:cubicBezTo>
                  <a:cubicBezTo>
                    <a:pt x="65901" y="1601"/>
                    <a:pt x="64767" y="968"/>
                    <a:pt x="63546" y="541"/>
                  </a:cubicBezTo>
                  <a:cubicBezTo>
                    <a:pt x="62464" y="180"/>
                    <a:pt x="61349" y="0"/>
                    <a:pt x="6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a:off x="7227197" y="-80571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626275" y="4055165"/>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34"/>
            <p:cNvGrpSpPr/>
            <p:nvPr/>
          </p:nvGrpSpPr>
          <p:grpSpPr>
            <a:xfrm rot="10800000" flipH="1">
              <a:off x="8430773" y="-245242"/>
              <a:ext cx="1154813" cy="1369040"/>
              <a:chOff x="8049573" y="3741150"/>
              <a:chExt cx="1154813" cy="1369040"/>
            </a:xfrm>
          </p:grpSpPr>
          <p:sp>
            <p:nvSpPr>
              <p:cNvPr id="2296" name="Google Shape;2296;p34"/>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2" name="Google Shape;2302;p34"/>
            <p:cNvSpPr/>
            <p:nvPr/>
          </p:nvSpPr>
          <p:spPr>
            <a:xfrm rot="10800000">
              <a:off x="7166089" y="4257532"/>
              <a:ext cx="3440561" cy="142136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3" name="Google Shape;2303;p34"/>
            <p:cNvGrpSpPr/>
            <p:nvPr/>
          </p:nvGrpSpPr>
          <p:grpSpPr>
            <a:xfrm rot="10800000" flipH="1">
              <a:off x="8230282" y="4310115"/>
              <a:ext cx="1465951" cy="1169533"/>
              <a:chOff x="7611057" y="0"/>
              <a:chExt cx="1465951" cy="1169533"/>
            </a:xfrm>
          </p:grpSpPr>
          <p:sp>
            <p:nvSpPr>
              <p:cNvPr id="2304" name="Google Shape;2304;p34"/>
              <p:cNvSpPr/>
              <p:nvPr/>
            </p:nvSpPr>
            <p:spPr>
              <a:xfrm>
                <a:off x="8033856" y="1940"/>
                <a:ext cx="57193" cy="12722"/>
              </a:xfrm>
              <a:custGeom>
                <a:avLst/>
                <a:gdLst/>
                <a:ahLst/>
                <a:cxnLst/>
                <a:rect l="l" t="t" r="r" b="b"/>
                <a:pathLst>
                  <a:path w="1061" h="236" extrusionOk="0">
                    <a:moveTo>
                      <a:pt x="0" y="0"/>
                    </a:moveTo>
                    <a:cubicBezTo>
                      <a:pt x="221" y="148"/>
                      <a:pt x="471" y="221"/>
                      <a:pt x="722" y="236"/>
                    </a:cubicBezTo>
                    <a:cubicBezTo>
                      <a:pt x="869" y="236"/>
                      <a:pt x="1001" y="133"/>
                      <a:pt x="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34"/>
            <p:cNvSpPr/>
            <p:nvPr/>
          </p:nvSpPr>
          <p:spPr>
            <a:xfrm rot="10800000" flipH="1">
              <a:off x="-696350" y="-572063"/>
              <a:ext cx="2427504" cy="1858698"/>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3599827">
              <a:off x="-110416" y="20748"/>
              <a:ext cx="1255625" cy="616370"/>
            </a:xfrm>
            <a:custGeom>
              <a:avLst/>
              <a:gdLst/>
              <a:ahLst/>
              <a:cxnLst/>
              <a:rect l="l" t="t" r="r" b="b"/>
              <a:pathLst>
                <a:path w="45813" h="22489" extrusionOk="0">
                  <a:moveTo>
                    <a:pt x="162" y="0"/>
                  </a:moveTo>
                  <a:cubicBezTo>
                    <a:pt x="0" y="2458"/>
                    <a:pt x="839" y="4872"/>
                    <a:pt x="2473" y="6696"/>
                  </a:cubicBezTo>
                  <a:cubicBezTo>
                    <a:pt x="4209" y="8668"/>
                    <a:pt x="6667" y="9875"/>
                    <a:pt x="9301" y="10037"/>
                  </a:cubicBezTo>
                  <a:cubicBezTo>
                    <a:pt x="9485" y="10047"/>
                    <a:pt x="9669" y="10052"/>
                    <a:pt x="9851" y="10052"/>
                  </a:cubicBezTo>
                  <a:cubicBezTo>
                    <a:pt x="12382" y="10052"/>
                    <a:pt x="14762" y="9149"/>
                    <a:pt x="17219" y="8668"/>
                  </a:cubicBezTo>
                  <a:cubicBezTo>
                    <a:pt x="18001" y="8510"/>
                    <a:pt x="18801" y="8409"/>
                    <a:pt x="19602" y="8409"/>
                  </a:cubicBezTo>
                  <a:cubicBezTo>
                    <a:pt x="20218" y="8409"/>
                    <a:pt x="20834" y="8469"/>
                    <a:pt x="21442" y="8610"/>
                  </a:cubicBezTo>
                  <a:cubicBezTo>
                    <a:pt x="22708" y="8933"/>
                    <a:pt x="23900" y="9537"/>
                    <a:pt x="24901" y="10375"/>
                  </a:cubicBezTo>
                  <a:cubicBezTo>
                    <a:pt x="26681" y="11803"/>
                    <a:pt x="27947" y="13657"/>
                    <a:pt x="29242" y="15453"/>
                  </a:cubicBezTo>
                  <a:cubicBezTo>
                    <a:pt x="31582" y="18734"/>
                    <a:pt x="34290" y="22399"/>
                    <a:pt x="39117" y="22487"/>
                  </a:cubicBezTo>
                  <a:cubicBezTo>
                    <a:pt x="39172" y="22488"/>
                    <a:pt x="39228" y="22488"/>
                    <a:pt x="39284" y="22488"/>
                  </a:cubicBezTo>
                  <a:cubicBezTo>
                    <a:pt x="41567" y="22488"/>
                    <a:pt x="43816" y="21900"/>
                    <a:pt x="45813" y="20780"/>
                  </a:cubicBezTo>
                  <a:lnTo>
                    <a:pt x="45813" y="20294"/>
                  </a:lnTo>
                  <a:cubicBezTo>
                    <a:pt x="44120" y="21280"/>
                    <a:pt x="42207" y="21884"/>
                    <a:pt x="40250" y="22031"/>
                  </a:cubicBezTo>
                  <a:cubicBezTo>
                    <a:pt x="39983" y="22051"/>
                    <a:pt x="39719" y="22061"/>
                    <a:pt x="39457" y="22061"/>
                  </a:cubicBezTo>
                  <a:cubicBezTo>
                    <a:pt x="37407" y="22061"/>
                    <a:pt x="35516" y="21447"/>
                    <a:pt x="33936" y="20221"/>
                  </a:cubicBezTo>
                  <a:cubicBezTo>
                    <a:pt x="32303" y="18940"/>
                    <a:pt x="31096" y="17263"/>
                    <a:pt x="29934" y="15644"/>
                  </a:cubicBezTo>
                  <a:cubicBezTo>
                    <a:pt x="27697" y="12524"/>
                    <a:pt x="25121" y="8551"/>
                    <a:pt x="20603" y="8036"/>
                  </a:cubicBezTo>
                  <a:cubicBezTo>
                    <a:pt x="20268" y="7998"/>
                    <a:pt x="19934" y="7981"/>
                    <a:pt x="19601" y="7981"/>
                  </a:cubicBezTo>
                  <a:cubicBezTo>
                    <a:pt x="17466" y="7981"/>
                    <a:pt x="15383" y="8685"/>
                    <a:pt x="13333" y="9169"/>
                  </a:cubicBezTo>
                  <a:cubicBezTo>
                    <a:pt x="12190" y="9429"/>
                    <a:pt x="11057" y="9587"/>
                    <a:pt x="9946" y="9587"/>
                  </a:cubicBezTo>
                  <a:cubicBezTo>
                    <a:pt x="8295" y="9587"/>
                    <a:pt x="6693" y="9239"/>
                    <a:pt x="5180" y="8359"/>
                  </a:cubicBezTo>
                  <a:cubicBezTo>
                    <a:pt x="2002" y="6505"/>
                    <a:pt x="427" y="3209"/>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8197766" y="-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1317694" flipH="1">
              <a:off x="684422" y="-821882"/>
              <a:ext cx="2874393" cy="1174701"/>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10800000" flipH="1">
              <a:off x="170831" y="3681508"/>
              <a:ext cx="260220" cy="263590"/>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spTree>
      <p:nvGrpSpPr>
        <p:cNvPr id="1" name="Shape 2389"/>
        <p:cNvGrpSpPr/>
        <p:nvPr/>
      </p:nvGrpSpPr>
      <p:grpSpPr>
        <a:xfrm>
          <a:off x="0" y="0"/>
          <a:ext cx="0" cy="0"/>
          <a:chOff x="0" y="0"/>
          <a:chExt cx="0" cy="0"/>
        </a:xfrm>
      </p:grpSpPr>
      <p:grpSp>
        <p:nvGrpSpPr>
          <p:cNvPr id="2390" name="Google Shape;2390;p35"/>
          <p:cNvGrpSpPr/>
          <p:nvPr/>
        </p:nvGrpSpPr>
        <p:grpSpPr>
          <a:xfrm>
            <a:off x="-1128851" y="-1173466"/>
            <a:ext cx="11293531" cy="7953973"/>
            <a:chOff x="-1128851" y="-1173466"/>
            <a:chExt cx="11293531" cy="7953973"/>
          </a:xfrm>
        </p:grpSpPr>
        <p:grpSp>
          <p:nvGrpSpPr>
            <p:cNvPr id="2391" name="Google Shape;2391;p35"/>
            <p:cNvGrpSpPr/>
            <p:nvPr/>
          </p:nvGrpSpPr>
          <p:grpSpPr>
            <a:xfrm>
              <a:off x="-1128851" y="-1173466"/>
              <a:ext cx="11293531" cy="7953973"/>
              <a:chOff x="-1128851" y="-1173466"/>
              <a:chExt cx="11293531" cy="7953973"/>
            </a:xfrm>
          </p:grpSpPr>
          <p:sp>
            <p:nvSpPr>
              <p:cNvPr id="2392" name="Google Shape;2392;p35"/>
              <p:cNvSpPr/>
              <p:nvPr/>
            </p:nvSpPr>
            <p:spPr>
              <a:xfrm rot="10800000" flipH="1">
                <a:off x="-268550" y="-1136558"/>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rot="1074961">
                <a:off x="-193067" y="-625319"/>
                <a:ext cx="3809166" cy="1556656"/>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rot="-5400000">
                <a:off x="-1309678" y="2543579"/>
                <a:ext cx="3304170" cy="1365110"/>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rot="10800000" flipH="1">
                <a:off x="7314492" y="-324289"/>
                <a:ext cx="2541353" cy="5202506"/>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rot="10800000" flipH="1">
                <a:off x="2154584" y="4622437"/>
                <a:ext cx="248932" cy="252156"/>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rot="-9017697">
                <a:off x="5229806" y="312835"/>
                <a:ext cx="5094568" cy="706509"/>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rot="10800000" flipH="1">
                <a:off x="-318200" y="4483966"/>
                <a:ext cx="3038730" cy="688050"/>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9" name="Google Shape;2399;p35"/>
              <p:cNvGrpSpPr/>
              <p:nvPr/>
            </p:nvGrpSpPr>
            <p:grpSpPr>
              <a:xfrm rot="10800000" flipH="1">
                <a:off x="-776650" y="207377"/>
                <a:ext cx="1515792" cy="1305764"/>
                <a:chOff x="0" y="0"/>
                <a:chExt cx="1515792" cy="1305764"/>
              </a:xfrm>
            </p:grpSpPr>
            <p:sp>
              <p:nvSpPr>
                <p:cNvPr id="2400" name="Google Shape;2400;p35"/>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9" name="Google Shape;2469;p35"/>
              <p:cNvSpPr/>
              <p:nvPr/>
            </p:nvSpPr>
            <p:spPr>
              <a:xfrm rot="-5400000">
                <a:off x="7271268" y="3266250"/>
                <a:ext cx="2158676" cy="1652861"/>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10800000" flipH="1">
                <a:off x="8734691" y="150186"/>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1" name="Google Shape;2471;p35"/>
              <p:cNvGrpSpPr/>
              <p:nvPr/>
            </p:nvGrpSpPr>
            <p:grpSpPr>
              <a:xfrm rot="-4701104" flipH="1">
                <a:off x="-1166540" y="3855760"/>
                <a:ext cx="3033471" cy="2394949"/>
                <a:chOff x="5470300" y="691825"/>
                <a:chExt cx="1042675" cy="823200"/>
              </a:xfrm>
            </p:grpSpPr>
            <p:sp>
              <p:nvSpPr>
                <p:cNvPr id="2472" name="Google Shape;2472;p35"/>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8" name="Google Shape;2478;p35"/>
              <p:cNvSpPr/>
              <p:nvPr/>
            </p:nvSpPr>
            <p:spPr>
              <a:xfrm rot="10800000" flipH="1">
                <a:off x="7140598" y="4373026"/>
                <a:ext cx="685933" cy="554482"/>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9" name="Google Shape;2479;p35"/>
            <p:cNvSpPr/>
            <p:nvPr/>
          </p:nvSpPr>
          <p:spPr>
            <a:xfrm flipH="1">
              <a:off x="7238300" y="-211491"/>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0" name="Google Shape;2480;p35"/>
          <p:cNvSpPr txBox="1">
            <a:spLocks noGrp="1"/>
          </p:cNvSpPr>
          <p:nvPr>
            <p:ph type="subTitle" idx="1"/>
          </p:nvPr>
        </p:nvSpPr>
        <p:spPr>
          <a:xfrm>
            <a:off x="2050825" y="1415563"/>
            <a:ext cx="5032800" cy="3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1" name="Google Shape;2481;p35"/>
          <p:cNvSpPr txBox="1">
            <a:spLocks noGrp="1"/>
          </p:cNvSpPr>
          <p:nvPr>
            <p:ph type="title" hasCustomPrompt="1"/>
          </p:nvPr>
        </p:nvSpPr>
        <p:spPr>
          <a:xfrm>
            <a:off x="2052926" y="661563"/>
            <a:ext cx="5032800" cy="688200"/>
          </a:xfrm>
          <a:prstGeom prst="rect">
            <a:avLst/>
          </a:prstGeom>
        </p:spPr>
        <p:txBody>
          <a:bodyPr spcFirstLastPara="1" wrap="square" lIns="91425" tIns="0" rIns="91425" bIns="91425" anchor="t" anchorCtr="0">
            <a:noAutofit/>
          </a:bodyPr>
          <a:lstStyle>
            <a:lvl1pPr lvl="0" algn="ctr" rtl="0">
              <a:spcBef>
                <a:spcPts val="0"/>
              </a:spcBef>
              <a:spcAft>
                <a:spcPts val="0"/>
              </a:spcAft>
              <a:buSzPts val="4000"/>
              <a:buNone/>
              <a:defRPr sz="43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482" name="Google Shape;2482;p35"/>
          <p:cNvSpPr txBox="1">
            <a:spLocks noGrp="1"/>
          </p:cNvSpPr>
          <p:nvPr>
            <p:ph type="subTitle" idx="2"/>
          </p:nvPr>
        </p:nvSpPr>
        <p:spPr>
          <a:xfrm>
            <a:off x="2056875" y="2795906"/>
            <a:ext cx="5032800" cy="3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3" name="Google Shape;2483;p35"/>
          <p:cNvSpPr txBox="1">
            <a:spLocks noGrp="1"/>
          </p:cNvSpPr>
          <p:nvPr>
            <p:ph type="title" idx="3" hasCustomPrompt="1"/>
          </p:nvPr>
        </p:nvSpPr>
        <p:spPr>
          <a:xfrm>
            <a:off x="2051885" y="2041900"/>
            <a:ext cx="5032800" cy="688200"/>
          </a:xfrm>
          <a:prstGeom prst="rect">
            <a:avLst/>
          </a:prstGeom>
        </p:spPr>
        <p:txBody>
          <a:bodyPr spcFirstLastPara="1" wrap="square" lIns="91425" tIns="0" rIns="91425" bIns="91425" anchor="t" anchorCtr="0">
            <a:noAutofit/>
          </a:bodyPr>
          <a:lstStyle>
            <a:lvl1pPr lvl="0" algn="ctr" rtl="0">
              <a:spcBef>
                <a:spcPts val="0"/>
              </a:spcBef>
              <a:spcAft>
                <a:spcPts val="0"/>
              </a:spcAft>
              <a:buSzPts val="4000"/>
              <a:buNone/>
              <a:defRPr sz="43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484" name="Google Shape;2484;p35"/>
          <p:cNvSpPr txBox="1">
            <a:spLocks noGrp="1"/>
          </p:cNvSpPr>
          <p:nvPr>
            <p:ph type="subTitle" idx="4"/>
          </p:nvPr>
        </p:nvSpPr>
        <p:spPr>
          <a:xfrm>
            <a:off x="2057025" y="4176238"/>
            <a:ext cx="5032800" cy="3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5" name="Google Shape;2485;p35"/>
          <p:cNvSpPr txBox="1">
            <a:spLocks noGrp="1"/>
          </p:cNvSpPr>
          <p:nvPr>
            <p:ph type="title" idx="5" hasCustomPrompt="1"/>
          </p:nvPr>
        </p:nvSpPr>
        <p:spPr>
          <a:xfrm>
            <a:off x="2057270" y="3422238"/>
            <a:ext cx="5032800" cy="688200"/>
          </a:xfrm>
          <a:prstGeom prst="rect">
            <a:avLst/>
          </a:prstGeom>
        </p:spPr>
        <p:txBody>
          <a:bodyPr spcFirstLastPara="1" wrap="square" lIns="91425" tIns="0" rIns="91425" bIns="91425" anchor="t" anchorCtr="0">
            <a:noAutofit/>
          </a:bodyPr>
          <a:lstStyle>
            <a:lvl1pPr lvl="0" algn="ctr" rtl="0">
              <a:spcBef>
                <a:spcPts val="0"/>
              </a:spcBef>
              <a:spcAft>
                <a:spcPts val="0"/>
              </a:spcAft>
              <a:buSzPts val="4000"/>
              <a:buNone/>
              <a:defRPr sz="43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2777"/>
        <p:cNvGrpSpPr/>
        <p:nvPr/>
      </p:nvGrpSpPr>
      <p:grpSpPr>
        <a:xfrm>
          <a:off x="0" y="0"/>
          <a:ext cx="0" cy="0"/>
          <a:chOff x="0" y="0"/>
          <a:chExt cx="0" cy="0"/>
        </a:xfrm>
      </p:grpSpPr>
      <p:grpSp>
        <p:nvGrpSpPr>
          <p:cNvPr id="2778" name="Google Shape;2778;p39"/>
          <p:cNvGrpSpPr/>
          <p:nvPr/>
        </p:nvGrpSpPr>
        <p:grpSpPr>
          <a:xfrm flipH="1">
            <a:off x="-1035856" y="-59381"/>
            <a:ext cx="11126012" cy="6236644"/>
            <a:chOff x="-1035856" y="-59381"/>
            <a:chExt cx="11126012" cy="6236644"/>
          </a:xfrm>
        </p:grpSpPr>
        <p:sp>
          <p:nvSpPr>
            <p:cNvPr id="2779" name="Google Shape;2779;p39"/>
            <p:cNvSpPr/>
            <p:nvPr/>
          </p:nvSpPr>
          <p:spPr>
            <a:xfrm rot="10800000" flipH="1">
              <a:off x="8279139" y="-59381"/>
              <a:ext cx="1811016" cy="5435670"/>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rgbClr val="FFD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356323" y="389658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rot="-2700000">
              <a:off x="7107244" y="4053490"/>
              <a:ext cx="2564671" cy="487439"/>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rot="7595915" flipH="1">
              <a:off x="7584516" y="4787009"/>
              <a:ext cx="1692505" cy="890677"/>
            </a:xfrm>
            <a:custGeom>
              <a:avLst/>
              <a:gdLst/>
              <a:ahLst/>
              <a:cxnLst/>
              <a:rect l="l" t="t" r="r" b="b"/>
              <a:pathLst>
                <a:path w="12245" h="6444" extrusionOk="0">
                  <a:moveTo>
                    <a:pt x="6343" y="1"/>
                  </a:moveTo>
                  <a:cubicBezTo>
                    <a:pt x="5261" y="1"/>
                    <a:pt x="4183" y="140"/>
                    <a:pt x="3297" y="388"/>
                  </a:cubicBezTo>
                  <a:cubicBezTo>
                    <a:pt x="0" y="1301"/>
                    <a:pt x="162" y="4332"/>
                    <a:pt x="2635" y="5833"/>
                  </a:cubicBezTo>
                  <a:cubicBezTo>
                    <a:pt x="3321" y="6238"/>
                    <a:pt x="4092" y="6444"/>
                    <a:pt x="4870" y="6444"/>
                  </a:cubicBezTo>
                  <a:cubicBezTo>
                    <a:pt x="5309" y="6444"/>
                    <a:pt x="5751" y="6378"/>
                    <a:pt x="6181" y="6245"/>
                  </a:cubicBezTo>
                  <a:cubicBezTo>
                    <a:pt x="9169" y="5774"/>
                    <a:pt x="12244" y="4229"/>
                    <a:pt x="11450" y="2125"/>
                  </a:cubicBezTo>
                  <a:cubicBezTo>
                    <a:pt x="10882" y="612"/>
                    <a:pt x="8605" y="1"/>
                    <a:pt x="6343" y="1"/>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flipH="1">
              <a:off x="-1035856" y="3677676"/>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39"/>
            <p:cNvGrpSpPr/>
            <p:nvPr/>
          </p:nvGrpSpPr>
          <p:grpSpPr>
            <a:xfrm rot="-5641536" flipH="1">
              <a:off x="8425116" y="3427360"/>
              <a:ext cx="1154775" cy="1368995"/>
              <a:chOff x="8049573" y="3741150"/>
              <a:chExt cx="1154813" cy="1369040"/>
            </a:xfrm>
          </p:grpSpPr>
          <p:sp>
            <p:nvSpPr>
              <p:cNvPr id="2785" name="Google Shape;2785;p39"/>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9"/>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9"/>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9"/>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9"/>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4"/>
        <p:cNvGrpSpPr/>
        <p:nvPr/>
      </p:nvGrpSpPr>
      <p:grpSpPr>
        <a:xfrm>
          <a:off x="0" y="0"/>
          <a:ext cx="0" cy="0"/>
          <a:chOff x="0" y="0"/>
          <a:chExt cx="0" cy="0"/>
        </a:xfrm>
      </p:grpSpPr>
      <p:sp>
        <p:nvSpPr>
          <p:cNvPr id="285" name="Google Shape;285;p5"/>
          <p:cNvSpPr txBox="1">
            <a:spLocks noGrp="1"/>
          </p:cNvSpPr>
          <p:nvPr>
            <p:ph type="title"/>
          </p:nvPr>
        </p:nvSpPr>
        <p:spPr>
          <a:xfrm>
            <a:off x="714850" y="493776"/>
            <a:ext cx="7714200" cy="585300"/>
          </a:xfrm>
          <a:prstGeom prst="rect">
            <a:avLst/>
          </a:prstGeom>
        </p:spPr>
        <p:txBody>
          <a:bodyPr spcFirstLastPara="1" wrap="square" lIns="91425" tIns="0" rIns="91425" bIns="91425" anchor="t" anchorCtr="0">
            <a:noAutofit/>
          </a:bodyPr>
          <a:lstStyle>
            <a:lvl1pPr lvl="0" algn="ctr">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86" name="Google Shape;286;p5"/>
          <p:cNvSpPr txBox="1">
            <a:spLocks noGrp="1"/>
          </p:cNvSpPr>
          <p:nvPr>
            <p:ph type="subTitle" idx="1"/>
          </p:nvPr>
        </p:nvSpPr>
        <p:spPr>
          <a:xfrm>
            <a:off x="1611598" y="3220550"/>
            <a:ext cx="2697000" cy="899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5"/>
          <p:cNvSpPr txBox="1">
            <a:spLocks noGrp="1"/>
          </p:cNvSpPr>
          <p:nvPr>
            <p:ph type="subTitle" idx="2"/>
          </p:nvPr>
        </p:nvSpPr>
        <p:spPr>
          <a:xfrm>
            <a:off x="4835448" y="3220550"/>
            <a:ext cx="2697000" cy="89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5"/>
          <p:cNvSpPr txBox="1">
            <a:spLocks noGrp="1"/>
          </p:cNvSpPr>
          <p:nvPr>
            <p:ph type="subTitle" idx="3"/>
          </p:nvPr>
        </p:nvSpPr>
        <p:spPr>
          <a:xfrm>
            <a:off x="1611575" y="2793475"/>
            <a:ext cx="2697000" cy="3942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a:spcBef>
                <a:spcPts val="0"/>
              </a:spcBef>
              <a:spcAft>
                <a:spcPts val="0"/>
              </a:spcAft>
              <a:buSzPts val="1400"/>
              <a:buFont typeface="Bebas Neue"/>
              <a:buNone/>
              <a:defRPr>
                <a:latin typeface="Bebas Neue"/>
                <a:ea typeface="Bebas Neue"/>
                <a:cs typeface="Bebas Neue"/>
                <a:sym typeface="Bebas Neue"/>
              </a:defRPr>
            </a:lvl2pPr>
            <a:lvl3pPr lvl="2">
              <a:spcBef>
                <a:spcPts val="0"/>
              </a:spcBef>
              <a:spcAft>
                <a:spcPts val="0"/>
              </a:spcAft>
              <a:buSzPts val="1400"/>
              <a:buFont typeface="Bebas Neue"/>
              <a:buNone/>
              <a:defRPr>
                <a:latin typeface="Bebas Neue"/>
                <a:ea typeface="Bebas Neue"/>
                <a:cs typeface="Bebas Neue"/>
                <a:sym typeface="Bebas Neue"/>
              </a:defRPr>
            </a:lvl3pPr>
            <a:lvl4pPr lvl="3">
              <a:spcBef>
                <a:spcPts val="0"/>
              </a:spcBef>
              <a:spcAft>
                <a:spcPts val="0"/>
              </a:spcAft>
              <a:buSzPts val="1400"/>
              <a:buFont typeface="Bebas Neue"/>
              <a:buNone/>
              <a:defRPr>
                <a:latin typeface="Bebas Neue"/>
                <a:ea typeface="Bebas Neue"/>
                <a:cs typeface="Bebas Neue"/>
                <a:sym typeface="Bebas Neue"/>
              </a:defRPr>
            </a:lvl4pPr>
            <a:lvl5pPr lvl="4">
              <a:spcBef>
                <a:spcPts val="0"/>
              </a:spcBef>
              <a:spcAft>
                <a:spcPts val="0"/>
              </a:spcAft>
              <a:buSzPts val="1400"/>
              <a:buFont typeface="Bebas Neue"/>
              <a:buNone/>
              <a:defRPr>
                <a:latin typeface="Bebas Neue"/>
                <a:ea typeface="Bebas Neue"/>
                <a:cs typeface="Bebas Neue"/>
                <a:sym typeface="Bebas Neue"/>
              </a:defRPr>
            </a:lvl5pPr>
            <a:lvl6pPr lvl="5">
              <a:spcBef>
                <a:spcPts val="0"/>
              </a:spcBef>
              <a:spcAft>
                <a:spcPts val="0"/>
              </a:spcAft>
              <a:buSzPts val="1400"/>
              <a:buFont typeface="Bebas Neue"/>
              <a:buNone/>
              <a:defRPr>
                <a:latin typeface="Bebas Neue"/>
                <a:ea typeface="Bebas Neue"/>
                <a:cs typeface="Bebas Neue"/>
                <a:sym typeface="Bebas Neue"/>
              </a:defRPr>
            </a:lvl6pPr>
            <a:lvl7pPr lvl="6">
              <a:spcBef>
                <a:spcPts val="0"/>
              </a:spcBef>
              <a:spcAft>
                <a:spcPts val="0"/>
              </a:spcAft>
              <a:buSzPts val="1400"/>
              <a:buFont typeface="Bebas Neue"/>
              <a:buNone/>
              <a:defRPr>
                <a:latin typeface="Bebas Neue"/>
                <a:ea typeface="Bebas Neue"/>
                <a:cs typeface="Bebas Neue"/>
                <a:sym typeface="Bebas Neue"/>
              </a:defRPr>
            </a:lvl7pPr>
            <a:lvl8pPr lvl="7">
              <a:spcBef>
                <a:spcPts val="0"/>
              </a:spcBef>
              <a:spcAft>
                <a:spcPts val="0"/>
              </a:spcAft>
              <a:buSzPts val="1400"/>
              <a:buFont typeface="Bebas Neue"/>
              <a:buNone/>
              <a:defRPr>
                <a:latin typeface="Bebas Neue"/>
                <a:ea typeface="Bebas Neue"/>
                <a:cs typeface="Bebas Neue"/>
                <a:sym typeface="Bebas Neue"/>
              </a:defRPr>
            </a:lvl8pPr>
            <a:lvl9pPr lvl="8">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89" name="Google Shape;289;p5"/>
          <p:cNvSpPr txBox="1">
            <a:spLocks noGrp="1"/>
          </p:cNvSpPr>
          <p:nvPr>
            <p:ph type="subTitle" idx="4"/>
          </p:nvPr>
        </p:nvSpPr>
        <p:spPr>
          <a:xfrm>
            <a:off x="4835425" y="2793475"/>
            <a:ext cx="2697000" cy="39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2000" b="1">
                <a:solidFill>
                  <a:schemeClr val="accent6"/>
                </a:solidFill>
                <a:latin typeface="Delius Unicase"/>
                <a:ea typeface="Delius Unicase"/>
                <a:cs typeface="Delius Unicase"/>
                <a:sym typeface="Delius Unicase"/>
              </a:defRPr>
            </a:lvl1pPr>
            <a:lvl2pPr lvl="1" rtl="0">
              <a:spcBef>
                <a:spcPts val="0"/>
              </a:spcBef>
              <a:spcAft>
                <a:spcPts val="0"/>
              </a:spcAft>
              <a:buSzPts val="1400"/>
              <a:buFont typeface="Bebas Neue"/>
              <a:buNone/>
              <a:defRPr>
                <a:latin typeface="Bebas Neue"/>
                <a:ea typeface="Bebas Neue"/>
                <a:cs typeface="Bebas Neue"/>
                <a:sym typeface="Bebas Neue"/>
              </a:defRPr>
            </a:lvl2pPr>
            <a:lvl3pPr lvl="2" rtl="0">
              <a:spcBef>
                <a:spcPts val="0"/>
              </a:spcBef>
              <a:spcAft>
                <a:spcPts val="0"/>
              </a:spcAft>
              <a:buSzPts val="1400"/>
              <a:buFont typeface="Bebas Neue"/>
              <a:buNone/>
              <a:defRPr>
                <a:latin typeface="Bebas Neue"/>
                <a:ea typeface="Bebas Neue"/>
                <a:cs typeface="Bebas Neue"/>
                <a:sym typeface="Bebas Neue"/>
              </a:defRPr>
            </a:lvl3pPr>
            <a:lvl4pPr lvl="3" rtl="0">
              <a:spcBef>
                <a:spcPts val="0"/>
              </a:spcBef>
              <a:spcAft>
                <a:spcPts val="0"/>
              </a:spcAft>
              <a:buSzPts val="1400"/>
              <a:buFont typeface="Bebas Neue"/>
              <a:buNone/>
              <a:defRPr>
                <a:latin typeface="Bebas Neue"/>
                <a:ea typeface="Bebas Neue"/>
                <a:cs typeface="Bebas Neue"/>
                <a:sym typeface="Bebas Neue"/>
              </a:defRPr>
            </a:lvl4pPr>
            <a:lvl5pPr lvl="4" rtl="0">
              <a:spcBef>
                <a:spcPts val="0"/>
              </a:spcBef>
              <a:spcAft>
                <a:spcPts val="0"/>
              </a:spcAft>
              <a:buSzPts val="1400"/>
              <a:buFont typeface="Bebas Neue"/>
              <a:buNone/>
              <a:defRPr>
                <a:latin typeface="Bebas Neue"/>
                <a:ea typeface="Bebas Neue"/>
                <a:cs typeface="Bebas Neue"/>
                <a:sym typeface="Bebas Neue"/>
              </a:defRPr>
            </a:lvl5pPr>
            <a:lvl6pPr lvl="5" rtl="0">
              <a:spcBef>
                <a:spcPts val="0"/>
              </a:spcBef>
              <a:spcAft>
                <a:spcPts val="0"/>
              </a:spcAft>
              <a:buSzPts val="1400"/>
              <a:buFont typeface="Bebas Neue"/>
              <a:buNone/>
              <a:defRPr>
                <a:latin typeface="Bebas Neue"/>
                <a:ea typeface="Bebas Neue"/>
                <a:cs typeface="Bebas Neue"/>
                <a:sym typeface="Bebas Neue"/>
              </a:defRPr>
            </a:lvl6pPr>
            <a:lvl7pPr lvl="6" rtl="0">
              <a:spcBef>
                <a:spcPts val="0"/>
              </a:spcBef>
              <a:spcAft>
                <a:spcPts val="0"/>
              </a:spcAft>
              <a:buSzPts val="1400"/>
              <a:buFont typeface="Bebas Neue"/>
              <a:buNone/>
              <a:defRPr>
                <a:latin typeface="Bebas Neue"/>
                <a:ea typeface="Bebas Neue"/>
                <a:cs typeface="Bebas Neue"/>
                <a:sym typeface="Bebas Neue"/>
              </a:defRPr>
            </a:lvl7pPr>
            <a:lvl8pPr lvl="7" rtl="0">
              <a:spcBef>
                <a:spcPts val="0"/>
              </a:spcBef>
              <a:spcAft>
                <a:spcPts val="0"/>
              </a:spcAft>
              <a:buSzPts val="1400"/>
              <a:buFont typeface="Bebas Neue"/>
              <a:buNone/>
              <a:defRPr>
                <a:latin typeface="Bebas Neue"/>
                <a:ea typeface="Bebas Neue"/>
                <a:cs typeface="Bebas Neue"/>
                <a:sym typeface="Bebas Neue"/>
              </a:defRPr>
            </a:lvl8pPr>
            <a:lvl9pPr lvl="8" rtl="0">
              <a:spcBef>
                <a:spcPts val="0"/>
              </a:spcBef>
              <a:spcAft>
                <a:spcPts val="0"/>
              </a:spcAft>
              <a:buSzPts val="1400"/>
              <a:buFont typeface="Bebas Neue"/>
              <a:buNone/>
              <a:defRPr>
                <a:latin typeface="Bebas Neue"/>
                <a:ea typeface="Bebas Neue"/>
                <a:cs typeface="Bebas Neue"/>
                <a:sym typeface="Bebas Neue"/>
              </a:defRPr>
            </a:lvl9pPr>
          </a:lstStyle>
          <a:p>
            <a:endParaRPr/>
          </a:p>
        </p:txBody>
      </p:sp>
      <p:grpSp>
        <p:nvGrpSpPr>
          <p:cNvPr id="290" name="Google Shape;290;p5"/>
          <p:cNvGrpSpPr/>
          <p:nvPr/>
        </p:nvGrpSpPr>
        <p:grpSpPr>
          <a:xfrm>
            <a:off x="-110650" y="1218125"/>
            <a:ext cx="9948714" cy="4224082"/>
            <a:chOff x="-110650" y="1218125"/>
            <a:chExt cx="9948714" cy="4224082"/>
          </a:xfrm>
        </p:grpSpPr>
        <p:sp>
          <p:nvSpPr>
            <p:cNvPr id="291" name="Google Shape;291;p5"/>
            <p:cNvSpPr/>
            <p:nvPr/>
          </p:nvSpPr>
          <p:spPr>
            <a:xfrm flipH="1">
              <a:off x="7065997" y="351623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6546700" y="3086099"/>
              <a:ext cx="2747135" cy="2342617"/>
            </a:xfrm>
            <a:custGeom>
              <a:avLst/>
              <a:gdLst/>
              <a:ahLst/>
              <a:cxnLst/>
              <a:rect l="l" t="t" r="r" b="b"/>
              <a:pathLst>
                <a:path w="71891" h="61305" extrusionOk="0">
                  <a:moveTo>
                    <a:pt x="60219" y="0"/>
                  </a:moveTo>
                  <a:cubicBezTo>
                    <a:pt x="60058" y="0"/>
                    <a:pt x="59896" y="4"/>
                    <a:pt x="59734" y="11"/>
                  </a:cubicBezTo>
                  <a:cubicBezTo>
                    <a:pt x="58454" y="99"/>
                    <a:pt x="57174" y="350"/>
                    <a:pt x="55952" y="732"/>
                  </a:cubicBezTo>
                  <a:cubicBezTo>
                    <a:pt x="54731" y="1100"/>
                    <a:pt x="53539" y="1601"/>
                    <a:pt x="52420" y="2219"/>
                  </a:cubicBezTo>
                  <a:cubicBezTo>
                    <a:pt x="51287" y="2837"/>
                    <a:pt x="50242" y="3617"/>
                    <a:pt x="49315" y="4514"/>
                  </a:cubicBezTo>
                  <a:cubicBezTo>
                    <a:pt x="48388" y="5427"/>
                    <a:pt x="47637" y="6486"/>
                    <a:pt x="47093" y="7664"/>
                  </a:cubicBezTo>
                  <a:cubicBezTo>
                    <a:pt x="46563" y="8841"/>
                    <a:pt x="46269" y="10121"/>
                    <a:pt x="46225" y="11416"/>
                  </a:cubicBezTo>
                  <a:cubicBezTo>
                    <a:pt x="46195" y="12711"/>
                    <a:pt x="46387" y="14006"/>
                    <a:pt x="46828" y="15228"/>
                  </a:cubicBezTo>
                  <a:cubicBezTo>
                    <a:pt x="47255" y="16435"/>
                    <a:pt x="47814" y="17597"/>
                    <a:pt x="48462" y="18716"/>
                  </a:cubicBezTo>
                  <a:cubicBezTo>
                    <a:pt x="49094" y="19819"/>
                    <a:pt x="49815" y="20879"/>
                    <a:pt x="50522" y="21939"/>
                  </a:cubicBezTo>
                  <a:cubicBezTo>
                    <a:pt x="51243" y="22983"/>
                    <a:pt x="51964" y="24028"/>
                    <a:pt x="52641" y="25103"/>
                  </a:cubicBezTo>
                  <a:cubicBezTo>
                    <a:pt x="53318" y="26162"/>
                    <a:pt x="53862" y="27295"/>
                    <a:pt x="54260" y="28487"/>
                  </a:cubicBezTo>
                  <a:cubicBezTo>
                    <a:pt x="54348" y="28796"/>
                    <a:pt x="54436" y="29091"/>
                    <a:pt x="54510" y="29400"/>
                  </a:cubicBezTo>
                  <a:cubicBezTo>
                    <a:pt x="54584" y="29709"/>
                    <a:pt x="54672" y="30018"/>
                    <a:pt x="54731" y="30327"/>
                  </a:cubicBezTo>
                  <a:cubicBezTo>
                    <a:pt x="54848" y="30930"/>
                    <a:pt x="54922" y="31563"/>
                    <a:pt x="54951" y="32181"/>
                  </a:cubicBezTo>
                  <a:cubicBezTo>
                    <a:pt x="54996" y="33432"/>
                    <a:pt x="54834" y="34683"/>
                    <a:pt x="54451" y="35890"/>
                  </a:cubicBezTo>
                  <a:cubicBezTo>
                    <a:pt x="54275" y="36493"/>
                    <a:pt x="54039" y="37067"/>
                    <a:pt x="53759" y="37641"/>
                  </a:cubicBezTo>
                  <a:lnTo>
                    <a:pt x="53553" y="38053"/>
                  </a:lnTo>
                  <a:cubicBezTo>
                    <a:pt x="53480" y="38185"/>
                    <a:pt x="53377" y="38318"/>
                    <a:pt x="53303" y="38436"/>
                  </a:cubicBezTo>
                  <a:cubicBezTo>
                    <a:pt x="53127" y="38700"/>
                    <a:pt x="52950" y="38965"/>
                    <a:pt x="52744" y="39201"/>
                  </a:cubicBezTo>
                  <a:cubicBezTo>
                    <a:pt x="51964" y="40187"/>
                    <a:pt x="51037" y="41040"/>
                    <a:pt x="49977" y="41717"/>
                  </a:cubicBezTo>
                  <a:cubicBezTo>
                    <a:pt x="48918" y="42394"/>
                    <a:pt x="47770" y="42924"/>
                    <a:pt x="46578" y="43321"/>
                  </a:cubicBezTo>
                  <a:cubicBezTo>
                    <a:pt x="45371" y="43704"/>
                    <a:pt x="44135" y="43998"/>
                    <a:pt x="42899" y="44190"/>
                  </a:cubicBezTo>
                  <a:cubicBezTo>
                    <a:pt x="41648" y="44396"/>
                    <a:pt x="40382" y="44528"/>
                    <a:pt x="39117" y="44602"/>
                  </a:cubicBezTo>
                  <a:cubicBezTo>
                    <a:pt x="38931" y="44606"/>
                    <a:pt x="38746" y="44608"/>
                    <a:pt x="38561" y="44608"/>
                  </a:cubicBezTo>
                  <a:cubicBezTo>
                    <a:pt x="38113" y="44608"/>
                    <a:pt x="37666" y="44597"/>
                    <a:pt x="37218" y="44587"/>
                  </a:cubicBezTo>
                  <a:cubicBezTo>
                    <a:pt x="36909" y="44572"/>
                    <a:pt x="36585" y="44558"/>
                    <a:pt x="36276" y="44528"/>
                  </a:cubicBezTo>
                  <a:cubicBezTo>
                    <a:pt x="35953" y="44499"/>
                    <a:pt x="35643" y="44499"/>
                    <a:pt x="35320" y="44455"/>
                  </a:cubicBezTo>
                  <a:cubicBezTo>
                    <a:pt x="32803" y="44204"/>
                    <a:pt x="30287" y="43807"/>
                    <a:pt x="27814" y="43248"/>
                  </a:cubicBezTo>
                  <a:cubicBezTo>
                    <a:pt x="25327" y="42718"/>
                    <a:pt x="22855" y="42100"/>
                    <a:pt x="20382" y="41526"/>
                  </a:cubicBezTo>
                  <a:cubicBezTo>
                    <a:pt x="19132" y="41232"/>
                    <a:pt x="17881" y="40967"/>
                    <a:pt x="16644" y="40717"/>
                  </a:cubicBezTo>
                  <a:cubicBezTo>
                    <a:pt x="16012" y="40599"/>
                    <a:pt x="15394" y="40466"/>
                    <a:pt x="14761" y="40378"/>
                  </a:cubicBezTo>
                  <a:lnTo>
                    <a:pt x="13819" y="40216"/>
                  </a:lnTo>
                  <a:lnTo>
                    <a:pt x="13333" y="40143"/>
                  </a:lnTo>
                  <a:lnTo>
                    <a:pt x="12862" y="40084"/>
                  </a:lnTo>
                  <a:cubicBezTo>
                    <a:pt x="12404" y="40042"/>
                    <a:pt x="11944" y="40020"/>
                    <a:pt x="11484" y="40020"/>
                  </a:cubicBezTo>
                  <a:cubicBezTo>
                    <a:pt x="10659" y="40020"/>
                    <a:pt x="9834" y="40089"/>
                    <a:pt x="9021" y="40231"/>
                  </a:cubicBezTo>
                  <a:cubicBezTo>
                    <a:pt x="7741" y="40437"/>
                    <a:pt x="6505" y="40834"/>
                    <a:pt x="5357" y="41408"/>
                  </a:cubicBezTo>
                  <a:cubicBezTo>
                    <a:pt x="4194" y="41967"/>
                    <a:pt x="3135" y="42747"/>
                    <a:pt x="2252" y="43689"/>
                  </a:cubicBezTo>
                  <a:cubicBezTo>
                    <a:pt x="1369" y="44631"/>
                    <a:pt x="692" y="45764"/>
                    <a:pt x="294" y="47000"/>
                  </a:cubicBezTo>
                  <a:cubicBezTo>
                    <a:pt x="44" y="48340"/>
                    <a:pt x="0" y="49694"/>
                    <a:pt x="177" y="51033"/>
                  </a:cubicBezTo>
                  <a:cubicBezTo>
                    <a:pt x="339" y="52357"/>
                    <a:pt x="662" y="53682"/>
                    <a:pt x="1119" y="54933"/>
                  </a:cubicBezTo>
                  <a:cubicBezTo>
                    <a:pt x="1590" y="56198"/>
                    <a:pt x="2208" y="57405"/>
                    <a:pt x="2973" y="58509"/>
                  </a:cubicBezTo>
                  <a:cubicBezTo>
                    <a:pt x="3738" y="59612"/>
                    <a:pt x="4724" y="60569"/>
                    <a:pt x="5857" y="61305"/>
                  </a:cubicBezTo>
                  <a:lnTo>
                    <a:pt x="5960" y="61143"/>
                  </a:lnTo>
                  <a:cubicBezTo>
                    <a:pt x="4842" y="60422"/>
                    <a:pt x="3885" y="59480"/>
                    <a:pt x="3149" y="58391"/>
                  </a:cubicBezTo>
                  <a:cubicBezTo>
                    <a:pt x="2399" y="57287"/>
                    <a:pt x="1781" y="56110"/>
                    <a:pt x="1339" y="54859"/>
                  </a:cubicBezTo>
                  <a:cubicBezTo>
                    <a:pt x="883" y="53608"/>
                    <a:pt x="574" y="52313"/>
                    <a:pt x="412" y="51003"/>
                  </a:cubicBezTo>
                  <a:cubicBezTo>
                    <a:pt x="250" y="49694"/>
                    <a:pt x="294" y="48354"/>
                    <a:pt x="545" y="47059"/>
                  </a:cubicBezTo>
                  <a:lnTo>
                    <a:pt x="545" y="47074"/>
                  </a:lnTo>
                  <a:cubicBezTo>
                    <a:pt x="942" y="45882"/>
                    <a:pt x="1590" y="44778"/>
                    <a:pt x="2458" y="43866"/>
                  </a:cubicBezTo>
                  <a:cubicBezTo>
                    <a:pt x="3326" y="42953"/>
                    <a:pt x="4356" y="42203"/>
                    <a:pt x="5489" y="41658"/>
                  </a:cubicBezTo>
                  <a:cubicBezTo>
                    <a:pt x="6623" y="41114"/>
                    <a:pt x="7815" y="40731"/>
                    <a:pt x="9065" y="40525"/>
                  </a:cubicBezTo>
                  <a:cubicBezTo>
                    <a:pt x="9838" y="40387"/>
                    <a:pt x="10622" y="40318"/>
                    <a:pt x="11407" y="40318"/>
                  </a:cubicBezTo>
                  <a:cubicBezTo>
                    <a:pt x="11878" y="40318"/>
                    <a:pt x="12349" y="40343"/>
                    <a:pt x="12818" y="40393"/>
                  </a:cubicBezTo>
                  <a:lnTo>
                    <a:pt x="13289" y="40452"/>
                  </a:lnTo>
                  <a:lnTo>
                    <a:pt x="13760" y="40525"/>
                  </a:lnTo>
                  <a:lnTo>
                    <a:pt x="14702" y="40672"/>
                  </a:lnTo>
                  <a:cubicBezTo>
                    <a:pt x="15335" y="40775"/>
                    <a:pt x="15953" y="40908"/>
                    <a:pt x="16571" y="41026"/>
                  </a:cubicBezTo>
                  <a:cubicBezTo>
                    <a:pt x="17822" y="41276"/>
                    <a:pt x="19058" y="41541"/>
                    <a:pt x="20294" y="41820"/>
                  </a:cubicBezTo>
                  <a:cubicBezTo>
                    <a:pt x="22767" y="42409"/>
                    <a:pt x="25254" y="43027"/>
                    <a:pt x="27741" y="43557"/>
                  </a:cubicBezTo>
                  <a:cubicBezTo>
                    <a:pt x="30228" y="44131"/>
                    <a:pt x="32759" y="44528"/>
                    <a:pt x="35290" y="44793"/>
                  </a:cubicBezTo>
                  <a:cubicBezTo>
                    <a:pt x="35614" y="44822"/>
                    <a:pt x="35923" y="44837"/>
                    <a:pt x="36247" y="44867"/>
                  </a:cubicBezTo>
                  <a:cubicBezTo>
                    <a:pt x="36571" y="44881"/>
                    <a:pt x="36880" y="44911"/>
                    <a:pt x="37203" y="44911"/>
                  </a:cubicBezTo>
                  <a:cubicBezTo>
                    <a:pt x="37667" y="44932"/>
                    <a:pt x="38138" y="44946"/>
                    <a:pt x="38605" y="44946"/>
                  </a:cubicBezTo>
                  <a:cubicBezTo>
                    <a:pt x="38776" y="44946"/>
                    <a:pt x="38947" y="44944"/>
                    <a:pt x="39117" y="44940"/>
                  </a:cubicBezTo>
                  <a:cubicBezTo>
                    <a:pt x="40397" y="44867"/>
                    <a:pt x="41677" y="44734"/>
                    <a:pt x="42943" y="44528"/>
                  </a:cubicBezTo>
                  <a:cubicBezTo>
                    <a:pt x="44208" y="44337"/>
                    <a:pt x="45459" y="44042"/>
                    <a:pt x="46681" y="43645"/>
                  </a:cubicBezTo>
                  <a:cubicBezTo>
                    <a:pt x="47902" y="43248"/>
                    <a:pt x="49080" y="42703"/>
                    <a:pt x="50169" y="42012"/>
                  </a:cubicBezTo>
                  <a:cubicBezTo>
                    <a:pt x="51272" y="41320"/>
                    <a:pt x="52229" y="40437"/>
                    <a:pt x="53038" y="39422"/>
                  </a:cubicBezTo>
                  <a:cubicBezTo>
                    <a:pt x="53230" y="39171"/>
                    <a:pt x="53421" y="38906"/>
                    <a:pt x="53598" y="38642"/>
                  </a:cubicBezTo>
                  <a:cubicBezTo>
                    <a:pt x="53686" y="38494"/>
                    <a:pt x="53789" y="38362"/>
                    <a:pt x="53862" y="38230"/>
                  </a:cubicBezTo>
                  <a:lnTo>
                    <a:pt x="54083" y="37788"/>
                  </a:lnTo>
                  <a:cubicBezTo>
                    <a:pt x="54378" y="37214"/>
                    <a:pt x="54613" y="36611"/>
                    <a:pt x="54804" y="35993"/>
                  </a:cubicBezTo>
                  <a:cubicBezTo>
                    <a:pt x="55393" y="34124"/>
                    <a:pt x="55481" y="32152"/>
                    <a:pt x="55084" y="30239"/>
                  </a:cubicBezTo>
                  <a:cubicBezTo>
                    <a:pt x="55025" y="29915"/>
                    <a:pt x="54937" y="29591"/>
                    <a:pt x="54863" y="29297"/>
                  </a:cubicBezTo>
                  <a:cubicBezTo>
                    <a:pt x="54775" y="28988"/>
                    <a:pt x="54687" y="28679"/>
                    <a:pt x="54598" y="28370"/>
                  </a:cubicBezTo>
                  <a:cubicBezTo>
                    <a:pt x="54201" y="27148"/>
                    <a:pt x="53642" y="25986"/>
                    <a:pt x="52935" y="24896"/>
                  </a:cubicBezTo>
                  <a:cubicBezTo>
                    <a:pt x="52258" y="23822"/>
                    <a:pt x="51537" y="22763"/>
                    <a:pt x="50816" y="21718"/>
                  </a:cubicBezTo>
                  <a:cubicBezTo>
                    <a:pt x="50095" y="20673"/>
                    <a:pt x="49389" y="19613"/>
                    <a:pt x="48756" y="18524"/>
                  </a:cubicBezTo>
                  <a:cubicBezTo>
                    <a:pt x="48108" y="17435"/>
                    <a:pt x="47579" y="16287"/>
                    <a:pt x="47137" y="15110"/>
                  </a:cubicBezTo>
                  <a:cubicBezTo>
                    <a:pt x="46725" y="13918"/>
                    <a:pt x="46519" y="12667"/>
                    <a:pt x="46548" y="11416"/>
                  </a:cubicBezTo>
                  <a:cubicBezTo>
                    <a:pt x="46578" y="10165"/>
                    <a:pt x="46872" y="8929"/>
                    <a:pt x="47387" y="7781"/>
                  </a:cubicBezTo>
                  <a:cubicBezTo>
                    <a:pt x="47917" y="6633"/>
                    <a:pt x="48638" y="5603"/>
                    <a:pt x="49536" y="4720"/>
                  </a:cubicBezTo>
                  <a:cubicBezTo>
                    <a:pt x="50434" y="3837"/>
                    <a:pt x="51449" y="3087"/>
                    <a:pt x="52553" y="2483"/>
                  </a:cubicBezTo>
                  <a:cubicBezTo>
                    <a:pt x="53656" y="1865"/>
                    <a:pt x="54834" y="1365"/>
                    <a:pt x="56041" y="1012"/>
                  </a:cubicBezTo>
                  <a:cubicBezTo>
                    <a:pt x="57233" y="629"/>
                    <a:pt x="58483" y="394"/>
                    <a:pt x="59734" y="305"/>
                  </a:cubicBezTo>
                  <a:cubicBezTo>
                    <a:pt x="59932" y="294"/>
                    <a:pt x="60129" y="288"/>
                    <a:pt x="60326" y="288"/>
                  </a:cubicBezTo>
                  <a:cubicBezTo>
                    <a:pt x="61390" y="288"/>
                    <a:pt x="62439" y="456"/>
                    <a:pt x="63458" y="791"/>
                  </a:cubicBezTo>
                  <a:cubicBezTo>
                    <a:pt x="64650" y="1203"/>
                    <a:pt x="65753" y="1821"/>
                    <a:pt x="66739" y="2601"/>
                  </a:cubicBezTo>
                  <a:cubicBezTo>
                    <a:pt x="67725" y="3396"/>
                    <a:pt x="68638" y="4294"/>
                    <a:pt x="69447" y="5265"/>
                  </a:cubicBezTo>
                  <a:cubicBezTo>
                    <a:pt x="70257" y="6236"/>
                    <a:pt x="71007" y="7266"/>
                    <a:pt x="71728" y="8311"/>
                  </a:cubicBezTo>
                  <a:lnTo>
                    <a:pt x="71890" y="8193"/>
                  </a:lnTo>
                  <a:cubicBezTo>
                    <a:pt x="71184" y="7149"/>
                    <a:pt x="70433" y="6104"/>
                    <a:pt x="69609" y="5118"/>
                  </a:cubicBezTo>
                  <a:cubicBezTo>
                    <a:pt x="68800" y="4132"/>
                    <a:pt x="67887" y="3219"/>
                    <a:pt x="66901" y="2410"/>
                  </a:cubicBezTo>
                  <a:cubicBezTo>
                    <a:pt x="65901" y="1601"/>
                    <a:pt x="64767" y="968"/>
                    <a:pt x="63546" y="541"/>
                  </a:cubicBezTo>
                  <a:cubicBezTo>
                    <a:pt x="62464" y="180"/>
                    <a:pt x="61349" y="0"/>
                    <a:pt x="6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108475" y="3370400"/>
              <a:ext cx="2427504" cy="1858698"/>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7200173" flipH="1">
              <a:off x="-157641" y="4436230"/>
              <a:ext cx="1255625" cy="616370"/>
            </a:xfrm>
            <a:custGeom>
              <a:avLst/>
              <a:gdLst/>
              <a:ahLst/>
              <a:cxnLst/>
              <a:rect l="l" t="t" r="r" b="b"/>
              <a:pathLst>
                <a:path w="45813" h="22489" extrusionOk="0">
                  <a:moveTo>
                    <a:pt x="162" y="0"/>
                  </a:moveTo>
                  <a:cubicBezTo>
                    <a:pt x="0" y="2458"/>
                    <a:pt x="839" y="4872"/>
                    <a:pt x="2473" y="6696"/>
                  </a:cubicBezTo>
                  <a:cubicBezTo>
                    <a:pt x="4209" y="8668"/>
                    <a:pt x="6667" y="9875"/>
                    <a:pt x="9301" y="10037"/>
                  </a:cubicBezTo>
                  <a:cubicBezTo>
                    <a:pt x="9485" y="10047"/>
                    <a:pt x="9669" y="10052"/>
                    <a:pt x="9851" y="10052"/>
                  </a:cubicBezTo>
                  <a:cubicBezTo>
                    <a:pt x="12382" y="10052"/>
                    <a:pt x="14762" y="9149"/>
                    <a:pt x="17219" y="8668"/>
                  </a:cubicBezTo>
                  <a:cubicBezTo>
                    <a:pt x="18001" y="8510"/>
                    <a:pt x="18801" y="8409"/>
                    <a:pt x="19602" y="8409"/>
                  </a:cubicBezTo>
                  <a:cubicBezTo>
                    <a:pt x="20218" y="8409"/>
                    <a:pt x="20834" y="8469"/>
                    <a:pt x="21442" y="8610"/>
                  </a:cubicBezTo>
                  <a:cubicBezTo>
                    <a:pt x="22708" y="8933"/>
                    <a:pt x="23900" y="9537"/>
                    <a:pt x="24901" y="10375"/>
                  </a:cubicBezTo>
                  <a:cubicBezTo>
                    <a:pt x="26681" y="11803"/>
                    <a:pt x="27947" y="13657"/>
                    <a:pt x="29242" y="15453"/>
                  </a:cubicBezTo>
                  <a:cubicBezTo>
                    <a:pt x="31582" y="18734"/>
                    <a:pt x="34290" y="22399"/>
                    <a:pt x="39117" y="22487"/>
                  </a:cubicBezTo>
                  <a:cubicBezTo>
                    <a:pt x="39172" y="22488"/>
                    <a:pt x="39228" y="22488"/>
                    <a:pt x="39284" y="22488"/>
                  </a:cubicBezTo>
                  <a:cubicBezTo>
                    <a:pt x="41567" y="22488"/>
                    <a:pt x="43816" y="21900"/>
                    <a:pt x="45813" y="20780"/>
                  </a:cubicBezTo>
                  <a:lnTo>
                    <a:pt x="45813" y="20294"/>
                  </a:lnTo>
                  <a:cubicBezTo>
                    <a:pt x="44120" y="21280"/>
                    <a:pt x="42207" y="21884"/>
                    <a:pt x="40250" y="22031"/>
                  </a:cubicBezTo>
                  <a:cubicBezTo>
                    <a:pt x="39983" y="22051"/>
                    <a:pt x="39719" y="22061"/>
                    <a:pt x="39457" y="22061"/>
                  </a:cubicBezTo>
                  <a:cubicBezTo>
                    <a:pt x="37407" y="22061"/>
                    <a:pt x="35516" y="21447"/>
                    <a:pt x="33936" y="20221"/>
                  </a:cubicBezTo>
                  <a:cubicBezTo>
                    <a:pt x="32303" y="18940"/>
                    <a:pt x="31096" y="17263"/>
                    <a:pt x="29934" y="15644"/>
                  </a:cubicBezTo>
                  <a:cubicBezTo>
                    <a:pt x="27697" y="12524"/>
                    <a:pt x="25121" y="8551"/>
                    <a:pt x="20603" y="8036"/>
                  </a:cubicBezTo>
                  <a:cubicBezTo>
                    <a:pt x="20268" y="7998"/>
                    <a:pt x="19934" y="7981"/>
                    <a:pt x="19601" y="7981"/>
                  </a:cubicBezTo>
                  <a:cubicBezTo>
                    <a:pt x="17466" y="7981"/>
                    <a:pt x="15383" y="8685"/>
                    <a:pt x="13333" y="9169"/>
                  </a:cubicBezTo>
                  <a:cubicBezTo>
                    <a:pt x="12190" y="9429"/>
                    <a:pt x="11057" y="9587"/>
                    <a:pt x="9946" y="9587"/>
                  </a:cubicBezTo>
                  <a:cubicBezTo>
                    <a:pt x="8295" y="9587"/>
                    <a:pt x="6693" y="9239"/>
                    <a:pt x="5180" y="8359"/>
                  </a:cubicBezTo>
                  <a:cubicBezTo>
                    <a:pt x="2002" y="6505"/>
                    <a:pt x="427" y="3209"/>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6546691" y="464920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8429052" y="2651055"/>
              <a:ext cx="1409011" cy="1395574"/>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58131" y="1218125"/>
              <a:ext cx="260220" cy="263590"/>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9"/>
        <p:cNvGrpSpPr/>
        <p:nvPr/>
      </p:nvGrpSpPr>
      <p:grpSpPr>
        <a:xfrm>
          <a:off x="0" y="0"/>
          <a:ext cx="0" cy="0"/>
          <a:chOff x="0" y="0"/>
          <a:chExt cx="0" cy="0"/>
        </a:xfrm>
      </p:grpSpPr>
      <p:sp>
        <p:nvSpPr>
          <p:cNvPr id="380" name="Google Shape;380;p7"/>
          <p:cNvSpPr txBox="1">
            <a:spLocks noGrp="1"/>
          </p:cNvSpPr>
          <p:nvPr>
            <p:ph type="title"/>
          </p:nvPr>
        </p:nvSpPr>
        <p:spPr>
          <a:xfrm>
            <a:off x="713225" y="493776"/>
            <a:ext cx="7717500" cy="585300"/>
          </a:xfrm>
          <a:prstGeom prst="rect">
            <a:avLst/>
          </a:prstGeom>
        </p:spPr>
        <p:txBody>
          <a:bodyPr spcFirstLastPara="1" wrap="square" lIns="91425" tIns="0" rIns="91425" bIns="91425" anchor="t" anchorCtr="0">
            <a:noAutofit/>
          </a:bodyPr>
          <a:lstStyle>
            <a:lvl1pPr lvl="0">
              <a:spcBef>
                <a:spcPts val="0"/>
              </a:spcBef>
              <a:spcAft>
                <a:spcPts val="0"/>
              </a:spcAft>
              <a:buSzPts val="33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1" name="Google Shape;381;p7"/>
          <p:cNvSpPr txBox="1">
            <a:spLocks noGrp="1"/>
          </p:cNvSpPr>
          <p:nvPr>
            <p:ph type="body" idx="1"/>
          </p:nvPr>
        </p:nvSpPr>
        <p:spPr>
          <a:xfrm>
            <a:off x="2467775" y="1639175"/>
            <a:ext cx="4208400" cy="24465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accent1"/>
              </a:buClr>
              <a:buSzPts val="800"/>
              <a:buFont typeface="Open Sans"/>
              <a:buChar char="●"/>
              <a:defRPr sz="14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grpSp>
        <p:nvGrpSpPr>
          <p:cNvPr id="382" name="Google Shape;382;p7"/>
          <p:cNvGrpSpPr/>
          <p:nvPr/>
        </p:nvGrpSpPr>
        <p:grpSpPr>
          <a:xfrm>
            <a:off x="-1412576" y="-390466"/>
            <a:ext cx="10925456" cy="6632766"/>
            <a:chOff x="-1412576" y="-390466"/>
            <a:chExt cx="10925456" cy="6632766"/>
          </a:xfrm>
        </p:grpSpPr>
        <p:grpSp>
          <p:nvGrpSpPr>
            <p:cNvPr id="383" name="Google Shape;383;p7"/>
            <p:cNvGrpSpPr/>
            <p:nvPr/>
          </p:nvGrpSpPr>
          <p:grpSpPr>
            <a:xfrm>
              <a:off x="-1412576" y="-390466"/>
              <a:ext cx="10925456" cy="6632766"/>
              <a:chOff x="-1412576" y="-420791"/>
              <a:chExt cx="10925456" cy="6632766"/>
            </a:xfrm>
          </p:grpSpPr>
          <p:sp>
            <p:nvSpPr>
              <p:cNvPr id="384" name="Google Shape;384;p7"/>
              <p:cNvSpPr/>
              <p:nvPr/>
            </p:nvSpPr>
            <p:spPr>
              <a:xfrm rot="-5400000" flipH="1">
                <a:off x="-1621403" y="791928"/>
                <a:ext cx="3304170" cy="1365110"/>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6800067" y="-30750"/>
                <a:ext cx="2541353" cy="5202506"/>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7036673" y="2722121"/>
                <a:ext cx="685933" cy="554482"/>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rgbClr val="95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6921684" y="3905686"/>
                <a:ext cx="248932" cy="252156"/>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rot="-1782303" flipH="1">
                <a:off x="4578006" y="3970473"/>
                <a:ext cx="5094568" cy="706509"/>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580275" y="3159450"/>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7"/>
              <p:cNvGrpSpPr/>
              <p:nvPr/>
            </p:nvGrpSpPr>
            <p:grpSpPr>
              <a:xfrm>
                <a:off x="-826250" y="3297775"/>
                <a:ext cx="1515792" cy="1305764"/>
                <a:chOff x="0" y="0"/>
                <a:chExt cx="1515792" cy="1305764"/>
              </a:xfrm>
            </p:grpSpPr>
            <p:sp>
              <p:nvSpPr>
                <p:cNvPr id="391" name="Google Shape;391;p7"/>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7"/>
              <p:cNvSpPr/>
              <p:nvPr/>
            </p:nvSpPr>
            <p:spPr>
              <a:xfrm rot="-5400000" flipH="1">
                <a:off x="7275543" y="187293"/>
                <a:ext cx="2158676" cy="1652861"/>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10800000">
                <a:off x="6473425" y="4098363"/>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8082891" y="464920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7"/>
              <p:cNvGrpSpPr/>
              <p:nvPr/>
            </p:nvGrpSpPr>
            <p:grpSpPr>
              <a:xfrm rot="-6098896">
                <a:off x="-1450265" y="109008"/>
                <a:ext cx="3033471" cy="2394949"/>
                <a:chOff x="5470300" y="691825"/>
                <a:chExt cx="1042675" cy="823200"/>
              </a:xfrm>
            </p:grpSpPr>
            <p:sp>
              <p:nvSpPr>
                <p:cNvPr id="464" name="Google Shape;464;p7"/>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 name="Google Shape;470;p7"/>
            <p:cNvSpPr/>
            <p:nvPr/>
          </p:nvSpPr>
          <p:spPr>
            <a:xfrm rot="10800000" flipH="1">
              <a:off x="-247350" y="4523375"/>
              <a:ext cx="3038730" cy="688050"/>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1"/>
        <p:cNvGrpSpPr/>
        <p:nvPr/>
      </p:nvGrpSpPr>
      <p:grpSpPr>
        <a:xfrm>
          <a:off x="0" y="0"/>
          <a:ext cx="0" cy="0"/>
          <a:chOff x="0" y="0"/>
          <a:chExt cx="0" cy="0"/>
        </a:xfrm>
      </p:grpSpPr>
      <p:sp>
        <p:nvSpPr>
          <p:cNvPr id="472" name="Google Shape;472;p8"/>
          <p:cNvSpPr txBox="1">
            <a:spLocks noGrp="1"/>
          </p:cNvSpPr>
          <p:nvPr>
            <p:ph type="title"/>
          </p:nvPr>
        </p:nvSpPr>
        <p:spPr>
          <a:xfrm>
            <a:off x="713225" y="1368600"/>
            <a:ext cx="7694100" cy="2477700"/>
          </a:xfrm>
          <a:prstGeom prst="rect">
            <a:avLst/>
          </a:prstGeom>
        </p:spPr>
        <p:txBody>
          <a:bodyPr spcFirstLastPara="1" wrap="square" lIns="91425" tIns="0" rIns="91425" bIns="91425" anchor="t" anchorCtr="0">
            <a:noAutofit/>
          </a:bodyPr>
          <a:lstStyle>
            <a:lvl1pPr lvl="0" algn="ctr" rtl="0">
              <a:lnSpc>
                <a:spcPct val="9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73" name="Google Shape;473;p8"/>
          <p:cNvSpPr/>
          <p:nvPr/>
        </p:nvSpPr>
        <p:spPr>
          <a:xfrm>
            <a:off x="8465475" y="482766"/>
            <a:ext cx="437639" cy="433456"/>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rgbClr val="AB6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8788899" y="190600"/>
            <a:ext cx="241747" cy="190036"/>
          </a:xfrm>
          <a:custGeom>
            <a:avLst/>
            <a:gdLst/>
            <a:ahLst/>
            <a:cxnLst/>
            <a:rect l="l" t="t" r="r" b="b"/>
            <a:pathLst>
              <a:path w="3179" h="2499" extrusionOk="0">
                <a:moveTo>
                  <a:pt x="1409" y="0"/>
                </a:moveTo>
                <a:cubicBezTo>
                  <a:pt x="702" y="0"/>
                  <a:pt x="40" y="288"/>
                  <a:pt x="15" y="1058"/>
                </a:cubicBezTo>
                <a:cubicBezTo>
                  <a:pt x="0" y="1794"/>
                  <a:pt x="662" y="2309"/>
                  <a:pt x="1325" y="2456"/>
                </a:cubicBezTo>
                <a:cubicBezTo>
                  <a:pt x="1452" y="2484"/>
                  <a:pt x="1580" y="2498"/>
                  <a:pt x="1706" y="2498"/>
                </a:cubicBezTo>
                <a:cubicBezTo>
                  <a:pt x="2366" y="2498"/>
                  <a:pt x="2967" y="2116"/>
                  <a:pt x="3091" y="1411"/>
                </a:cubicBezTo>
                <a:cubicBezTo>
                  <a:pt x="3091" y="1352"/>
                  <a:pt x="3091" y="1308"/>
                  <a:pt x="3091" y="1249"/>
                </a:cubicBezTo>
                <a:cubicBezTo>
                  <a:pt x="3179" y="926"/>
                  <a:pt x="3061" y="587"/>
                  <a:pt x="2811" y="396"/>
                </a:cubicBezTo>
                <a:cubicBezTo>
                  <a:pt x="2479" y="158"/>
                  <a:pt x="1932" y="0"/>
                  <a:pt x="1409" y="0"/>
                </a:cubicBez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flipH="1">
            <a:off x="6329679" y="3130379"/>
            <a:ext cx="2908130" cy="2226705"/>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flipH="1">
            <a:off x="7047395" y="2760350"/>
            <a:ext cx="2241990" cy="2477609"/>
          </a:xfrm>
          <a:custGeom>
            <a:avLst/>
            <a:gdLst/>
            <a:ahLst/>
            <a:cxnLst/>
            <a:rect l="l" t="t" r="r" b="b"/>
            <a:pathLst>
              <a:path w="57263" h="63281" extrusionOk="0">
                <a:moveTo>
                  <a:pt x="5485" y="0"/>
                </a:moveTo>
                <a:cubicBezTo>
                  <a:pt x="4788" y="0"/>
                  <a:pt x="4094" y="64"/>
                  <a:pt x="3415" y="191"/>
                </a:cubicBezTo>
                <a:cubicBezTo>
                  <a:pt x="2222" y="412"/>
                  <a:pt x="1075" y="824"/>
                  <a:pt x="0" y="1398"/>
                </a:cubicBezTo>
                <a:lnTo>
                  <a:pt x="103" y="1589"/>
                </a:lnTo>
                <a:cubicBezTo>
                  <a:pt x="1148" y="1030"/>
                  <a:pt x="2281" y="633"/>
                  <a:pt x="3444" y="412"/>
                </a:cubicBezTo>
                <a:cubicBezTo>
                  <a:pt x="4115" y="294"/>
                  <a:pt x="4790" y="234"/>
                  <a:pt x="5465" y="234"/>
                </a:cubicBezTo>
                <a:cubicBezTo>
                  <a:pt x="5975" y="234"/>
                  <a:pt x="6484" y="269"/>
                  <a:pt x="6991" y="338"/>
                </a:cubicBezTo>
                <a:cubicBezTo>
                  <a:pt x="9360" y="662"/>
                  <a:pt x="11553" y="1707"/>
                  <a:pt x="13319" y="3326"/>
                </a:cubicBezTo>
                <a:cubicBezTo>
                  <a:pt x="14187" y="4120"/>
                  <a:pt x="14923" y="5062"/>
                  <a:pt x="15482" y="6107"/>
                </a:cubicBezTo>
                <a:cubicBezTo>
                  <a:pt x="16056" y="7137"/>
                  <a:pt x="16424" y="8285"/>
                  <a:pt x="16556" y="9448"/>
                </a:cubicBezTo>
                <a:cubicBezTo>
                  <a:pt x="16689" y="10625"/>
                  <a:pt x="16615" y="11817"/>
                  <a:pt x="16306" y="12950"/>
                </a:cubicBezTo>
                <a:cubicBezTo>
                  <a:pt x="15997" y="14098"/>
                  <a:pt x="15526" y="15202"/>
                  <a:pt x="14908" y="16217"/>
                </a:cubicBezTo>
                <a:cubicBezTo>
                  <a:pt x="13746" y="18292"/>
                  <a:pt x="12318" y="20235"/>
                  <a:pt x="11170" y="22354"/>
                </a:cubicBezTo>
                <a:cubicBezTo>
                  <a:pt x="10581" y="23413"/>
                  <a:pt x="10096" y="24532"/>
                  <a:pt x="9728" y="25695"/>
                </a:cubicBezTo>
                <a:cubicBezTo>
                  <a:pt x="9654" y="25974"/>
                  <a:pt x="9566" y="26268"/>
                  <a:pt x="9478" y="26563"/>
                </a:cubicBezTo>
                <a:lnTo>
                  <a:pt x="9301" y="27460"/>
                </a:lnTo>
                <a:lnTo>
                  <a:pt x="9169" y="28358"/>
                </a:lnTo>
                <a:cubicBezTo>
                  <a:pt x="9139" y="28652"/>
                  <a:pt x="9125" y="28962"/>
                  <a:pt x="9095" y="29256"/>
                </a:cubicBezTo>
                <a:cubicBezTo>
                  <a:pt x="8933" y="31684"/>
                  <a:pt x="9286" y="34127"/>
                  <a:pt x="10140" y="36393"/>
                </a:cubicBezTo>
                <a:cubicBezTo>
                  <a:pt x="10581" y="37541"/>
                  <a:pt x="11185" y="38601"/>
                  <a:pt x="11935" y="39557"/>
                </a:cubicBezTo>
                <a:cubicBezTo>
                  <a:pt x="12127" y="39807"/>
                  <a:pt x="12318" y="40028"/>
                  <a:pt x="12539" y="40249"/>
                </a:cubicBezTo>
                <a:cubicBezTo>
                  <a:pt x="12745" y="40470"/>
                  <a:pt x="12966" y="40690"/>
                  <a:pt x="13201" y="40882"/>
                </a:cubicBezTo>
                <a:cubicBezTo>
                  <a:pt x="13422" y="41088"/>
                  <a:pt x="13657" y="41279"/>
                  <a:pt x="13907" y="41456"/>
                </a:cubicBezTo>
                <a:lnTo>
                  <a:pt x="14275" y="41721"/>
                </a:lnTo>
                <a:lnTo>
                  <a:pt x="14467" y="41853"/>
                </a:lnTo>
                <a:lnTo>
                  <a:pt x="14673" y="41971"/>
                </a:lnTo>
                <a:cubicBezTo>
                  <a:pt x="15688" y="42618"/>
                  <a:pt x="16807" y="43119"/>
                  <a:pt x="17984" y="43472"/>
                </a:cubicBezTo>
                <a:cubicBezTo>
                  <a:pt x="19146" y="43796"/>
                  <a:pt x="20338" y="44016"/>
                  <a:pt x="21545" y="44119"/>
                </a:cubicBezTo>
                <a:cubicBezTo>
                  <a:pt x="22281" y="44182"/>
                  <a:pt x="23018" y="44209"/>
                  <a:pt x="23753" y="44209"/>
                </a:cubicBezTo>
                <a:cubicBezTo>
                  <a:pt x="25428" y="44209"/>
                  <a:pt x="27099" y="44068"/>
                  <a:pt x="28756" y="43884"/>
                </a:cubicBezTo>
                <a:cubicBezTo>
                  <a:pt x="31140" y="43604"/>
                  <a:pt x="33510" y="43236"/>
                  <a:pt x="35894" y="42942"/>
                </a:cubicBezTo>
                <a:cubicBezTo>
                  <a:pt x="37599" y="42741"/>
                  <a:pt x="39320" y="42585"/>
                  <a:pt x="41034" y="42585"/>
                </a:cubicBezTo>
                <a:cubicBezTo>
                  <a:pt x="41701" y="42585"/>
                  <a:pt x="42367" y="42609"/>
                  <a:pt x="43031" y="42662"/>
                </a:cubicBezTo>
                <a:cubicBezTo>
                  <a:pt x="44209" y="42751"/>
                  <a:pt x="45386" y="42957"/>
                  <a:pt x="46534" y="43295"/>
                </a:cubicBezTo>
                <a:cubicBezTo>
                  <a:pt x="47667" y="43634"/>
                  <a:pt x="48756" y="44119"/>
                  <a:pt x="49771" y="44723"/>
                </a:cubicBezTo>
                <a:cubicBezTo>
                  <a:pt x="50802" y="45326"/>
                  <a:pt x="51743" y="46047"/>
                  <a:pt x="52612" y="46886"/>
                </a:cubicBezTo>
                <a:cubicBezTo>
                  <a:pt x="53465" y="47710"/>
                  <a:pt x="54216" y="48637"/>
                  <a:pt x="54849" y="49638"/>
                </a:cubicBezTo>
                <a:cubicBezTo>
                  <a:pt x="55481" y="50639"/>
                  <a:pt x="55997" y="51728"/>
                  <a:pt x="56364" y="52846"/>
                </a:cubicBezTo>
                <a:cubicBezTo>
                  <a:pt x="56732" y="53979"/>
                  <a:pt x="56938" y="55157"/>
                  <a:pt x="56983" y="56349"/>
                </a:cubicBezTo>
                <a:cubicBezTo>
                  <a:pt x="57027" y="57541"/>
                  <a:pt x="56909" y="58733"/>
                  <a:pt x="56615" y="59881"/>
                </a:cubicBezTo>
                <a:cubicBezTo>
                  <a:pt x="56335" y="61043"/>
                  <a:pt x="55894" y="62147"/>
                  <a:pt x="55305" y="63192"/>
                </a:cubicBezTo>
                <a:lnTo>
                  <a:pt x="55481" y="63280"/>
                </a:lnTo>
                <a:cubicBezTo>
                  <a:pt x="56085" y="62235"/>
                  <a:pt x="56541" y="61102"/>
                  <a:pt x="56850" y="59939"/>
                </a:cubicBezTo>
                <a:cubicBezTo>
                  <a:pt x="57130" y="58762"/>
                  <a:pt x="57262" y="57541"/>
                  <a:pt x="57218" y="56334"/>
                </a:cubicBezTo>
                <a:cubicBezTo>
                  <a:pt x="57174" y="55127"/>
                  <a:pt x="56968" y="53920"/>
                  <a:pt x="56600" y="52773"/>
                </a:cubicBezTo>
                <a:cubicBezTo>
                  <a:pt x="56232" y="51625"/>
                  <a:pt x="55717" y="50521"/>
                  <a:pt x="55069" y="49491"/>
                </a:cubicBezTo>
                <a:cubicBezTo>
                  <a:pt x="54422" y="48461"/>
                  <a:pt x="53657" y="47519"/>
                  <a:pt x="52803" y="46665"/>
                </a:cubicBezTo>
                <a:cubicBezTo>
                  <a:pt x="51920" y="45826"/>
                  <a:pt x="50963" y="45091"/>
                  <a:pt x="49919" y="44487"/>
                </a:cubicBezTo>
                <a:cubicBezTo>
                  <a:pt x="48874" y="43869"/>
                  <a:pt x="47755" y="43369"/>
                  <a:pt x="46607" y="43016"/>
                </a:cubicBezTo>
                <a:cubicBezTo>
                  <a:pt x="45445" y="42662"/>
                  <a:pt x="44253" y="42442"/>
                  <a:pt x="43046" y="42353"/>
                </a:cubicBezTo>
                <a:cubicBezTo>
                  <a:pt x="42377" y="42304"/>
                  <a:pt x="41708" y="42283"/>
                  <a:pt x="41039" y="42283"/>
                </a:cubicBezTo>
                <a:cubicBezTo>
                  <a:pt x="39297" y="42283"/>
                  <a:pt x="37558" y="42431"/>
                  <a:pt x="35835" y="42633"/>
                </a:cubicBezTo>
                <a:cubicBezTo>
                  <a:pt x="33451" y="42913"/>
                  <a:pt x="31082" y="43295"/>
                  <a:pt x="28697" y="43560"/>
                </a:cubicBezTo>
                <a:cubicBezTo>
                  <a:pt x="27077" y="43741"/>
                  <a:pt x="25442" y="43874"/>
                  <a:pt x="23813" y="43874"/>
                </a:cubicBezTo>
                <a:cubicBezTo>
                  <a:pt x="23060" y="43874"/>
                  <a:pt x="22309" y="43846"/>
                  <a:pt x="21560" y="43781"/>
                </a:cubicBezTo>
                <a:cubicBezTo>
                  <a:pt x="20368" y="43693"/>
                  <a:pt x="19205" y="43472"/>
                  <a:pt x="18057" y="43148"/>
                </a:cubicBezTo>
                <a:cubicBezTo>
                  <a:pt x="16924" y="42795"/>
                  <a:pt x="15850" y="42309"/>
                  <a:pt x="14849" y="41676"/>
                </a:cubicBezTo>
                <a:lnTo>
                  <a:pt x="14658" y="41559"/>
                </a:lnTo>
                <a:lnTo>
                  <a:pt x="14481" y="41426"/>
                </a:lnTo>
                <a:lnTo>
                  <a:pt x="14113" y="41176"/>
                </a:lnTo>
                <a:cubicBezTo>
                  <a:pt x="13878" y="41000"/>
                  <a:pt x="13642" y="40823"/>
                  <a:pt x="13436" y="40617"/>
                </a:cubicBezTo>
                <a:cubicBezTo>
                  <a:pt x="13201" y="40426"/>
                  <a:pt x="12995" y="40234"/>
                  <a:pt x="12789" y="40014"/>
                </a:cubicBezTo>
                <a:cubicBezTo>
                  <a:pt x="12583" y="39807"/>
                  <a:pt x="12377" y="39587"/>
                  <a:pt x="12200" y="39351"/>
                </a:cubicBezTo>
                <a:cubicBezTo>
                  <a:pt x="11464" y="38409"/>
                  <a:pt x="10891" y="37379"/>
                  <a:pt x="10464" y="36276"/>
                </a:cubicBezTo>
                <a:cubicBezTo>
                  <a:pt x="10037" y="35172"/>
                  <a:pt x="9743" y="34009"/>
                  <a:pt x="9581" y="32847"/>
                </a:cubicBezTo>
                <a:cubicBezTo>
                  <a:pt x="9419" y="31669"/>
                  <a:pt x="9360" y="30477"/>
                  <a:pt x="9434" y="29285"/>
                </a:cubicBezTo>
                <a:cubicBezTo>
                  <a:pt x="9463" y="28991"/>
                  <a:pt x="9478" y="28697"/>
                  <a:pt x="9507" y="28402"/>
                </a:cubicBezTo>
                <a:lnTo>
                  <a:pt x="9640" y="27519"/>
                </a:lnTo>
                <a:lnTo>
                  <a:pt x="9816" y="26651"/>
                </a:lnTo>
                <a:cubicBezTo>
                  <a:pt x="9890" y="26371"/>
                  <a:pt x="9978" y="26092"/>
                  <a:pt x="10052" y="25798"/>
                </a:cubicBezTo>
                <a:cubicBezTo>
                  <a:pt x="10420" y="24664"/>
                  <a:pt x="10891" y="23575"/>
                  <a:pt x="11464" y="22530"/>
                </a:cubicBezTo>
                <a:cubicBezTo>
                  <a:pt x="12598" y="20426"/>
                  <a:pt x="14010" y="18483"/>
                  <a:pt x="15188" y="16379"/>
                </a:cubicBezTo>
                <a:cubicBezTo>
                  <a:pt x="15806" y="15349"/>
                  <a:pt x="16291" y="14216"/>
                  <a:pt x="16615" y="13053"/>
                </a:cubicBezTo>
                <a:cubicBezTo>
                  <a:pt x="16910" y="11861"/>
                  <a:pt x="16998" y="10640"/>
                  <a:pt x="16851" y="9433"/>
                </a:cubicBezTo>
                <a:cubicBezTo>
                  <a:pt x="16718" y="8211"/>
                  <a:pt x="16336" y="7034"/>
                  <a:pt x="15747" y="5975"/>
                </a:cubicBezTo>
                <a:cubicBezTo>
                  <a:pt x="15173" y="4900"/>
                  <a:pt x="14408" y="3929"/>
                  <a:pt x="13510" y="3120"/>
                </a:cubicBezTo>
                <a:cubicBezTo>
                  <a:pt x="11715" y="1457"/>
                  <a:pt x="9434" y="412"/>
                  <a:pt x="7020" y="103"/>
                </a:cubicBezTo>
                <a:cubicBezTo>
                  <a:pt x="6510" y="34"/>
                  <a:pt x="5996" y="0"/>
                  <a:pt x="5485" y="0"/>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1354875" y="-1122654"/>
            <a:ext cx="4602159" cy="190124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904950" y="-170654"/>
            <a:ext cx="3573273" cy="1460317"/>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rgbClr val="FE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207260" y="1460595"/>
            <a:ext cx="305360" cy="302442"/>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6549870" y="219304"/>
            <a:ext cx="168678" cy="132597"/>
          </a:xfrm>
          <a:custGeom>
            <a:avLst/>
            <a:gdLst/>
            <a:ahLst/>
            <a:cxnLst/>
            <a:rect l="l" t="t" r="r" b="b"/>
            <a:pathLst>
              <a:path w="3179" h="2499" extrusionOk="0">
                <a:moveTo>
                  <a:pt x="1409" y="0"/>
                </a:moveTo>
                <a:cubicBezTo>
                  <a:pt x="702" y="0"/>
                  <a:pt x="40" y="288"/>
                  <a:pt x="15" y="1058"/>
                </a:cubicBezTo>
                <a:cubicBezTo>
                  <a:pt x="0" y="1794"/>
                  <a:pt x="662" y="2309"/>
                  <a:pt x="1325" y="2456"/>
                </a:cubicBezTo>
                <a:cubicBezTo>
                  <a:pt x="1452" y="2484"/>
                  <a:pt x="1580" y="2498"/>
                  <a:pt x="1706" y="2498"/>
                </a:cubicBezTo>
                <a:cubicBezTo>
                  <a:pt x="2366" y="2498"/>
                  <a:pt x="2967" y="2116"/>
                  <a:pt x="3091" y="1411"/>
                </a:cubicBezTo>
                <a:cubicBezTo>
                  <a:pt x="3091" y="1352"/>
                  <a:pt x="3091" y="1308"/>
                  <a:pt x="3091" y="1249"/>
                </a:cubicBezTo>
                <a:cubicBezTo>
                  <a:pt x="3179" y="926"/>
                  <a:pt x="3061" y="587"/>
                  <a:pt x="2811" y="396"/>
                </a:cubicBezTo>
                <a:cubicBezTo>
                  <a:pt x="2479" y="158"/>
                  <a:pt x="1932" y="0"/>
                  <a:pt x="1409" y="0"/>
                </a:cubicBez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rot="-5400000" flipH="1">
            <a:off x="6514907" y="-52487"/>
            <a:ext cx="3197568" cy="2357412"/>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6466" y="345823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8407318" y="1340226"/>
            <a:ext cx="1749077" cy="1413911"/>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8"/>
          <p:cNvGrpSpPr/>
          <p:nvPr/>
        </p:nvGrpSpPr>
        <p:grpSpPr>
          <a:xfrm flipH="1">
            <a:off x="144677" y="3973975"/>
            <a:ext cx="1465951" cy="1169533"/>
            <a:chOff x="7611057" y="0"/>
            <a:chExt cx="1465951" cy="1169533"/>
          </a:xfrm>
        </p:grpSpPr>
        <p:sp>
          <p:nvSpPr>
            <p:cNvPr id="485" name="Google Shape;485;p8"/>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8"/>
          <p:cNvGrpSpPr/>
          <p:nvPr/>
        </p:nvGrpSpPr>
        <p:grpSpPr>
          <a:xfrm rot="-1261609" flipH="1">
            <a:off x="6795041" y="3464721"/>
            <a:ext cx="2428650" cy="3044653"/>
            <a:chOff x="6603112" y="2466889"/>
            <a:chExt cx="2428683" cy="3044694"/>
          </a:xfrm>
        </p:grpSpPr>
        <p:sp>
          <p:nvSpPr>
            <p:cNvPr id="565" name="Google Shape;565;p8"/>
            <p:cNvSpPr/>
            <p:nvPr/>
          </p:nvSpPr>
          <p:spPr>
            <a:xfrm flipH="1">
              <a:off x="6603112" y="3371029"/>
              <a:ext cx="544317" cy="370544"/>
            </a:xfrm>
            <a:custGeom>
              <a:avLst/>
              <a:gdLst/>
              <a:ahLst/>
              <a:cxnLst/>
              <a:rect l="l" t="t" r="r" b="b"/>
              <a:pathLst>
                <a:path w="8213" h="5591" extrusionOk="0">
                  <a:moveTo>
                    <a:pt x="6281" y="0"/>
                  </a:moveTo>
                  <a:cubicBezTo>
                    <a:pt x="5872" y="0"/>
                    <a:pt x="5442" y="96"/>
                    <a:pt x="5048" y="260"/>
                  </a:cubicBezTo>
                  <a:cubicBezTo>
                    <a:pt x="3415" y="937"/>
                    <a:pt x="2355" y="1805"/>
                    <a:pt x="957" y="3601"/>
                  </a:cubicBezTo>
                  <a:cubicBezTo>
                    <a:pt x="501" y="4190"/>
                    <a:pt x="103" y="4646"/>
                    <a:pt x="30" y="5161"/>
                  </a:cubicBezTo>
                  <a:cubicBezTo>
                    <a:pt x="0" y="5264"/>
                    <a:pt x="59" y="5382"/>
                    <a:pt x="162" y="5426"/>
                  </a:cubicBezTo>
                  <a:cubicBezTo>
                    <a:pt x="420" y="5542"/>
                    <a:pt x="694" y="5590"/>
                    <a:pt x="975" y="5590"/>
                  </a:cubicBezTo>
                  <a:cubicBezTo>
                    <a:pt x="1867" y="5590"/>
                    <a:pt x="2834" y="5110"/>
                    <a:pt x="3606" y="4808"/>
                  </a:cubicBezTo>
                  <a:cubicBezTo>
                    <a:pt x="4621" y="4425"/>
                    <a:pt x="5710" y="4013"/>
                    <a:pt x="6652" y="3424"/>
                  </a:cubicBezTo>
                  <a:cubicBezTo>
                    <a:pt x="7388" y="2953"/>
                    <a:pt x="8212" y="2247"/>
                    <a:pt x="7991" y="1276"/>
                  </a:cubicBezTo>
                  <a:cubicBezTo>
                    <a:pt x="7787" y="362"/>
                    <a:pt x="7075" y="0"/>
                    <a:pt x="6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flipH="1">
              <a:off x="7092757" y="3262602"/>
              <a:ext cx="330712" cy="518668"/>
            </a:xfrm>
            <a:custGeom>
              <a:avLst/>
              <a:gdLst/>
              <a:ahLst/>
              <a:cxnLst/>
              <a:rect l="l" t="t" r="r" b="b"/>
              <a:pathLst>
                <a:path w="4990" h="7826" extrusionOk="0">
                  <a:moveTo>
                    <a:pt x="3230" y="1"/>
                  </a:moveTo>
                  <a:cubicBezTo>
                    <a:pt x="2100" y="1"/>
                    <a:pt x="1067" y="1587"/>
                    <a:pt x="751" y="2573"/>
                  </a:cubicBezTo>
                  <a:cubicBezTo>
                    <a:pt x="501" y="3353"/>
                    <a:pt x="354" y="4163"/>
                    <a:pt x="310" y="4972"/>
                  </a:cubicBezTo>
                  <a:cubicBezTo>
                    <a:pt x="251" y="5487"/>
                    <a:pt x="251" y="6017"/>
                    <a:pt x="177" y="6532"/>
                  </a:cubicBezTo>
                  <a:cubicBezTo>
                    <a:pt x="118" y="6885"/>
                    <a:pt x="1" y="7209"/>
                    <a:pt x="45" y="7547"/>
                  </a:cubicBezTo>
                  <a:cubicBezTo>
                    <a:pt x="59" y="7636"/>
                    <a:pt x="89" y="7695"/>
                    <a:pt x="162" y="7739"/>
                  </a:cubicBezTo>
                  <a:cubicBezTo>
                    <a:pt x="212" y="7796"/>
                    <a:pt x="283" y="7825"/>
                    <a:pt x="355" y="7825"/>
                  </a:cubicBezTo>
                  <a:cubicBezTo>
                    <a:pt x="430" y="7825"/>
                    <a:pt x="507" y="7792"/>
                    <a:pt x="560" y="7724"/>
                  </a:cubicBezTo>
                  <a:cubicBezTo>
                    <a:pt x="1752" y="6311"/>
                    <a:pt x="3312" y="5119"/>
                    <a:pt x="4062" y="3397"/>
                  </a:cubicBezTo>
                  <a:cubicBezTo>
                    <a:pt x="4533" y="2323"/>
                    <a:pt x="4989" y="557"/>
                    <a:pt x="3635" y="71"/>
                  </a:cubicBezTo>
                  <a:cubicBezTo>
                    <a:pt x="3500" y="23"/>
                    <a:pt x="3364" y="1"/>
                    <a:pt x="3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flipH="1">
              <a:off x="6745539" y="3760270"/>
              <a:ext cx="531658" cy="255821"/>
            </a:xfrm>
            <a:custGeom>
              <a:avLst/>
              <a:gdLst/>
              <a:ahLst/>
              <a:cxnLst/>
              <a:rect l="l" t="t" r="r" b="b"/>
              <a:pathLst>
                <a:path w="8022" h="3860" extrusionOk="0">
                  <a:moveTo>
                    <a:pt x="5976" y="1"/>
                  </a:moveTo>
                  <a:cubicBezTo>
                    <a:pt x="5666" y="1"/>
                    <a:pt x="5346" y="70"/>
                    <a:pt x="5034" y="200"/>
                  </a:cubicBezTo>
                  <a:cubicBezTo>
                    <a:pt x="3327" y="921"/>
                    <a:pt x="1693" y="1804"/>
                    <a:pt x="148" y="2834"/>
                  </a:cubicBezTo>
                  <a:cubicBezTo>
                    <a:pt x="1" y="2908"/>
                    <a:pt x="1" y="3114"/>
                    <a:pt x="119" y="3217"/>
                  </a:cubicBezTo>
                  <a:cubicBezTo>
                    <a:pt x="163" y="3320"/>
                    <a:pt x="251" y="3350"/>
                    <a:pt x="384" y="3394"/>
                  </a:cubicBezTo>
                  <a:cubicBezTo>
                    <a:pt x="1031" y="3556"/>
                    <a:pt x="1708" y="3703"/>
                    <a:pt x="2370" y="3791"/>
                  </a:cubicBezTo>
                  <a:cubicBezTo>
                    <a:pt x="2668" y="3837"/>
                    <a:pt x="2967" y="3860"/>
                    <a:pt x="3263" y="3860"/>
                  </a:cubicBezTo>
                  <a:cubicBezTo>
                    <a:pt x="3626" y="3860"/>
                    <a:pt x="3986" y="3826"/>
                    <a:pt x="4342" y="3762"/>
                  </a:cubicBezTo>
                  <a:cubicBezTo>
                    <a:pt x="5240" y="3541"/>
                    <a:pt x="6079" y="3158"/>
                    <a:pt x="6815" y="2614"/>
                  </a:cubicBezTo>
                  <a:cubicBezTo>
                    <a:pt x="7389" y="2202"/>
                    <a:pt x="8021" y="1554"/>
                    <a:pt x="7521" y="818"/>
                  </a:cubicBezTo>
                  <a:cubicBezTo>
                    <a:pt x="7134" y="256"/>
                    <a:pt x="6574" y="1"/>
                    <a:pt x="5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flipH="1">
              <a:off x="7585320" y="3661121"/>
              <a:ext cx="254629" cy="556975"/>
            </a:xfrm>
            <a:custGeom>
              <a:avLst/>
              <a:gdLst/>
              <a:ahLst/>
              <a:cxnLst/>
              <a:rect l="l" t="t" r="r" b="b"/>
              <a:pathLst>
                <a:path w="3842" h="8404" extrusionOk="0">
                  <a:moveTo>
                    <a:pt x="2393" y="1"/>
                  </a:moveTo>
                  <a:cubicBezTo>
                    <a:pt x="1216" y="1"/>
                    <a:pt x="439" y="1882"/>
                    <a:pt x="295" y="2918"/>
                  </a:cubicBezTo>
                  <a:cubicBezTo>
                    <a:pt x="1" y="4743"/>
                    <a:pt x="413" y="6788"/>
                    <a:pt x="1148" y="8274"/>
                  </a:cubicBezTo>
                  <a:cubicBezTo>
                    <a:pt x="1195" y="8359"/>
                    <a:pt x="1281" y="8403"/>
                    <a:pt x="1368" y="8403"/>
                  </a:cubicBezTo>
                  <a:cubicBezTo>
                    <a:pt x="1447" y="8403"/>
                    <a:pt x="1526" y="8366"/>
                    <a:pt x="1575" y="8289"/>
                  </a:cubicBezTo>
                  <a:cubicBezTo>
                    <a:pt x="1619" y="8274"/>
                    <a:pt x="1664" y="8230"/>
                    <a:pt x="1693" y="8186"/>
                  </a:cubicBezTo>
                  <a:cubicBezTo>
                    <a:pt x="2208" y="7333"/>
                    <a:pt x="2370" y="6420"/>
                    <a:pt x="2620" y="5478"/>
                  </a:cubicBezTo>
                  <a:cubicBezTo>
                    <a:pt x="2841" y="4610"/>
                    <a:pt x="3223" y="3771"/>
                    <a:pt x="3474" y="2918"/>
                  </a:cubicBezTo>
                  <a:cubicBezTo>
                    <a:pt x="3783" y="1814"/>
                    <a:pt x="3842" y="122"/>
                    <a:pt x="2473" y="4"/>
                  </a:cubicBezTo>
                  <a:cubicBezTo>
                    <a:pt x="2446" y="2"/>
                    <a:pt x="2419" y="1"/>
                    <a:pt x="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flipH="1">
              <a:off x="7001100" y="4104906"/>
              <a:ext cx="521849" cy="299629"/>
            </a:xfrm>
            <a:custGeom>
              <a:avLst/>
              <a:gdLst/>
              <a:ahLst/>
              <a:cxnLst/>
              <a:rect l="l" t="t" r="r" b="b"/>
              <a:pathLst>
                <a:path w="7874" h="4521" extrusionOk="0">
                  <a:moveTo>
                    <a:pt x="6257" y="0"/>
                  </a:moveTo>
                  <a:cubicBezTo>
                    <a:pt x="5391" y="0"/>
                    <a:pt x="4527" y="727"/>
                    <a:pt x="3886" y="1240"/>
                  </a:cubicBezTo>
                  <a:cubicBezTo>
                    <a:pt x="3194" y="1799"/>
                    <a:pt x="2443" y="2300"/>
                    <a:pt x="1678" y="2785"/>
                  </a:cubicBezTo>
                  <a:cubicBezTo>
                    <a:pt x="1192" y="3109"/>
                    <a:pt x="354" y="3389"/>
                    <a:pt x="45" y="3948"/>
                  </a:cubicBezTo>
                  <a:cubicBezTo>
                    <a:pt x="15" y="4007"/>
                    <a:pt x="0" y="4080"/>
                    <a:pt x="30" y="4154"/>
                  </a:cubicBezTo>
                  <a:cubicBezTo>
                    <a:pt x="15" y="4272"/>
                    <a:pt x="89" y="4375"/>
                    <a:pt x="206" y="4375"/>
                  </a:cubicBezTo>
                  <a:cubicBezTo>
                    <a:pt x="797" y="4472"/>
                    <a:pt x="1394" y="4521"/>
                    <a:pt x="1991" y="4521"/>
                  </a:cubicBezTo>
                  <a:cubicBezTo>
                    <a:pt x="2748" y="4521"/>
                    <a:pt x="3505" y="4443"/>
                    <a:pt x="4254" y="4286"/>
                  </a:cubicBezTo>
                  <a:cubicBezTo>
                    <a:pt x="5372" y="4021"/>
                    <a:pt x="6608" y="3550"/>
                    <a:pt x="7270" y="2594"/>
                  </a:cubicBezTo>
                  <a:cubicBezTo>
                    <a:pt x="7771" y="1858"/>
                    <a:pt x="7874" y="651"/>
                    <a:pt x="6932" y="166"/>
                  </a:cubicBezTo>
                  <a:cubicBezTo>
                    <a:pt x="6709" y="50"/>
                    <a:pt x="6483" y="0"/>
                    <a:pt x="6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flipH="1">
              <a:off x="7914978" y="4171713"/>
              <a:ext cx="232228" cy="542925"/>
            </a:xfrm>
            <a:custGeom>
              <a:avLst/>
              <a:gdLst/>
              <a:ahLst/>
              <a:cxnLst/>
              <a:rect l="l" t="t" r="r" b="b"/>
              <a:pathLst>
                <a:path w="3504" h="8192" extrusionOk="0">
                  <a:moveTo>
                    <a:pt x="2127" y="1"/>
                  </a:moveTo>
                  <a:cubicBezTo>
                    <a:pt x="1979" y="1"/>
                    <a:pt x="1816" y="36"/>
                    <a:pt x="1634" y="114"/>
                  </a:cubicBezTo>
                  <a:cubicBezTo>
                    <a:pt x="413" y="659"/>
                    <a:pt x="1" y="2557"/>
                    <a:pt x="222" y="3764"/>
                  </a:cubicBezTo>
                  <a:cubicBezTo>
                    <a:pt x="354" y="4485"/>
                    <a:pt x="634" y="5162"/>
                    <a:pt x="1016" y="5780"/>
                  </a:cubicBezTo>
                  <a:cubicBezTo>
                    <a:pt x="1487" y="6604"/>
                    <a:pt x="1943" y="7458"/>
                    <a:pt x="2576" y="8120"/>
                  </a:cubicBezTo>
                  <a:cubicBezTo>
                    <a:pt x="2620" y="8170"/>
                    <a:pt x="2668" y="8192"/>
                    <a:pt x="2716" y="8192"/>
                  </a:cubicBezTo>
                  <a:cubicBezTo>
                    <a:pt x="2864" y="8192"/>
                    <a:pt x="3007" y="7989"/>
                    <a:pt x="2974" y="7811"/>
                  </a:cubicBezTo>
                  <a:cubicBezTo>
                    <a:pt x="3121" y="5971"/>
                    <a:pt x="3503" y="4102"/>
                    <a:pt x="3400" y="2248"/>
                  </a:cubicBezTo>
                  <a:cubicBezTo>
                    <a:pt x="3337" y="1337"/>
                    <a:pt x="3034" y="1"/>
                    <a:pt x="2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flipH="1">
              <a:off x="7250762" y="4544980"/>
              <a:ext cx="482880" cy="412628"/>
            </a:xfrm>
            <a:custGeom>
              <a:avLst/>
              <a:gdLst/>
              <a:ahLst/>
              <a:cxnLst/>
              <a:rect l="l" t="t" r="r" b="b"/>
              <a:pathLst>
                <a:path w="7286" h="6226" extrusionOk="0">
                  <a:moveTo>
                    <a:pt x="5777" y="0"/>
                  </a:moveTo>
                  <a:cubicBezTo>
                    <a:pt x="5765" y="0"/>
                    <a:pt x="5752" y="1"/>
                    <a:pt x="5740" y="1"/>
                  </a:cubicBezTo>
                  <a:cubicBezTo>
                    <a:pt x="5093" y="16"/>
                    <a:pt x="4489" y="384"/>
                    <a:pt x="3989" y="781"/>
                  </a:cubicBezTo>
                  <a:cubicBezTo>
                    <a:pt x="3253" y="1414"/>
                    <a:pt x="2576" y="2105"/>
                    <a:pt x="2002" y="2885"/>
                  </a:cubicBezTo>
                  <a:cubicBezTo>
                    <a:pt x="1487" y="3533"/>
                    <a:pt x="972" y="4224"/>
                    <a:pt x="530" y="4946"/>
                  </a:cubicBezTo>
                  <a:cubicBezTo>
                    <a:pt x="280" y="5328"/>
                    <a:pt x="1" y="5990"/>
                    <a:pt x="575" y="6211"/>
                  </a:cubicBezTo>
                  <a:cubicBezTo>
                    <a:pt x="603" y="6221"/>
                    <a:pt x="632" y="6225"/>
                    <a:pt x="661" y="6225"/>
                  </a:cubicBezTo>
                  <a:cubicBezTo>
                    <a:pt x="724" y="6225"/>
                    <a:pt x="785" y="6203"/>
                    <a:pt x="825" y="6152"/>
                  </a:cubicBezTo>
                  <a:cubicBezTo>
                    <a:pt x="926" y="6165"/>
                    <a:pt x="1028" y="6171"/>
                    <a:pt x="1131" y="6171"/>
                  </a:cubicBezTo>
                  <a:cubicBezTo>
                    <a:pt x="1625" y="6171"/>
                    <a:pt x="2130" y="6039"/>
                    <a:pt x="2605" y="5917"/>
                  </a:cubicBezTo>
                  <a:cubicBezTo>
                    <a:pt x="3327" y="5755"/>
                    <a:pt x="4004" y="5461"/>
                    <a:pt x="4622" y="5063"/>
                  </a:cubicBezTo>
                  <a:cubicBezTo>
                    <a:pt x="5564" y="4372"/>
                    <a:pt x="6505" y="3327"/>
                    <a:pt x="6962" y="2267"/>
                  </a:cubicBezTo>
                  <a:cubicBezTo>
                    <a:pt x="7153" y="1811"/>
                    <a:pt x="7285" y="1296"/>
                    <a:pt x="7065" y="825"/>
                  </a:cubicBezTo>
                  <a:cubicBezTo>
                    <a:pt x="6834" y="321"/>
                    <a:pt x="6322" y="0"/>
                    <a:pt x="5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flipH="1">
              <a:off x="8095448" y="4683895"/>
              <a:ext cx="238988" cy="459021"/>
            </a:xfrm>
            <a:custGeom>
              <a:avLst/>
              <a:gdLst/>
              <a:ahLst/>
              <a:cxnLst/>
              <a:rect l="l" t="t" r="r" b="b"/>
              <a:pathLst>
                <a:path w="3606" h="6926" extrusionOk="0">
                  <a:moveTo>
                    <a:pt x="1614" y="0"/>
                  </a:moveTo>
                  <a:cubicBezTo>
                    <a:pt x="1449" y="0"/>
                    <a:pt x="1278" y="48"/>
                    <a:pt x="1104" y="156"/>
                  </a:cubicBezTo>
                  <a:cubicBezTo>
                    <a:pt x="0" y="848"/>
                    <a:pt x="339" y="2702"/>
                    <a:pt x="736" y="3659"/>
                  </a:cubicBezTo>
                  <a:cubicBezTo>
                    <a:pt x="1001" y="4262"/>
                    <a:pt x="1325" y="4836"/>
                    <a:pt x="1707" y="5396"/>
                  </a:cubicBezTo>
                  <a:cubicBezTo>
                    <a:pt x="2119" y="6028"/>
                    <a:pt x="2517" y="6661"/>
                    <a:pt x="3209" y="6911"/>
                  </a:cubicBezTo>
                  <a:cubicBezTo>
                    <a:pt x="3232" y="6921"/>
                    <a:pt x="3258" y="6926"/>
                    <a:pt x="3285" y="6926"/>
                  </a:cubicBezTo>
                  <a:cubicBezTo>
                    <a:pt x="3343" y="6926"/>
                    <a:pt x="3404" y="6903"/>
                    <a:pt x="3444" y="6852"/>
                  </a:cubicBezTo>
                  <a:cubicBezTo>
                    <a:pt x="3547" y="6794"/>
                    <a:pt x="3606" y="6676"/>
                    <a:pt x="3591" y="6558"/>
                  </a:cubicBezTo>
                  <a:cubicBezTo>
                    <a:pt x="3415" y="4880"/>
                    <a:pt x="3591" y="3114"/>
                    <a:pt x="3076" y="1496"/>
                  </a:cubicBezTo>
                  <a:cubicBezTo>
                    <a:pt x="2863" y="820"/>
                    <a:pt x="2296" y="0"/>
                    <a:pt x="1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flipH="1">
              <a:off x="6865511" y="3555012"/>
              <a:ext cx="1188046" cy="1956571"/>
            </a:xfrm>
            <a:custGeom>
              <a:avLst/>
              <a:gdLst/>
              <a:ahLst/>
              <a:cxnLst/>
              <a:rect l="l" t="t" r="r" b="b"/>
              <a:pathLst>
                <a:path w="17926" h="29522" fill="none" extrusionOk="0">
                  <a:moveTo>
                    <a:pt x="17925" y="1"/>
                  </a:moveTo>
                  <a:cubicBezTo>
                    <a:pt x="14114" y="1090"/>
                    <a:pt x="8006" y="7756"/>
                    <a:pt x="4622" y="14923"/>
                  </a:cubicBezTo>
                  <a:cubicBezTo>
                    <a:pt x="972" y="21972"/>
                    <a:pt x="30" y="29522"/>
                    <a:pt x="1" y="2940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flipH="1">
              <a:off x="7264411" y="3452615"/>
              <a:ext cx="280012" cy="737442"/>
            </a:xfrm>
            <a:custGeom>
              <a:avLst/>
              <a:gdLst/>
              <a:ahLst/>
              <a:cxnLst/>
              <a:rect l="l" t="t" r="r" b="b"/>
              <a:pathLst>
                <a:path w="4225" h="11127" fill="none" extrusionOk="0">
                  <a:moveTo>
                    <a:pt x="4224" y="45"/>
                  </a:moveTo>
                  <a:cubicBezTo>
                    <a:pt x="4048" y="1"/>
                    <a:pt x="457" y="8462"/>
                    <a:pt x="1" y="11126"/>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flipH="1">
              <a:off x="6959146" y="3881754"/>
              <a:ext cx="428203" cy="105444"/>
            </a:xfrm>
            <a:custGeom>
              <a:avLst/>
              <a:gdLst/>
              <a:ahLst/>
              <a:cxnLst/>
              <a:rect l="l" t="t" r="r" b="b"/>
              <a:pathLst>
                <a:path w="6461" h="1591" fill="none" extrusionOk="0">
                  <a:moveTo>
                    <a:pt x="6461" y="74"/>
                  </a:moveTo>
                  <a:cubicBezTo>
                    <a:pt x="6461" y="1"/>
                    <a:pt x="1339" y="1590"/>
                    <a:pt x="0" y="1458"/>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flipH="1">
              <a:off x="7200061" y="4269006"/>
              <a:ext cx="477975" cy="147329"/>
            </a:xfrm>
            <a:custGeom>
              <a:avLst/>
              <a:gdLst/>
              <a:ahLst/>
              <a:cxnLst/>
              <a:rect l="l" t="t" r="r" b="b"/>
              <a:pathLst>
                <a:path w="7212" h="2223" fill="none" extrusionOk="0">
                  <a:moveTo>
                    <a:pt x="7212" y="74"/>
                  </a:moveTo>
                  <a:cubicBezTo>
                    <a:pt x="7212" y="0"/>
                    <a:pt x="2179" y="1972"/>
                    <a:pt x="1" y="2222"/>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flipH="1">
              <a:off x="7697457" y="3867173"/>
              <a:ext cx="104449" cy="584280"/>
            </a:xfrm>
            <a:custGeom>
              <a:avLst/>
              <a:gdLst/>
              <a:ahLst/>
              <a:cxnLst/>
              <a:rect l="l" t="t" r="r" b="b"/>
              <a:pathLst>
                <a:path w="1576" h="8816" fill="none" extrusionOk="0">
                  <a:moveTo>
                    <a:pt x="1296" y="0"/>
                  </a:moveTo>
                  <a:cubicBezTo>
                    <a:pt x="1207" y="0"/>
                    <a:pt x="1" y="6446"/>
                    <a:pt x="1575" y="881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flipH="1">
              <a:off x="7436071" y="4720546"/>
              <a:ext cx="517011" cy="345359"/>
            </a:xfrm>
            <a:custGeom>
              <a:avLst/>
              <a:gdLst/>
              <a:ahLst/>
              <a:cxnLst/>
              <a:rect l="l" t="t" r="r" b="b"/>
              <a:pathLst>
                <a:path w="7801" h="5211" fill="none" extrusionOk="0">
                  <a:moveTo>
                    <a:pt x="7800" y="60"/>
                  </a:moveTo>
                  <a:cubicBezTo>
                    <a:pt x="7756" y="1"/>
                    <a:pt x="3518" y="4166"/>
                    <a:pt x="0" y="5210"/>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flipH="1">
              <a:off x="7886676" y="4348935"/>
              <a:ext cx="154222" cy="519927"/>
            </a:xfrm>
            <a:custGeom>
              <a:avLst/>
              <a:gdLst/>
              <a:ahLst/>
              <a:cxnLst/>
              <a:rect l="l" t="t" r="r" b="b"/>
              <a:pathLst>
                <a:path w="2327" h="7845" fill="none" extrusionOk="0">
                  <a:moveTo>
                    <a:pt x="16" y="16"/>
                  </a:moveTo>
                  <a:cubicBezTo>
                    <a:pt x="1" y="1"/>
                    <a:pt x="60" y="4269"/>
                    <a:pt x="2326" y="784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flipH="1">
              <a:off x="8012536" y="4871722"/>
              <a:ext cx="191203" cy="420449"/>
            </a:xfrm>
            <a:custGeom>
              <a:avLst/>
              <a:gdLst/>
              <a:ahLst/>
              <a:cxnLst/>
              <a:rect l="l" t="t" r="r" b="b"/>
              <a:pathLst>
                <a:path w="2885" h="6344" fill="none" extrusionOk="0">
                  <a:moveTo>
                    <a:pt x="44" y="1"/>
                  </a:moveTo>
                  <a:cubicBezTo>
                    <a:pt x="0" y="16"/>
                    <a:pt x="1001" y="4666"/>
                    <a:pt x="2885" y="634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flipH="1">
              <a:off x="8017377" y="2466889"/>
              <a:ext cx="365838" cy="682898"/>
            </a:xfrm>
            <a:custGeom>
              <a:avLst/>
              <a:gdLst/>
              <a:ahLst/>
              <a:cxnLst/>
              <a:rect l="l" t="t" r="r" b="b"/>
              <a:pathLst>
                <a:path w="5520" h="10304" extrusionOk="0">
                  <a:moveTo>
                    <a:pt x="3402" y="1"/>
                  </a:moveTo>
                  <a:cubicBezTo>
                    <a:pt x="2341" y="1"/>
                    <a:pt x="1453" y="937"/>
                    <a:pt x="1016" y="1967"/>
                  </a:cubicBezTo>
                  <a:cubicBezTo>
                    <a:pt x="192" y="3895"/>
                    <a:pt x="1" y="5440"/>
                    <a:pt x="133" y="8075"/>
                  </a:cubicBezTo>
                  <a:cubicBezTo>
                    <a:pt x="177" y="8928"/>
                    <a:pt x="162" y="9635"/>
                    <a:pt x="486" y="10135"/>
                  </a:cubicBezTo>
                  <a:cubicBezTo>
                    <a:pt x="549" y="10235"/>
                    <a:pt x="654" y="10303"/>
                    <a:pt x="775" y="10303"/>
                  </a:cubicBezTo>
                  <a:cubicBezTo>
                    <a:pt x="796" y="10303"/>
                    <a:pt x="817" y="10301"/>
                    <a:pt x="839" y="10297"/>
                  </a:cubicBezTo>
                  <a:cubicBezTo>
                    <a:pt x="2237" y="9944"/>
                    <a:pt x="2988" y="8266"/>
                    <a:pt x="3606" y="7089"/>
                  </a:cubicBezTo>
                  <a:cubicBezTo>
                    <a:pt x="4239" y="5897"/>
                    <a:pt x="4872" y="4660"/>
                    <a:pt x="5181" y="3336"/>
                  </a:cubicBezTo>
                  <a:cubicBezTo>
                    <a:pt x="5431" y="2291"/>
                    <a:pt x="5519" y="937"/>
                    <a:pt x="4445" y="304"/>
                  </a:cubicBezTo>
                  <a:cubicBezTo>
                    <a:pt x="4086" y="93"/>
                    <a:pt x="3735" y="1"/>
                    <a:pt x="3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flipH="1">
              <a:off x="8491451" y="2783424"/>
              <a:ext cx="357951" cy="600915"/>
            </a:xfrm>
            <a:custGeom>
              <a:avLst/>
              <a:gdLst/>
              <a:ahLst/>
              <a:cxnLst/>
              <a:rect l="l" t="t" r="r" b="b"/>
              <a:pathLst>
                <a:path w="5401" h="9067" extrusionOk="0">
                  <a:moveTo>
                    <a:pt x="2218" y="1"/>
                  </a:moveTo>
                  <a:cubicBezTo>
                    <a:pt x="2005" y="1"/>
                    <a:pt x="1781" y="43"/>
                    <a:pt x="1545" y="135"/>
                  </a:cubicBezTo>
                  <a:cubicBezTo>
                    <a:pt x="0" y="753"/>
                    <a:pt x="412" y="3078"/>
                    <a:pt x="927" y="4255"/>
                  </a:cubicBezTo>
                  <a:cubicBezTo>
                    <a:pt x="1295" y="5079"/>
                    <a:pt x="1825" y="5830"/>
                    <a:pt x="2355" y="6551"/>
                  </a:cubicBezTo>
                  <a:cubicBezTo>
                    <a:pt x="2708" y="7037"/>
                    <a:pt x="3105" y="7493"/>
                    <a:pt x="3414" y="7993"/>
                  </a:cubicBezTo>
                  <a:cubicBezTo>
                    <a:pt x="3606" y="8332"/>
                    <a:pt x="3738" y="8700"/>
                    <a:pt x="4032" y="8979"/>
                  </a:cubicBezTo>
                  <a:cubicBezTo>
                    <a:pt x="4081" y="9028"/>
                    <a:pt x="4150" y="9056"/>
                    <a:pt x="4223" y="9056"/>
                  </a:cubicBezTo>
                  <a:cubicBezTo>
                    <a:pt x="4238" y="9056"/>
                    <a:pt x="4253" y="9055"/>
                    <a:pt x="4268" y="9053"/>
                  </a:cubicBezTo>
                  <a:cubicBezTo>
                    <a:pt x="4299" y="9062"/>
                    <a:pt x="4330" y="9067"/>
                    <a:pt x="4360" y="9067"/>
                  </a:cubicBezTo>
                  <a:cubicBezTo>
                    <a:pt x="4512" y="9067"/>
                    <a:pt x="4638" y="8948"/>
                    <a:pt x="4650" y="8788"/>
                  </a:cubicBezTo>
                  <a:cubicBezTo>
                    <a:pt x="4812" y="6713"/>
                    <a:pt x="5401" y="4549"/>
                    <a:pt x="4695" y="2519"/>
                  </a:cubicBezTo>
                  <a:cubicBezTo>
                    <a:pt x="4317" y="1437"/>
                    <a:pt x="3467" y="1"/>
                    <a:pt x="2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flipH="1">
              <a:off x="7852550" y="2943548"/>
              <a:ext cx="448748" cy="529604"/>
            </a:xfrm>
            <a:custGeom>
              <a:avLst/>
              <a:gdLst/>
              <a:ahLst/>
              <a:cxnLst/>
              <a:rect l="l" t="t" r="r" b="b"/>
              <a:pathLst>
                <a:path w="6771" h="7991" extrusionOk="0">
                  <a:moveTo>
                    <a:pt x="5071" y="0"/>
                  </a:moveTo>
                  <a:cubicBezTo>
                    <a:pt x="4111" y="0"/>
                    <a:pt x="3331" y="613"/>
                    <a:pt x="2870" y="1486"/>
                  </a:cubicBezTo>
                  <a:cubicBezTo>
                    <a:pt x="1840" y="3458"/>
                    <a:pt x="913" y="5504"/>
                    <a:pt x="74" y="7564"/>
                  </a:cubicBezTo>
                  <a:cubicBezTo>
                    <a:pt x="1" y="7740"/>
                    <a:pt x="133" y="7946"/>
                    <a:pt x="324" y="7946"/>
                  </a:cubicBezTo>
                  <a:cubicBezTo>
                    <a:pt x="368" y="7977"/>
                    <a:pt x="414" y="7990"/>
                    <a:pt x="464" y="7990"/>
                  </a:cubicBezTo>
                  <a:cubicBezTo>
                    <a:pt x="534" y="7990"/>
                    <a:pt x="613" y="7966"/>
                    <a:pt x="707" y="7932"/>
                  </a:cubicBezTo>
                  <a:cubicBezTo>
                    <a:pt x="1502" y="7652"/>
                    <a:pt x="2267" y="7314"/>
                    <a:pt x="3003" y="6931"/>
                  </a:cubicBezTo>
                  <a:cubicBezTo>
                    <a:pt x="3739" y="6563"/>
                    <a:pt x="4386" y="6063"/>
                    <a:pt x="4931" y="5459"/>
                  </a:cubicBezTo>
                  <a:cubicBezTo>
                    <a:pt x="5667" y="4635"/>
                    <a:pt x="6196" y="3473"/>
                    <a:pt x="6476" y="2413"/>
                  </a:cubicBezTo>
                  <a:cubicBezTo>
                    <a:pt x="6697" y="1545"/>
                    <a:pt x="6770" y="382"/>
                    <a:pt x="5711" y="88"/>
                  </a:cubicBezTo>
                  <a:cubicBezTo>
                    <a:pt x="5490" y="28"/>
                    <a:pt x="5276" y="0"/>
                    <a:pt x="5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flipH="1">
              <a:off x="8607501" y="3442144"/>
              <a:ext cx="389233" cy="560753"/>
            </a:xfrm>
            <a:custGeom>
              <a:avLst/>
              <a:gdLst/>
              <a:ahLst/>
              <a:cxnLst/>
              <a:rect l="l" t="t" r="r" b="b"/>
              <a:pathLst>
                <a:path w="5873" h="8461" extrusionOk="0">
                  <a:moveTo>
                    <a:pt x="2089" y="1"/>
                  </a:moveTo>
                  <a:cubicBezTo>
                    <a:pt x="1833" y="1"/>
                    <a:pt x="1563" y="67"/>
                    <a:pt x="1281" y="217"/>
                  </a:cubicBezTo>
                  <a:cubicBezTo>
                    <a:pt x="1" y="924"/>
                    <a:pt x="516" y="3043"/>
                    <a:pt x="1031" y="4044"/>
                  </a:cubicBezTo>
                  <a:cubicBezTo>
                    <a:pt x="1929" y="5795"/>
                    <a:pt x="3621" y="7414"/>
                    <a:pt x="5284" y="8414"/>
                  </a:cubicBezTo>
                  <a:cubicBezTo>
                    <a:pt x="5336" y="8446"/>
                    <a:pt x="5392" y="8461"/>
                    <a:pt x="5447" y="8461"/>
                  </a:cubicBezTo>
                  <a:cubicBezTo>
                    <a:pt x="5595" y="8461"/>
                    <a:pt x="5734" y="8355"/>
                    <a:pt x="5755" y="8194"/>
                  </a:cubicBezTo>
                  <a:cubicBezTo>
                    <a:pt x="5784" y="8150"/>
                    <a:pt x="5814" y="8091"/>
                    <a:pt x="5814" y="8032"/>
                  </a:cubicBezTo>
                  <a:cubicBezTo>
                    <a:pt x="5873" y="6928"/>
                    <a:pt x="5475" y="5986"/>
                    <a:pt x="5122" y="4956"/>
                  </a:cubicBezTo>
                  <a:cubicBezTo>
                    <a:pt x="4813" y="4029"/>
                    <a:pt x="4666" y="3043"/>
                    <a:pt x="4327" y="2116"/>
                  </a:cubicBezTo>
                  <a:cubicBezTo>
                    <a:pt x="3983" y="1154"/>
                    <a:pt x="3160" y="1"/>
                    <a:pt x="2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flipH="1">
              <a:off x="7836047" y="3466003"/>
              <a:ext cx="453520" cy="574339"/>
            </a:xfrm>
            <a:custGeom>
              <a:avLst/>
              <a:gdLst/>
              <a:ahLst/>
              <a:cxnLst/>
              <a:rect l="l" t="t" r="r" b="b"/>
              <a:pathLst>
                <a:path w="6843" h="8666" extrusionOk="0">
                  <a:moveTo>
                    <a:pt x="5046" y="1"/>
                  </a:moveTo>
                  <a:cubicBezTo>
                    <a:pt x="4965" y="1"/>
                    <a:pt x="4883" y="7"/>
                    <a:pt x="4798" y="19"/>
                  </a:cubicBezTo>
                  <a:cubicBezTo>
                    <a:pt x="3326" y="225"/>
                    <a:pt x="2826" y="2021"/>
                    <a:pt x="2414" y="3198"/>
                  </a:cubicBezTo>
                  <a:cubicBezTo>
                    <a:pt x="2046" y="4213"/>
                    <a:pt x="1590" y="5199"/>
                    <a:pt x="1075" y="6156"/>
                  </a:cubicBezTo>
                  <a:cubicBezTo>
                    <a:pt x="751" y="6774"/>
                    <a:pt x="15" y="7554"/>
                    <a:pt x="15" y="8290"/>
                  </a:cubicBezTo>
                  <a:cubicBezTo>
                    <a:pt x="0" y="8378"/>
                    <a:pt x="44" y="8452"/>
                    <a:pt x="103" y="8511"/>
                  </a:cubicBezTo>
                  <a:cubicBezTo>
                    <a:pt x="147" y="8608"/>
                    <a:pt x="238" y="8666"/>
                    <a:pt x="330" y="8666"/>
                  </a:cubicBezTo>
                  <a:cubicBezTo>
                    <a:pt x="363" y="8666"/>
                    <a:pt x="396" y="8659"/>
                    <a:pt x="427" y="8643"/>
                  </a:cubicBezTo>
                  <a:cubicBezTo>
                    <a:pt x="2002" y="8099"/>
                    <a:pt x="3532" y="7260"/>
                    <a:pt x="4754" y="6112"/>
                  </a:cubicBezTo>
                  <a:cubicBezTo>
                    <a:pt x="5784" y="5141"/>
                    <a:pt x="6814" y="3787"/>
                    <a:pt x="6829" y="2300"/>
                  </a:cubicBezTo>
                  <a:cubicBezTo>
                    <a:pt x="6842" y="1241"/>
                    <a:pt x="6200" y="1"/>
                    <a:pt x="5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flipH="1">
              <a:off x="8593385" y="4088271"/>
              <a:ext cx="438409" cy="506010"/>
            </a:xfrm>
            <a:custGeom>
              <a:avLst/>
              <a:gdLst/>
              <a:ahLst/>
              <a:cxnLst/>
              <a:rect l="l" t="t" r="r" b="b"/>
              <a:pathLst>
                <a:path w="6615" h="7635" extrusionOk="0">
                  <a:moveTo>
                    <a:pt x="2023" y="1"/>
                  </a:moveTo>
                  <a:cubicBezTo>
                    <a:pt x="1686" y="1"/>
                    <a:pt x="1347" y="137"/>
                    <a:pt x="1030" y="476"/>
                  </a:cubicBezTo>
                  <a:cubicBezTo>
                    <a:pt x="0" y="1579"/>
                    <a:pt x="545" y="3478"/>
                    <a:pt x="1398" y="4508"/>
                  </a:cubicBezTo>
                  <a:cubicBezTo>
                    <a:pt x="1928" y="5126"/>
                    <a:pt x="2561" y="5641"/>
                    <a:pt x="3267" y="6038"/>
                  </a:cubicBezTo>
                  <a:cubicBezTo>
                    <a:pt x="4209" y="6598"/>
                    <a:pt x="5107" y="7230"/>
                    <a:pt x="6137" y="7613"/>
                  </a:cubicBezTo>
                  <a:cubicBezTo>
                    <a:pt x="6178" y="7628"/>
                    <a:pt x="6218" y="7635"/>
                    <a:pt x="6254" y="7635"/>
                  </a:cubicBezTo>
                  <a:cubicBezTo>
                    <a:pt x="6500" y="7635"/>
                    <a:pt x="6614" y="7320"/>
                    <a:pt x="6461" y="7127"/>
                  </a:cubicBezTo>
                  <a:cubicBezTo>
                    <a:pt x="5798" y="5229"/>
                    <a:pt x="5283" y="3213"/>
                    <a:pt x="4150" y="1535"/>
                  </a:cubicBezTo>
                  <a:cubicBezTo>
                    <a:pt x="3689" y="843"/>
                    <a:pt x="2861" y="1"/>
                    <a:pt x="2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flipH="1">
              <a:off x="7829153" y="4091518"/>
              <a:ext cx="412628" cy="633987"/>
            </a:xfrm>
            <a:custGeom>
              <a:avLst/>
              <a:gdLst/>
              <a:ahLst/>
              <a:cxnLst/>
              <a:rect l="l" t="t" r="r" b="b"/>
              <a:pathLst>
                <a:path w="6226" h="9566" extrusionOk="0">
                  <a:moveTo>
                    <a:pt x="4436" y="1"/>
                  </a:moveTo>
                  <a:cubicBezTo>
                    <a:pt x="4146" y="1"/>
                    <a:pt x="3855" y="73"/>
                    <a:pt x="3591" y="221"/>
                  </a:cubicBezTo>
                  <a:cubicBezTo>
                    <a:pt x="2885" y="603"/>
                    <a:pt x="2414" y="1354"/>
                    <a:pt x="2075" y="2045"/>
                  </a:cubicBezTo>
                  <a:cubicBezTo>
                    <a:pt x="1590" y="3105"/>
                    <a:pt x="1207" y="4194"/>
                    <a:pt x="913" y="5327"/>
                  </a:cubicBezTo>
                  <a:cubicBezTo>
                    <a:pt x="648" y="6269"/>
                    <a:pt x="368" y="7255"/>
                    <a:pt x="162" y="8212"/>
                  </a:cubicBezTo>
                  <a:cubicBezTo>
                    <a:pt x="45" y="8756"/>
                    <a:pt x="0" y="9565"/>
                    <a:pt x="766" y="9565"/>
                  </a:cubicBezTo>
                  <a:cubicBezTo>
                    <a:pt x="869" y="9565"/>
                    <a:pt x="986" y="9492"/>
                    <a:pt x="1031" y="9389"/>
                  </a:cubicBezTo>
                  <a:cubicBezTo>
                    <a:pt x="1752" y="9212"/>
                    <a:pt x="2399" y="8756"/>
                    <a:pt x="2988" y="8329"/>
                  </a:cubicBezTo>
                  <a:cubicBezTo>
                    <a:pt x="3753" y="7799"/>
                    <a:pt x="4430" y="7226"/>
                    <a:pt x="4916" y="6431"/>
                  </a:cubicBezTo>
                  <a:cubicBezTo>
                    <a:pt x="5681" y="5195"/>
                    <a:pt x="6225" y="3488"/>
                    <a:pt x="6167" y="2031"/>
                  </a:cubicBezTo>
                  <a:cubicBezTo>
                    <a:pt x="6152" y="1413"/>
                    <a:pt x="6005" y="750"/>
                    <a:pt x="5490" y="353"/>
                  </a:cubicBezTo>
                  <a:cubicBezTo>
                    <a:pt x="5183" y="121"/>
                    <a:pt x="4811" y="1"/>
                    <a:pt x="4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flipH="1">
              <a:off x="8600675" y="4670110"/>
              <a:ext cx="424293" cy="415279"/>
            </a:xfrm>
            <a:custGeom>
              <a:avLst/>
              <a:gdLst/>
              <a:ahLst/>
              <a:cxnLst/>
              <a:rect l="l" t="t" r="r" b="b"/>
              <a:pathLst>
                <a:path w="6402" h="6266" extrusionOk="0">
                  <a:moveTo>
                    <a:pt x="1969" y="0"/>
                  </a:moveTo>
                  <a:cubicBezTo>
                    <a:pt x="1600" y="0"/>
                    <a:pt x="1248" y="125"/>
                    <a:pt x="971" y="438"/>
                  </a:cubicBezTo>
                  <a:cubicBezTo>
                    <a:pt x="0" y="1542"/>
                    <a:pt x="1119" y="3131"/>
                    <a:pt x="1943" y="3911"/>
                  </a:cubicBezTo>
                  <a:cubicBezTo>
                    <a:pt x="2502" y="4411"/>
                    <a:pt x="3091" y="4853"/>
                    <a:pt x="3709" y="5250"/>
                  </a:cubicBezTo>
                  <a:cubicBezTo>
                    <a:pt x="4430" y="5736"/>
                    <a:pt x="5107" y="6236"/>
                    <a:pt x="6019" y="6266"/>
                  </a:cubicBezTo>
                  <a:cubicBezTo>
                    <a:pt x="6122" y="6266"/>
                    <a:pt x="6225" y="6207"/>
                    <a:pt x="6269" y="6119"/>
                  </a:cubicBezTo>
                  <a:cubicBezTo>
                    <a:pt x="6372" y="6030"/>
                    <a:pt x="6402" y="5883"/>
                    <a:pt x="6343" y="5765"/>
                  </a:cubicBezTo>
                  <a:cubicBezTo>
                    <a:pt x="5578" y="4117"/>
                    <a:pt x="5107" y="2278"/>
                    <a:pt x="3841" y="909"/>
                  </a:cubicBezTo>
                  <a:cubicBezTo>
                    <a:pt x="3409" y="439"/>
                    <a:pt x="2659" y="0"/>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flipH="1">
              <a:off x="8218326" y="2783557"/>
              <a:ext cx="306323" cy="2654910"/>
            </a:xfrm>
            <a:custGeom>
              <a:avLst/>
              <a:gdLst/>
              <a:ahLst/>
              <a:cxnLst/>
              <a:rect l="l" t="t" r="r" b="b"/>
              <a:pathLst>
                <a:path w="4622" h="40059" fill="none" extrusionOk="0">
                  <a:moveTo>
                    <a:pt x="4622" y="0"/>
                  </a:moveTo>
                  <a:cubicBezTo>
                    <a:pt x="1" y="8344"/>
                    <a:pt x="1237" y="40058"/>
                    <a:pt x="1237" y="4005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flipH="1">
              <a:off x="8423118" y="3004919"/>
              <a:ext cx="243892" cy="851567"/>
            </a:xfrm>
            <a:custGeom>
              <a:avLst/>
              <a:gdLst/>
              <a:ahLst/>
              <a:cxnLst/>
              <a:rect l="l" t="t" r="r" b="b"/>
              <a:pathLst>
                <a:path w="3680" h="12849" fill="none" extrusionOk="0">
                  <a:moveTo>
                    <a:pt x="0" y="1"/>
                  </a:moveTo>
                  <a:cubicBezTo>
                    <a:pt x="0" y="1"/>
                    <a:pt x="2811" y="9875"/>
                    <a:pt x="3679" y="1284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flipH="1">
              <a:off x="8036928" y="3161994"/>
              <a:ext cx="359940" cy="392149"/>
            </a:xfrm>
            <a:custGeom>
              <a:avLst/>
              <a:gdLst/>
              <a:ahLst/>
              <a:cxnLst/>
              <a:rect l="l" t="t" r="r" b="b"/>
              <a:pathLst>
                <a:path w="5431" h="5917" fill="none" extrusionOk="0">
                  <a:moveTo>
                    <a:pt x="5431" y="0"/>
                  </a:moveTo>
                  <a:cubicBezTo>
                    <a:pt x="5431" y="0"/>
                    <a:pt x="1531" y="5254"/>
                    <a:pt x="0" y="59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flipH="1">
              <a:off x="8004720" y="3723752"/>
              <a:ext cx="430191" cy="430191"/>
            </a:xfrm>
            <a:custGeom>
              <a:avLst/>
              <a:gdLst/>
              <a:ahLst/>
              <a:cxnLst/>
              <a:rect l="l" t="t" r="r" b="b"/>
              <a:pathLst>
                <a:path w="6491" h="6491" fill="none" extrusionOk="0">
                  <a:moveTo>
                    <a:pt x="6490" y="1"/>
                  </a:moveTo>
                  <a:cubicBezTo>
                    <a:pt x="6490" y="1"/>
                    <a:pt x="2340" y="5151"/>
                    <a:pt x="1" y="6491"/>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flipH="1">
              <a:off x="8436773" y="3659397"/>
              <a:ext cx="373658" cy="540406"/>
            </a:xfrm>
            <a:custGeom>
              <a:avLst/>
              <a:gdLst/>
              <a:ahLst/>
              <a:cxnLst/>
              <a:rect l="l" t="t" r="r" b="b"/>
              <a:pathLst>
                <a:path w="5638" h="8154" fill="none" extrusionOk="0">
                  <a:moveTo>
                    <a:pt x="1" y="0"/>
                  </a:moveTo>
                  <a:cubicBezTo>
                    <a:pt x="1" y="0"/>
                    <a:pt x="2723" y="6534"/>
                    <a:pt x="5637" y="815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flipH="1">
              <a:off x="8000810" y="4348007"/>
              <a:ext cx="451664" cy="596939"/>
            </a:xfrm>
            <a:custGeom>
              <a:avLst/>
              <a:gdLst/>
              <a:ahLst/>
              <a:cxnLst/>
              <a:rect l="l" t="t" r="r" b="b"/>
              <a:pathLst>
                <a:path w="6815" h="9007" fill="none" extrusionOk="0">
                  <a:moveTo>
                    <a:pt x="6814" y="0"/>
                  </a:moveTo>
                  <a:cubicBezTo>
                    <a:pt x="6814" y="0"/>
                    <a:pt x="3886" y="6711"/>
                    <a:pt x="1" y="9007"/>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flipH="1">
              <a:off x="8452415" y="4276761"/>
              <a:ext cx="420449" cy="439006"/>
            </a:xfrm>
            <a:custGeom>
              <a:avLst/>
              <a:gdLst/>
              <a:ahLst/>
              <a:cxnLst/>
              <a:rect l="l" t="t" r="r" b="b"/>
              <a:pathLst>
                <a:path w="6344" h="6624" fill="none" extrusionOk="0">
                  <a:moveTo>
                    <a:pt x="1" y="1"/>
                  </a:moveTo>
                  <a:cubicBezTo>
                    <a:pt x="1" y="1"/>
                    <a:pt x="2267" y="3871"/>
                    <a:pt x="6344" y="662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flipH="1">
              <a:off x="8448504" y="4844416"/>
              <a:ext cx="369748" cy="359012"/>
            </a:xfrm>
            <a:custGeom>
              <a:avLst/>
              <a:gdLst/>
              <a:ahLst/>
              <a:cxnLst/>
              <a:rect l="l" t="t" r="r" b="b"/>
              <a:pathLst>
                <a:path w="5579" h="5417" fill="none" extrusionOk="0">
                  <a:moveTo>
                    <a:pt x="1" y="1"/>
                  </a:moveTo>
                  <a:cubicBezTo>
                    <a:pt x="1" y="1"/>
                    <a:pt x="2856" y="4210"/>
                    <a:pt x="5578" y="54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7"/>
        <p:cNvGrpSpPr/>
        <p:nvPr/>
      </p:nvGrpSpPr>
      <p:grpSpPr>
        <a:xfrm>
          <a:off x="0" y="0"/>
          <a:ext cx="0" cy="0"/>
          <a:chOff x="0" y="0"/>
          <a:chExt cx="0" cy="0"/>
        </a:xfrm>
      </p:grpSpPr>
      <p:sp>
        <p:nvSpPr>
          <p:cNvPr id="598" name="Google Shape;598;p9"/>
          <p:cNvSpPr txBox="1">
            <a:spLocks noGrp="1"/>
          </p:cNvSpPr>
          <p:nvPr>
            <p:ph type="ctrTitle"/>
          </p:nvPr>
        </p:nvSpPr>
        <p:spPr>
          <a:xfrm>
            <a:off x="1958550" y="1537473"/>
            <a:ext cx="5226900" cy="732000"/>
          </a:xfrm>
          <a:prstGeom prst="rect">
            <a:avLst/>
          </a:prstGeom>
        </p:spPr>
        <p:txBody>
          <a:bodyPr spcFirstLastPara="1" wrap="square" lIns="91425" tIns="0" rIns="91425" bIns="91425" anchor="t" anchorCtr="0">
            <a:noAutofit/>
          </a:bodyPr>
          <a:lstStyle>
            <a:lvl1pPr lvl="0" algn="ctr" rtl="0">
              <a:spcBef>
                <a:spcPts val="0"/>
              </a:spcBef>
              <a:spcAft>
                <a:spcPts val="0"/>
              </a:spcAft>
              <a:buSzPts val="3300"/>
              <a:buNone/>
              <a:defRPr sz="44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599" name="Google Shape;599;p9"/>
          <p:cNvSpPr txBox="1">
            <a:spLocks noGrp="1"/>
          </p:cNvSpPr>
          <p:nvPr>
            <p:ph type="subTitle" idx="1"/>
          </p:nvPr>
        </p:nvSpPr>
        <p:spPr>
          <a:xfrm>
            <a:off x="2136450" y="2360922"/>
            <a:ext cx="4871100" cy="12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0" name="Google Shape;600;p9"/>
          <p:cNvSpPr/>
          <p:nvPr/>
        </p:nvSpPr>
        <p:spPr>
          <a:xfrm rot="5400000">
            <a:off x="7069336" y="1166728"/>
            <a:ext cx="3304170" cy="1365110"/>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flipH="1">
            <a:off x="-792017" y="197200"/>
            <a:ext cx="2541353" cy="5202506"/>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flipH="1">
            <a:off x="7674338" y="702399"/>
            <a:ext cx="248932" cy="252156"/>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rot="1782303">
            <a:off x="-1260545" y="4056073"/>
            <a:ext cx="5094568" cy="706509"/>
          </a:xfrm>
          <a:custGeom>
            <a:avLst/>
            <a:gdLst/>
            <a:ahLst/>
            <a:cxnLst/>
            <a:rect l="l" t="t" r="r" b="b"/>
            <a:pathLst>
              <a:path w="152287" h="21119" extrusionOk="0">
                <a:moveTo>
                  <a:pt x="36203" y="0"/>
                </a:moveTo>
                <a:lnTo>
                  <a:pt x="34804" y="59"/>
                </a:lnTo>
                <a:cubicBezTo>
                  <a:pt x="32950" y="192"/>
                  <a:pt x="31125" y="574"/>
                  <a:pt x="29374" y="1192"/>
                </a:cubicBezTo>
                <a:cubicBezTo>
                  <a:pt x="27638" y="1825"/>
                  <a:pt x="25960" y="2634"/>
                  <a:pt x="24385" y="3620"/>
                </a:cubicBezTo>
                <a:cubicBezTo>
                  <a:pt x="22811" y="4577"/>
                  <a:pt x="21309" y="5666"/>
                  <a:pt x="19838" y="6770"/>
                </a:cubicBezTo>
                <a:cubicBezTo>
                  <a:pt x="19102" y="7314"/>
                  <a:pt x="18366" y="7888"/>
                  <a:pt x="17630" y="8433"/>
                </a:cubicBezTo>
                <a:cubicBezTo>
                  <a:pt x="16895" y="8977"/>
                  <a:pt x="16144" y="9492"/>
                  <a:pt x="15364" y="9993"/>
                </a:cubicBezTo>
                <a:cubicBezTo>
                  <a:pt x="13819" y="10979"/>
                  <a:pt x="12185" y="11803"/>
                  <a:pt x="10463" y="12450"/>
                </a:cubicBezTo>
                <a:cubicBezTo>
                  <a:pt x="8978" y="12988"/>
                  <a:pt x="7404" y="13359"/>
                  <a:pt x="5818" y="13359"/>
                </a:cubicBezTo>
                <a:cubicBezTo>
                  <a:pt x="5581" y="13359"/>
                  <a:pt x="5344" y="13350"/>
                  <a:pt x="5107" y="13333"/>
                </a:cubicBezTo>
                <a:cubicBezTo>
                  <a:pt x="4194" y="13260"/>
                  <a:pt x="3311" y="13054"/>
                  <a:pt x="2458" y="12715"/>
                </a:cubicBezTo>
                <a:cubicBezTo>
                  <a:pt x="1619" y="12377"/>
                  <a:pt x="824" y="11906"/>
                  <a:pt x="132" y="11317"/>
                </a:cubicBezTo>
                <a:lnTo>
                  <a:pt x="0" y="11479"/>
                </a:lnTo>
                <a:cubicBezTo>
                  <a:pt x="706" y="12082"/>
                  <a:pt x="1516" y="12568"/>
                  <a:pt x="2384" y="12921"/>
                </a:cubicBezTo>
                <a:cubicBezTo>
                  <a:pt x="3238" y="13274"/>
                  <a:pt x="4165" y="13480"/>
                  <a:pt x="5092" y="13554"/>
                </a:cubicBezTo>
                <a:cubicBezTo>
                  <a:pt x="5356" y="13575"/>
                  <a:pt x="5620" y="13585"/>
                  <a:pt x="5883" y="13585"/>
                </a:cubicBezTo>
                <a:cubicBezTo>
                  <a:pt x="7483" y="13585"/>
                  <a:pt x="9061" y="13219"/>
                  <a:pt x="10552" y="12700"/>
                </a:cubicBezTo>
                <a:cubicBezTo>
                  <a:pt x="12288" y="12053"/>
                  <a:pt x="13951" y="11229"/>
                  <a:pt x="15511" y="10228"/>
                </a:cubicBezTo>
                <a:cubicBezTo>
                  <a:pt x="16291" y="9728"/>
                  <a:pt x="17042" y="9213"/>
                  <a:pt x="17792" y="8668"/>
                </a:cubicBezTo>
                <a:cubicBezTo>
                  <a:pt x="18543" y="8124"/>
                  <a:pt x="19264" y="7550"/>
                  <a:pt x="20000" y="7005"/>
                </a:cubicBezTo>
                <a:cubicBezTo>
                  <a:pt x="21471" y="5901"/>
                  <a:pt x="22972" y="4827"/>
                  <a:pt x="24532" y="3871"/>
                </a:cubicBezTo>
                <a:cubicBezTo>
                  <a:pt x="26092" y="2914"/>
                  <a:pt x="27741" y="2105"/>
                  <a:pt x="29462" y="1487"/>
                </a:cubicBezTo>
                <a:cubicBezTo>
                  <a:pt x="31199" y="883"/>
                  <a:pt x="32994" y="515"/>
                  <a:pt x="34819" y="383"/>
                </a:cubicBezTo>
                <a:lnTo>
                  <a:pt x="36188" y="324"/>
                </a:lnTo>
                <a:cubicBezTo>
                  <a:pt x="36644" y="324"/>
                  <a:pt x="37100" y="339"/>
                  <a:pt x="37571" y="339"/>
                </a:cubicBezTo>
                <a:cubicBezTo>
                  <a:pt x="37792" y="339"/>
                  <a:pt x="38027" y="368"/>
                  <a:pt x="38248" y="383"/>
                </a:cubicBezTo>
                <a:lnTo>
                  <a:pt x="38940" y="427"/>
                </a:lnTo>
                <a:cubicBezTo>
                  <a:pt x="39381" y="456"/>
                  <a:pt x="39852" y="515"/>
                  <a:pt x="40308" y="574"/>
                </a:cubicBezTo>
                <a:cubicBezTo>
                  <a:pt x="43943" y="986"/>
                  <a:pt x="47578" y="1722"/>
                  <a:pt x="50978" y="3105"/>
                </a:cubicBezTo>
                <a:cubicBezTo>
                  <a:pt x="52670" y="3797"/>
                  <a:pt x="54304" y="4621"/>
                  <a:pt x="55864" y="5592"/>
                </a:cubicBezTo>
                <a:cubicBezTo>
                  <a:pt x="57409" y="6564"/>
                  <a:pt x="58895" y="7638"/>
                  <a:pt x="60323" y="8801"/>
                </a:cubicBezTo>
                <a:cubicBezTo>
                  <a:pt x="63193" y="11126"/>
                  <a:pt x="66165" y="13304"/>
                  <a:pt x="69374" y="15173"/>
                </a:cubicBezTo>
                <a:cubicBezTo>
                  <a:pt x="72552" y="17071"/>
                  <a:pt x="75967" y="18528"/>
                  <a:pt x="79528" y="19529"/>
                </a:cubicBezTo>
                <a:cubicBezTo>
                  <a:pt x="82492" y="20346"/>
                  <a:pt x="85547" y="20759"/>
                  <a:pt x="88618" y="20759"/>
                </a:cubicBezTo>
                <a:cubicBezTo>
                  <a:pt x="89252" y="20759"/>
                  <a:pt x="89887" y="20741"/>
                  <a:pt x="90521" y="20706"/>
                </a:cubicBezTo>
                <a:cubicBezTo>
                  <a:pt x="94230" y="20530"/>
                  <a:pt x="97865" y="19617"/>
                  <a:pt x="101235" y="18028"/>
                </a:cubicBezTo>
                <a:cubicBezTo>
                  <a:pt x="101647" y="17822"/>
                  <a:pt x="102044" y="17601"/>
                  <a:pt x="102456" y="17380"/>
                </a:cubicBezTo>
                <a:cubicBezTo>
                  <a:pt x="102677" y="17277"/>
                  <a:pt x="102868" y="17159"/>
                  <a:pt x="103060" y="17042"/>
                </a:cubicBezTo>
                <a:lnTo>
                  <a:pt x="103663" y="16674"/>
                </a:lnTo>
                <a:cubicBezTo>
                  <a:pt x="104060" y="16424"/>
                  <a:pt x="104443" y="16173"/>
                  <a:pt x="104811" y="15894"/>
                </a:cubicBezTo>
                <a:cubicBezTo>
                  <a:pt x="105193" y="15629"/>
                  <a:pt x="105561" y="15349"/>
                  <a:pt x="105929" y="15070"/>
                </a:cubicBezTo>
                <a:cubicBezTo>
                  <a:pt x="107401" y="13937"/>
                  <a:pt x="108755" y="12700"/>
                  <a:pt x="110094" y="11435"/>
                </a:cubicBezTo>
                <a:cubicBezTo>
                  <a:pt x="111448" y="10184"/>
                  <a:pt x="112772" y="8904"/>
                  <a:pt x="114170" y="7712"/>
                </a:cubicBezTo>
                <a:cubicBezTo>
                  <a:pt x="115554" y="6505"/>
                  <a:pt x="117040" y="5445"/>
                  <a:pt x="118630" y="4518"/>
                </a:cubicBezTo>
                <a:cubicBezTo>
                  <a:pt x="121823" y="2679"/>
                  <a:pt x="125429" y="1693"/>
                  <a:pt x="129108" y="1634"/>
                </a:cubicBezTo>
                <a:cubicBezTo>
                  <a:pt x="129200" y="1633"/>
                  <a:pt x="129292" y="1632"/>
                  <a:pt x="129384" y="1632"/>
                </a:cubicBezTo>
                <a:cubicBezTo>
                  <a:pt x="136743" y="1632"/>
                  <a:pt x="143659" y="5107"/>
                  <a:pt x="148063" y="11023"/>
                </a:cubicBezTo>
                <a:cubicBezTo>
                  <a:pt x="150226" y="13995"/>
                  <a:pt x="151609" y="17469"/>
                  <a:pt x="152080" y="21118"/>
                </a:cubicBezTo>
                <a:lnTo>
                  <a:pt x="152286" y="21089"/>
                </a:lnTo>
                <a:cubicBezTo>
                  <a:pt x="151830" y="17395"/>
                  <a:pt x="150432" y="13892"/>
                  <a:pt x="148239" y="10876"/>
                </a:cubicBezTo>
                <a:cubicBezTo>
                  <a:pt x="143820" y="4886"/>
                  <a:pt x="136816" y="1353"/>
                  <a:pt x="129383" y="1353"/>
                </a:cubicBezTo>
                <a:cubicBezTo>
                  <a:pt x="129291" y="1353"/>
                  <a:pt x="129199" y="1353"/>
                  <a:pt x="129108" y="1354"/>
                </a:cubicBezTo>
                <a:cubicBezTo>
                  <a:pt x="125370" y="1413"/>
                  <a:pt x="121720" y="2414"/>
                  <a:pt x="118482" y="4253"/>
                </a:cubicBezTo>
                <a:cubicBezTo>
                  <a:pt x="116893" y="5195"/>
                  <a:pt x="115377" y="6269"/>
                  <a:pt x="113994" y="7491"/>
                </a:cubicBezTo>
                <a:cubicBezTo>
                  <a:pt x="112581" y="8683"/>
                  <a:pt x="111242" y="9963"/>
                  <a:pt x="109903" y="11214"/>
                </a:cubicBezTo>
                <a:cubicBezTo>
                  <a:pt x="108549" y="12465"/>
                  <a:pt x="107195" y="13701"/>
                  <a:pt x="105753" y="14834"/>
                </a:cubicBezTo>
                <a:cubicBezTo>
                  <a:pt x="104296" y="15953"/>
                  <a:pt x="102736" y="16924"/>
                  <a:pt x="101088" y="17719"/>
                </a:cubicBezTo>
                <a:cubicBezTo>
                  <a:pt x="97762" y="19279"/>
                  <a:pt x="94171" y="20191"/>
                  <a:pt x="90506" y="20368"/>
                </a:cubicBezTo>
                <a:cubicBezTo>
                  <a:pt x="89910" y="20399"/>
                  <a:pt x="89313" y="20414"/>
                  <a:pt x="88716" y="20414"/>
                </a:cubicBezTo>
                <a:cubicBezTo>
                  <a:pt x="85648" y="20414"/>
                  <a:pt x="82588" y="20003"/>
                  <a:pt x="79631" y="19190"/>
                </a:cubicBezTo>
                <a:cubicBezTo>
                  <a:pt x="76084" y="18190"/>
                  <a:pt x="72699" y="16733"/>
                  <a:pt x="69550" y="14849"/>
                </a:cubicBezTo>
                <a:cubicBezTo>
                  <a:pt x="66386" y="12995"/>
                  <a:pt x="63413" y="10817"/>
                  <a:pt x="60558" y="8521"/>
                </a:cubicBezTo>
                <a:cubicBezTo>
                  <a:pt x="59116" y="7358"/>
                  <a:pt x="57615" y="6269"/>
                  <a:pt x="56055" y="5298"/>
                </a:cubicBezTo>
                <a:cubicBezTo>
                  <a:pt x="54480" y="4312"/>
                  <a:pt x="52817" y="3473"/>
                  <a:pt x="51110" y="2782"/>
                </a:cubicBezTo>
                <a:cubicBezTo>
                  <a:pt x="47667" y="1398"/>
                  <a:pt x="44017" y="662"/>
                  <a:pt x="40353" y="250"/>
                </a:cubicBezTo>
                <a:cubicBezTo>
                  <a:pt x="39896" y="192"/>
                  <a:pt x="39440" y="133"/>
                  <a:pt x="38969" y="118"/>
                </a:cubicBezTo>
                <a:lnTo>
                  <a:pt x="38278" y="44"/>
                </a:lnTo>
                <a:cubicBezTo>
                  <a:pt x="38042" y="30"/>
                  <a:pt x="37821" y="15"/>
                  <a:pt x="37586" y="15"/>
                </a:cubicBezTo>
                <a:cubicBezTo>
                  <a:pt x="37115" y="15"/>
                  <a:pt x="36659" y="0"/>
                  <a:pt x="3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flipH="1">
            <a:off x="6343299" y="-96600"/>
            <a:ext cx="3038730" cy="688050"/>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flipH="1">
            <a:off x="8038886" y="3159450"/>
            <a:ext cx="1293492" cy="3052525"/>
          </a:xfrm>
          <a:custGeom>
            <a:avLst/>
            <a:gdLst/>
            <a:ahLst/>
            <a:cxnLst/>
            <a:rect l="l" t="t" r="r" b="b"/>
            <a:pathLst>
              <a:path w="28625" h="54602" extrusionOk="0">
                <a:moveTo>
                  <a:pt x="10215" y="1"/>
                </a:moveTo>
                <a:cubicBezTo>
                  <a:pt x="8623" y="1"/>
                  <a:pt x="7232" y="490"/>
                  <a:pt x="5314" y="813"/>
                </a:cubicBezTo>
                <a:cubicBezTo>
                  <a:pt x="4408" y="968"/>
                  <a:pt x="3641" y="1040"/>
                  <a:pt x="2949" y="1040"/>
                </a:cubicBezTo>
                <a:cubicBezTo>
                  <a:pt x="1863" y="1040"/>
                  <a:pt x="962" y="863"/>
                  <a:pt x="1" y="548"/>
                </a:cubicBezTo>
                <a:lnTo>
                  <a:pt x="1" y="54601"/>
                </a:lnTo>
                <a:lnTo>
                  <a:pt x="28625" y="54601"/>
                </a:lnTo>
                <a:cubicBezTo>
                  <a:pt x="25593" y="52364"/>
                  <a:pt x="20310" y="51687"/>
                  <a:pt x="17028" y="50628"/>
                </a:cubicBezTo>
                <a:cubicBezTo>
                  <a:pt x="11745" y="48935"/>
                  <a:pt x="9684" y="49230"/>
                  <a:pt x="8463" y="43608"/>
                </a:cubicBezTo>
                <a:cubicBezTo>
                  <a:pt x="7418" y="38840"/>
                  <a:pt x="6285" y="35455"/>
                  <a:pt x="12598" y="34293"/>
                </a:cubicBezTo>
                <a:cubicBezTo>
                  <a:pt x="17146" y="33469"/>
                  <a:pt x="18750" y="35058"/>
                  <a:pt x="16307" y="29907"/>
                </a:cubicBezTo>
                <a:cubicBezTo>
                  <a:pt x="16057" y="29422"/>
                  <a:pt x="15777" y="28951"/>
                  <a:pt x="15453" y="28509"/>
                </a:cubicBezTo>
                <a:cubicBezTo>
                  <a:pt x="13937" y="26331"/>
                  <a:pt x="11627" y="23770"/>
                  <a:pt x="12628" y="21489"/>
                </a:cubicBezTo>
                <a:cubicBezTo>
                  <a:pt x="13476" y="19573"/>
                  <a:pt x="15101" y="19202"/>
                  <a:pt x="16873" y="19202"/>
                </a:cubicBezTo>
                <a:cubicBezTo>
                  <a:pt x="17993" y="19202"/>
                  <a:pt x="19171" y="19350"/>
                  <a:pt x="20248" y="19350"/>
                </a:cubicBezTo>
                <a:cubicBezTo>
                  <a:pt x="21669" y="19350"/>
                  <a:pt x="22915" y="19092"/>
                  <a:pt x="23621" y="17899"/>
                </a:cubicBezTo>
                <a:cubicBezTo>
                  <a:pt x="24489" y="16427"/>
                  <a:pt x="21620" y="14146"/>
                  <a:pt x="21767" y="12571"/>
                </a:cubicBezTo>
                <a:cubicBezTo>
                  <a:pt x="22105" y="9304"/>
                  <a:pt x="26285" y="8848"/>
                  <a:pt x="27918" y="6685"/>
                </a:cubicBezTo>
                <a:cubicBezTo>
                  <a:pt x="25770" y="4860"/>
                  <a:pt x="21605" y="5154"/>
                  <a:pt x="19088" y="4109"/>
                </a:cubicBezTo>
                <a:cubicBezTo>
                  <a:pt x="16807" y="3168"/>
                  <a:pt x="14894" y="1078"/>
                  <a:pt x="12598" y="371"/>
                </a:cubicBezTo>
                <a:cubicBezTo>
                  <a:pt x="11715" y="103"/>
                  <a:pt x="10944" y="1"/>
                  <a:pt x="10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9"/>
          <p:cNvGrpSpPr/>
          <p:nvPr/>
        </p:nvGrpSpPr>
        <p:grpSpPr>
          <a:xfrm flipH="1">
            <a:off x="8324687" y="3562275"/>
            <a:ext cx="1515792" cy="1305764"/>
            <a:chOff x="0" y="0"/>
            <a:chExt cx="1515792" cy="1305764"/>
          </a:xfrm>
        </p:grpSpPr>
        <p:sp>
          <p:nvSpPr>
            <p:cNvPr id="607" name="Google Shape;607;p9"/>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9"/>
          <p:cNvSpPr/>
          <p:nvPr/>
        </p:nvSpPr>
        <p:spPr>
          <a:xfrm rot="5400000">
            <a:off x="-366115" y="156305"/>
            <a:ext cx="2158676" cy="1652861"/>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rot="10800000" flipH="1">
            <a:off x="-1048882" y="4098350"/>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flipH="1">
            <a:off x="141148" y="473480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9"/>
          <p:cNvGrpSpPr/>
          <p:nvPr/>
        </p:nvGrpSpPr>
        <p:grpSpPr>
          <a:xfrm rot="1420077" flipH="1">
            <a:off x="-1768877" y="1018166"/>
            <a:ext cx="3033465" cy="2394944"/>
            <a:chOff x="5470300" y="691825"/>
            <a:chExt cx="1042675" cy="823200"/>
          </a:xfrm>
        </p:grpSpPr>
        <p:sp>
          <p:nvSpPr>
            <p:cNvPr id="680" name="Google Shape;680;p9"/>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9"/>
          <p:cNvSpPr/>
          <p:nvPr/>
        </p:nvSpPr>
        <p:spPr>
          <a:xfrm rot="-9725039">
            <a:off x="5256154" y="4215754"/>
            <a:ext cx="3809166" cy="1556656"/>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flipH="1">
            <a:off x="1237297" y="147908"/>
            <a:ext cx="685933" cy="554482"/>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0"/>
        <p:cNvGrpSpPr/>
        <p:nvPr/>
      </p:nvGrpSpPr>
      <p:grpSpPr>
        <a:xfrm>
          <a:off x="0" y="0"/>
          <a:ext cx="0" cy="0"/>
          <a:chOff x="0" y="0"/>
          <a:chExt cx="0" cy="0"/>
        </a:xfrm>
      </p:grpSpPr>
      <p:sp>
        <p:nvSpPr>
          <p:cNvPr id="811" name="Google Shape;811;p11"/>
          <p:cNvSpPr txBox="1">
            <a:spLocks noGrp="1"/>
          </p:cNvSpPr>
          <p:nvPr>
            <p:ph type="title" hasCustomPrompt="1"/>
          </p:nvPr>
        </p:nvSpPr>
        <p:spPr>
          <a:xfrm>
            <a:off x="1636900" y="1441850"/>
            <a:ext cx="5870100" cy="16443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10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12" name="Google Shape;812;p11"/>
          <p:cNvSpPr txBox="1">
            <a:spLocks noGrp="1"/>
          </p:cNvSpPr>
          <p:nvPr>
            <p:ph type="subTitle" idx="1"/>
          </p:nvPr>
        </p:nvSpPr>
        <p:spPr>
          <a:xfrm>
            <a:off x="1636950" y="3035050"/>
            <a:ext cx="5870100" cy="438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13" name="Google Shape;813;p11"/>
          <p:cNvGrpSpPr/>
          <p:nvPr/>
        </p:nvGrpSpPr>
        <p:grpSpPr>
          <a:xfrm>
            <a:off x="-802575" y="-1284361"/>
            <a:ext cx="11540249" cy="8219889"/>
            <a:chOff x="-802575" y="-1284361"/>
            <a:chExt cx="11540249" cy="8219889"/>
          </a:xfrm>
        </p:grpSpPr>
        <p:sp>
          <p:nvSpPr>
            <p:cNvPr id="814" name="Google Shape;814;p11"/>
            <p:cNvSpPr/>
            <p:nvPr/>
          </p:nvSpPr>
          <p:spPr>
            <a:xfrm>
              <a:off x="-363484" y="3137162"/>
              <a:ext cx="4561533" cy="3362997"/>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rot="-1150283">
              <a:off x="3590875" y="4321317"/>
              <a:ext cx="6704246" cy="1556554"/>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11"/>
            <p:cNvGrpSpPr/>
            <p:nvPr/>
          </p:nvGrpSpPr>
          <p:grpSpPr>
            <a:xfrm>
              <a:off x="-802575" y="3086150"/>
              <a:ext cx="1515792" cy="1305764"/>
              <a:chOff x="0" y="0"/>
              <a:chExt cx="1515792" cy="1305764"/>
            </a:xfrm>
          </p:grpSpPr>
          <p:sp>
            <p:nvSpPr>
              <p:cNvPr id="817" name="Google Shape;817;p11"/>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11"/>
            <p:cNvSpPr/>
            <p:nvPr/>
          </p:nvSpPr>
          <p:spPr>
            <a:xfrm rot="9239274">
              <a:off x="6400065" y="-772689"/>
              <a:ext cx="2834759" cy="217052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647100" y="-679575"/>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11"/>
            <p:cNvGrpSpPr/>
            <p:nvPr/>
          </p:nvGrpSpPr>
          <p:grpSpPr>
            <a:xfrm rot="-3115953">
              <a:off x="7576003" y="2963088"/>
              <a:ext cx="2428727" cy="3044750"/>
              <a:chOff x="6603112" y="2466889"/>
              <a:chExt cx="2428683" cy="3044694"/>
            </a:xfrm>
          </p:grpSpPr>
          <p:sp>
            <p:nvSpPr>
              <p:cNvPr id="889" name="Google Shape;889;p11"/>
              <p:cNvSpPr/>
              <p:nvPr/>
            </p:nvSpPr>
            <p:spPr>
              <a:xfrm flipH="1">
                <a:off x="6603112" y="3371029"/>
                <a:ext cx="544317" cy="370544"/>
              </a:xfrm>
              <a:custGeom>
                <a:avLst/>
                <a:gdLst/>
                <a:ahLst/>
                <a:cxnLst/>
                <a:rect l="l" t="t" r="r" b="b"/>
                <a:pathLst>
                  <a:path w="8213" h="5591" extrusionOk="0">
                    <a:moveTo>
                      <a:pt x="6281" y="0"/>
                    </a:moveTo>
                    <a:cubicBezTo>
                      <a:pt x="5872" y="0"/>
                      <a:pt x="5442" y="96"/>
                      <a:pt x="5048" y="260"/>
                    </a:cubicBezTo>
                    <a:cubicBezTo>
                      <a:pt x="3415" y="937"/>
                      <a:pt x="2355" y="1805"/>
                      <a:pt x="957" y="3601"/>
                    </a:cubicBezTo>
                    <a:cubicBezTo>
                      <a:pt x="501" y="4190"/>
                      <a:pt x="103" y="4646"/>
                      <a:pt x="30" y="5161"/>
                    </a:cubicBezTo>
                    <a:cubicBezTo>
                      <a:pt x="0" y="5264"/>
                      <a:pt x="59" y="5382"/>
                      <a:pt x="162" y="5426"/>
                    </a:cubicBezTo>
                    <a:cubicBezTo>
                      <a:pt x="420" y="5542"/>
                      <a:pt x="694" y="5590"/>
                      <a:pt x="975" y="5590"/>
                    </a:cubicBezTo>
                    <a:cubicBezTo>
                      <a:pt x="1867" y="5590"/>
                      <a:pt x="2834" y="5110"/>
                      <a:pt x="3606" y="4808"/>
                    </a:cubicBezTo>
                    <a:cubicBezTo>
                      <a:pt x="4621" y="4425"/>
                      <a:pt x="5710" y="4013"/>
                      <a:pt x="6652" y="3424"/>
                    </a:cubicBezTo>
                    <a:cubicBezTo>
                      <a:pt x="7388" y="2953"/>
                      <a:pt x="8212" y="2247"/>
                      <a:pt x="7991" y="1276"/>
                    </a:cubicBezTo>
                    <a:cubicBezTo>
                      <a:pt x="7787" y="362"/>
                      <a:pt x="7075" y="0"/>
                      <a:pt x="6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flipH="1">
                <a:off x="7092757" y="3262602"/>
                <a:ext cx="330712" cy="518668"/>
              </a:xfrm>
              <a:custGeom>
                <a:avLst/>
                <a:gdLst/>
                <a:ahLst/>
                <a:cxnLst/>
                <a:rect l="l" t="t" r="r" b="b"/>
                <a:pathLst>
                  <a:path w="4990" h="7826" extrusionOk="0">
                    <a:moveTo>
                      <a:pt x="3230" y="1"/>
                    </a:moveTo>
                    <a:cubicBezTo>
                      <a:pt x="2100" y="1"/>
                      <a:pt x="1067" y="1587"/>
                      <a:pt x="751" y="2573"/>
                    </a:cubicBezTo>
                    <a:cubicBezTo>
                      <a:pt x="501" y="3353"/>
                      <a:pt x="354" y="4163"/>
                      <a:pt x="310" y="4972"/>
                    </a:cubicBezTo>
                    <a:cubicBezTo>
                      <a:pt x="251" y="5487"/>
                      <a:pt x="251" y="6017"/>
                      <a:pt x="177" y="6532"/>
                    </a:cubicBezTo>
                    <a:cubicBezTo>
                      <a:pt x="118" y="6885"/>
                      <a:pt x="1" y="7209"/>
                      <a:pt x="45" y="7547"/>
                    </a:cubicBezTo>
                    <a:cubicBezTo>
                      <a:pt x="59" y="7636"/>
                      <a:pt x="89" y="7695"/>
                      <a:pt x="162" y="7739"/>
                    </a:cubicBezTo>
                    <a:cubicBezTo>
                      <a:pt x="212" y="7796"/>
                      <a:pt x="283" y="7825"/>
                      <a:pt x="355" y="7825"/>
                    </a:cubicBezTo>
                    <a:cubicBezTo>
                      <a:pt x="430" y="7825"/>
                      <a:pt x="507" y="7792"/>
                      <a:pt x="560" y="7724"/>
                    </a:cubicBezTo>
                    <a:cubicBezTo>
                      <a:pt x="1752" y="6311"/>
                      <a:pt x="3312" y="5119"/>
                      <a:pt x="4062" y="3397"/>
                    </a:cubicBezTo>
                    <a:cubicBezTo>
                      <a:pt x="4533" y="2323"/>
                      <a:pt x="4989" y="557"/>
                      <a:pt x="3635" y="71"/>
                    </a:cubicBezTo>
                    <a:cubicBezTo>
                      <a:pt x="3500" y="23"/>
                      <a:pt x="3364" y="1"/>
                      <a:pt x="3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flipH="1">
                <a:off x="6745539" y="3760270"/>
                <a:ext cx="531658" cy="255821"/>
              </a:xfrm>
              <a:custGeom>
                <a:avLst/>
                <a:gdLst/>
                <a:ahLst/>
                <a:cxnLst/>
                <a:rect l="l" t="t" r="r" b="b"/>
                <a:pathLst>
                  <a:path w="8022" h="3860" extrusionOk="0">
                    <a:moveTo>
                      <a:pt x="5976" y="1"/>
                    </a:moveTo>
                    <a:cubicBezTo>
                      <a:pt x="5666" y="1"/>
                      <a:pt x="5346" y="70"/>
                      <a:pt x="5034" y="200"/>
                    </a:cubicBezTo>
                    <a:cubicBezTo>
                      <a:pt x="3327" y="921"/>
                      <a:pt x="1693" y="1804"/>
                      <a:pt x="148" y="2834"/>
                    </a:cubicBezTo>
                    <a:cubicBezTo>
                      <a:pt x="1" y="2908"/>
                      <a:pt x="1" y="3114"/>
                      <a:pt x="119" y="3217"/>
                    </a:cubicBezTo>
                    <a:cubicBezTo>
                      <a:pt x="163" y="3320"/>
                      <a:pt x="251" y="3350"/>
                      <a:pt x="384" y="3394"/>
                    </a:cubicBezTo>
                    <a:cubicBezTo>
                      <a:pt x="1031" y="3556"/>
                      <a:pt x="1708" y="3703"/>
                      <a:pt x="2370" y="3791"/>
                    </a:cubicBezTo>
                    <a:cubicBezTo>
                      <a:pt x="2668" y="3837"/>
                      <a:pt x="2967" y="3860"/>
                      <a:pt x="3263" y="3860"/>
                    </a:cubicBezTo>
                    <a:cubicBezTo>
                      <a:pt x="3626" y="3860"/>
                      <a:pt x="3986" y="3826"/>
                      <a:pt x="4342" y="3762"/>
                    </a:cubicBezTo>
                    <a:cubicBezTo>
                      <a:pt x="5240" y="3541"/>
                      <a:pt x="6079" y="3158"/>
                      <a:pt x="6815" y="2614"/>
                    </a:cubicBezTo>
                    <a:cubicBezTo>
                      <a:pt x="7389" y="2202"/>
                      <a:pt x="8021" y="1554"/>
                      <a:pt x="7521" y="818"/>
                    </a:cubicBezTo>
                    <a:cubicBezTo>
                      <a:pt x="7134" y="256"/>
                      <a:pt x="6574" y="1"/>
                      <a:pt x="5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flipH="1">
                <a:off x="7585320" y="3661121"/>
                <a:ext cx="254629" cy="556975"/>
              </a:xfrm>
              <a:custGeom>
                <a:avLst/>
                <a:gdLst/>
                <a:ahLst/>
                <a:cxnLst/>
                <a:rect l="l" t="t" r="r" b="b"/>
                <a:pathLst>
                  <a:path w="3842" h="8404" extrusionOk="0">
                    <a:moveTo>
                      <a:pt x="2393" y="1"/>
                    </a:moveTo>
                    <a:cubicBezTo>
                      <a:pt x="1216" y="1"/>
                      <a:pt x="439" y="1882"/>
                      <a:pt x="295" y="2918"/>
                    </a:cubicBezTo>
                    <a:cubicBezTo>
                      <a:pt x="1" y="4743"/>
                      <a:pt x="413" y="6788"/>
                      <a:pt x="1148" y="8274"/>
                    </a:cubicBezTo>
                    <a:cubicBezTo>
                      <a:pt x="1195" y="8359"/>
                      <a:pt x="1281" y="8403"/>
                      <a:pt x="1368" y="8403"/>
                    </a:cubicBezTo>
                    <a:cubicBezTo>
                      <a:pt x="1447" y="8403"/>
                      <a:pt x="1526" y="8366"/>
                      <a:pt x="1575" y="8289"/>
                    </a:cubicBezTo>
                    <a:cubicBezTo>
                      <a:pt x="1619" y="8274"/>
                      <a:pt x="1664" y="8230"/>
                      <a:pt x="1693" y="8186"/>
                    </a:cubicBezTo>
                    <a:cubicBezTo>
                      <a:pt x="2208" y="7333"/>
                      <a:pt x="2370" y="6420"/>
                      <a:pt x="2620" y="5478"/>
                    </a:cubicBezTo>
                    <a:cubicBezTo>
                      <a:pt x="2841" y="4610"/>
                      <a:pt x="3223" y="3771"/>
                      <a:pt x="3474" y="2918"/>
                    </a:cubicBezTo>
                    <a:cubicBezTo>
                      <a:pt x="3783" y="1814"/>
                      <a:pt x="3842" y="122"/>
                      <a:pt x="2473" y="4"/>
                    </a:cubicBezTo>
                    <a:cubicBezTo>
                      <a:pt x="2446" y="2"/>
                      <a:pt x="2419" y="1"/>
                      <a:pt x="2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flipH="1">
                <a:off x="7001100" y="4104906"/>
                <a:ext cx="521849" cy="299629"/>
              </a:xfrm>
              <a:custGeom>
                <a:avLst/>
                <a:gdLst/>
                <a:ahLst/>
                <a:cxnLst/>
                <a:rect l="l" t="t" r="r" b="b"/>
                <a:pathLst>
                  <a:path w="7874" h="4521" extrusionOk="0">
                    <a:moveTo>
                      <a:pt x="6257" y="0"/>
                    </a:moveTo>
                    <a:cubicBezTo>
                      <a:pt x="5391" y="0"/>
                      <a:pt x="4527" y="727"/>
                      <a:pt x="3886" y="1240"/>
                    </a:cubicBezTo>
                    <a:cubicBezTo>
                      <a:pt x="3194" y="1799"/>
                      <a:pt x="2443" y="2300"/>
                      <a:pt x="1678" y="2785"/>
                    </a:cubicBezTo>
                    <a:cubicBezTo>
                      <a:pt x="1192" y="3109"/>
                      <a:pt x="354" y="3389"/>
                      <a:pt x="45" y="3948"/>
                    </a:cubicBezTo>
                    <a:cubicBezTo>
                      <a:pt x="15" y="4007"/>
                      <a:pt x="0" y="4080"/>
                      <a:pt x="30" y="4154"/>
                    </a:cubicBezTo>
                    <a:cubicBezTo>
                      <a:pt x="15" y="4272"/>
                      <a:pt x="89" y="4375"/>
                      <a:pt x="206" y="4375"/>
                    </a:cubicBezTo>
                    <a:cubicBezTo>
                      <a:pt x="797" y="4472"/>
                      <a:pt x="1394" y="4521"/>
                      <a:pt x="1991" y="4521"/>
                    </a:cubicBezTo>
                    <a:cubicBezTo>
                      <a:pt x="2748" y="4521"/>
                      <a:pt x="3505" y="4443"/>
                      <a:pt x="4254" y="4286"/>
                    </a:cubicBezTo>
                    <a:cubicBezTo>
                      <a:pt x="5372" y="4021"/>
                      <a:pt x="6608" y="3550"/>
                      <a:pt x="7270" y="2594"/>
                    </a:cubicBezTo>
                    <a:cubicBezTo>
                      <a:pt x="7771" y="1858"/>
                      <a:pt x="7874" y="651"/>
                      <a:pt x="6932" y="166"/>
                    </a:cubicBezTo>
                    <a:cubicBezTo>
                      <a:pt x="6709" y="50"/>
                      <a:pt x="6483" y="0"/>
                      <a:pt x="6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flipH="1">
                <a:off x="7914978" y="4171713"/>
                <a:ext cx="232228" cy="542925"/>
              </a:xfrm>
              <a:custGeom>
                <a:avLst/>
                <a:gdLst/>
                <a:ahLst/>
                <a:cxnLst/>
                <a:rect l="l" t="t" r="r" b="b"/>
                <a:pathLst>
                  <a:path w="3504" h="8192" extrusionOk="0">
                    <a:moveTo>
                      <a:pt x="2127" y="1"/>
                    </a:moveTo>
                    <a:cubicBezTo>
                      <a:pt x="1979" y="1"/>
                      <a:pt x="1816" y="36"/>
                      <a:pt x="1634" y="114"/>
                    </a:cubicBezTo>
                    <a:cubicBezTo>
                      <a:pt x="413" y="659"/>
                      <a:pt x="1" y="2557"/>
                      <a:pt x="222" y="3764"/>
                    </a:cubicBezTo>
                    <a:cubicBezTo>
                      <a:pt x="354" y="4485"/>
                      <a:pt x="634" y="5162"/>
                      <a:pt x="1016" y="5780"/>
                    </a:cubicBezTo>
                    <a:cubicBezTo>
                      <a:pt x="1487" y="6604"/>
                      <a:pt x="1943" y="7458"/>
                      <a:pt x="2576" y="8120"/>
                    </a:cubicBezTo>
                    <a:cubicBezTo>
                      <a:pt x="2620" y="8170"/>
                      <a:pt x="2668" y="8192"/>
                      <a:pt x="2716" y="8192"/>
                    </a:cubicBezTo>
                    <a:cubicBezTo>
                      <a:pt x="2864" y="8192"/>
                      <a:pt x="3007" y="7989"/>
                      <a:pt x="2974" y="7811"/>
                    </a:cubicBezTo>
                    <a:cubicBezTo>
                      <a:pt x="3121" y="5971"/>
                      <a:pt x="3503" y="4102"/>
                      <a:pt x="3400" y="2248"/>
                    </a:cubicBezTo>
                    <a:cubicBezTo>
                      <a:pt x="3337" y="1337"/>
                      <a:pt x="3034" y="1"/>
                      <a:pt x="2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flipH="1">
                <a:off x="7250762" y="4544980"/>
                <a:ext cx="482880" cy="412628"/>
              </a:xfrm>
              <a:custGeom>
                <a:avLst/>
                <a:gdLst/>
                <a:ahLst/>
                <a:cxnLst/>
                <a:rect l="l" t="t" r="r" b="b"/>
                <a:pathLst>
                  <a:path w="7286" h="6226" extrusionOk="0">
                    <a:moveTo>
                      <a:pt x="5777" y="0"/>
                    </a:moveTo>
                    <a:cubicBezTo>
                      <a:pt x="5765" y="0"/>
                      <a:pt x="5752" y="1"/>
                      <a:pt x="5740" y="1"/>
                    </a:cubicBezTo>
                    <a:cubicBezTo>
                      <a:pt x="5093" y="16"/>
                      <a:pt x="4489" y="384"/>
                      <a:pt x="3989" y="781"/>
                    </a:cubicBezTo>
                    <a:cubicBezTo>
                      <a:pt x="3253" y="1414"/>
                      <a:pt x="2576" y="2105"/>
                      <a:pt x="2002" y="2885"/>
                    </a:cubicBezTo>
                    <a:cubicBezTo>
                      <a:pt x="1487" y="3533"/>
                      <a:pt x="972" y="4224"/>
                      <a:pt x="530" y="4946"/>
                    </a:cubicBezTo>
                    <a:cubicBezTo>
                      <a:pt x="280" y="5328"/>
                      <a:pt x="1" y="5990"/>
                      <a:pt x="575" y="6211"/>
                    </a:cubicBezTo>
                    <a:cubicBezTo>
                      <a:pt x="603" y="6221"/>
                      <a:pt x="632" y="6225"/>
                      <a:pt x="661" y="6225"/>
                    </a:cubicBezTo>
                    <a:cubicBezTo>
                      <a:pt x="724" y="6225"/>
                      <a:pt x="785" y="6203"/>
                      <a:pt x="825" y="6152"/>
                    </a:cubicBezTo>
                    <a:cubicBezTo>
                      <a:pt x="926" y="6165"/>
                      <a:pt x="1028" y="6171"/>
                      <a:pt x="1131" y="6171"/>
                    </a:cubicBezTo>
                    <a:cubicBezTo>
                      <a:pt x="1625" y="6171"/>
                      <a:pt x="2130" y="6039"/>
                      <a:pt x="2605" y="5917"/>
                    </a:cubicBezTo>
                    <a:cubicBezTo>
                      <a:pt x="3327" y="5755"/>
                      <a:pt x="4004" y="5461"/>
                      <a:pt x="4622" y="5063"/>
                    </a:cubicBezTo>
                    <a:cubicBezTo>
                      <a:pt x="5564" y="4372"/>
                      <a:pt x="6505" y="3327"/>
                      <a:pt x="6962" y="2267"/>
                    </a:cubicBezTo>
                    <a:cubicBezTo>
                      <a:pt x="7153" y="1811"/>
                      <a:pt x="7285" y="1296"/>
                      <a:pt x="7065" y="825"/>
                    </a:cubicBezTo>
                    <a:cubicBezTo>
                      <a:pt x="6834" y="321"/>
                      <a:pt x="6322" y="0"/>
                      <a:pt x="5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flipH="1">
                <a:off x="8095448" y="4683895"/>
                <a:ext cx="238988" cy="459021"/>
              </a:xfrm>
              <a:custGeom>
                <a:avLst/>
                <a:gdLst/>
                <a:ahLst/>
                <a:cxnLst/>
                <a:rect l="l" t="t" r="r" b="b"/>
                <a:pathLst>
                  <a:path w="3606" h="6926" extrusionOk="0">
                    <a:moveTo>
                      <a:pt x="1614" y="0"/>
                    </a:moveTo>
                    <a:cubicBezTo>
                      <a:pt x="1449" y="0"/>
                      <a:pt x="1278" y="48"/>
                      <a:pt x="1104" y="156"/>
                    </a:cubicBezTo>
                    <a:cubicBezTo>
                      <a:pt x="0" y="848"/>
                      <a:pt x="339" y="2702"/>
                      <a:pt x="736" y="3659"/>
                    </a:cubicBezTo>
                    <a:cubicBezTo>
                      <a:pt x="1001" y="4262"/>
                      <a:pt x="1325" y="4836"/>
                      <a:pt x="1707" y="5396"/>
                    </a:cubicBezTo>
                    <a:cubicBezTo>
                      <a:pt x="2119" y="6028"/>
                      <a:pt x="2517" y="6661"/>
                      <a:pt x="3209" y="6911"/>
                    </a:cubicBezTo>
                    <a:cubicBezTo>
                      <a:pt x="3232" y="6921"/>
                      <a:pt x="3258" y="6926"/>
                      <a:pt x="3285" y="6926"/>
                    </a:cubicBezTo>
                    <a:cubicBezTo>
                      <a:pt x="3343" y="6926"/>
                      <a:pt x="3404" y="6903"/>
                      <a:pt x="3444" y="6852"/>
                    </a:cubicBezTo>
                    <a:cubicBezTo>
                      <a:pt x="3547" y="6794"/>
                      <a:pt x="3606" y="6676"/>
                      <a:pt x="3591" y="6558"/>
                    </a:cubicBezTo>
                    <a:cubicBezTo>
                      <a:pt x="3415" y="4880"/>
                      <a:pt x="3591" y="3114"/>
                      <a:pt x="3076" y="1496"/>
                    </a:cubicBezTo>
                    <a:cubicBezTo>
                      <a:pt x="2863" y="820"/>
                      <a:pt x="2296" y="0"/>
                      <a:pt x="1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flipH="1">
                <a:off x="6865511" y="3555012"/>
                <a:ext cx="1188046" cy="1956571"/>
              </a:xfrm>
              <a:custGeom>
                <a:avLst/>
                <a:gdLst/>
                <a:ahLst/>
                <a:cxnLst/>
                <a:rect l="l" t="t" r="r" b="b"/>
                <a:pathLst>
                  <a:path w="17926" h="29522" fill="none" extrusionOk="0">
                    <a:moveTo>
                      <a:pt x="17925" y="1"/>
                    </a:moveTo>
                    <a:cubicBezTo>
                      <a:pt x="14114" y="1090"/>
                      <a:pt x="8006" y="7756"/>
                      <a:pt x="4622" y="14923"/>
                    </a:cubicBezTo>
                    <a:cubicBezTo>
                      <a:pt x="972" y="21972"/>
                      <a:pt x="30" y="29522"/>
                      <a:pt x="1" y="2940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flipH="1">
                <a:off x="7264411" y="3452615"/>
                <a:ext cx="280012" cy="737442"/>
              </a:xfrm>
              <a:custGeom>
                <a:avLst/>
                <a:gdLst/>
                <a:ahLst/>
                <a:cxnLst/>
                <a:rect l="l" t="t" r="r" b="b"/>
                <a:pathLst>
                  <a:path w="4225" h="11127" fill="none" extrusionOk="0">
                    <a:moveTo>
                      <a:pt x="4224" y="45"/>
                    </a:moveTo>
                    <a:cubicBezTo>
                      <a:pt x="4048" y="1"/>
                      <a:pt x="457" y="8462"/>
                      <a:pt x="1" y="11126"/>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flipH="1">
                <a:off x="6959146" y="3881754"/>
                <a:ext cx="428203" cy="105444"/>
              </a:xfrm>
              <a:custGeom>
                <a:avLst/>
                <a:gdLst/>
                <a:ahLst/>
                <a:cxnLst/>
                <a:rect l="l" t="t" r="r" b="b"/>
                <a:pathLst>
                  <a:path w="6461" h="1591" fill="none" extrusionOk="0">
                    <a:moveTo>
                      <a:pt x="6461" y="74"/>
                    </a:moveTo>
                    <a:cubicBezTo>
                      <a:pt x="6461" y="1"/>
                      <a:pt x="1339" y="1590"/>
                      <a:pt x="0" y="1458"/>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flipH="1">
                <a:off x="7200061" y="4269006"/>
                <a:ext cx="477975" cy="147329"/>
              </a:xfrm>
              <a:custGeom>
                <a:avLst/>
                <a:gdLst/>
                <a:ahLst/>
                <a:cxnLst/>
                <a:rect l="l" t="t" r="r" b="b"/>
                <a:pathLst>
                  <a:path w="7212" h="2223" fill="none" extrusionOk="0">
                    <a:moveTo>
                      <a:pt x="7212" y="74"/>
                    </a:moveTo>
                    <a:cubicBezTo>
                      <a:pt x="7212" y="0"/>
                      <a:pt x="2179" y="1972"/>
                      <a:pt x="1" y="2222"/>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flipH="1">
                <a:off x="7697457" y="3867173"/>
                <a:ext cx="104449" cy="584280"/>
              </a:xfrm>
              <a:custGeom>
                <a:avLst/>
                <a:gdLst/>
                <a:ahLst/>
                <a:cxnLst/>
                <a:rect l="l" t="t" r="r" b="b"/>
                <a:pathLst>
                  <a:path w="1576" h="8816" fill="none" extrusionOk="0">
                    <a:moveTo>
                      <a:pt x="1296" y="0"/>
                    </a:moveTo>
                    <a:cubicBezTo>
                      <a:pt x="1207" y="0"/>
                      <a:pt x="1" y="6446"/>
                      <a:pt x="1575" y="881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flipH="1">
                <a:off x="7436071" y="4720546"/>
                <a:ext cx="517011" cy="345359"/>
              </a:xfrm>
              <a:custGeom>
                <a:avLst/>
                <a:gdLst/>
                <a:ahLst/>
                <a:cxnLst/>
                <a:rect l="l" t="t" r="r" b="b"/>
                <a:pathLst>
                  <a:path w="7801" h="5211" fill="none" extrusionOk="0">
                    <a:moveTo>
                      <a:pt x="7800" y="60"/>
                    </a:moveTo>
                    <a:cubicBezTo>
                      <a:pt x="7756" y="1"/>
                      <a:pt x="3518" y="4166"/>
                      <a:pt x="0" y="5210"/>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flipH="1">
                <a:off x="7886676" y="4348935"/>
                <a:ext cx="154222" cy="519927"/>
              </a:xfrm>
              <a:custGeom>
                <a:avLst/>
                <a:gdLst/>
                <a:ahLst/>
                <a:cxnLst/>
                <a:rect l="l" t="t" r="r" b="b"/>
                <a:pathLst>
                  <a:path w="2327" h="7845" fill="none" extrusionOk="0">
                    <a:moveTo>
                      <a:pt x="16" y="16"/>
                    </a:moveTo>
                    <a:cubicBezTo>
                      <a:pt x="1" y="1"/>
                      <a:pt x="60" y="4269"/>
                      <a:pt x="2326" y="7845"/>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flipH="1">
                <a:off x="8012536" y="4871722"/>
                <a:ext cx="191203" cy="420449"/>
              </a:xfrm>
              <a:custGeom>
                <a:avLst/>
                <a:gdLst/>
                <a:ahLst/>
                <a:cxnLst/>
                <a:rect l="l" t="t" r="r" b="b"/>
                <a:pathLst>
                  <a:path w="2885" h="6344" fill="none" extrusionOk="0">
                    <a:moveTo>
                      <a:pt x="44" y="1"/>
                    </a:moveTo>
                    <a:cubicBezTo>
                      <a:pt x="0" y="16"/>
                      <a:pt x="1001" y="4666"/>
                      <a:pt x="2885" y="6344"/>
                    </a:cubicBezTo>
                  </a:path>
                </a:pathLst>
              </a:custGeom>
              <a:noFill/>
              <a:ln w="7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flipH="1">
                <a:off x="8017377" y="2466889"/>
                <a:ext cx="365838" cy="682898"/>
              </a:xfrm>
              <a:custGeom>
                <a:avLst/>
                <a:gdLst/>
                <a:ahLst/>
                <a:cxnLst/>
                <a:rect l="l" t="t" r="r" b="b"/>
                <a:pathLst>
                  <a:path w="5520" h="10304" extrusionOk="0">
                    <a:moveTo>
                      <a:pt x="3402" y="1"/>
                    </a:moveTo>
                    <a:cubicBezTo>
                      <a:pt x="2341" y="1"/>
                      <a:pt x="1453" y="937"/>
                      <a:pt x="1016" y="1967"/>
                    </a:cubicBezTo>
                    <a:cubicBezTo>
                      <a:pt x="192" y="3895"/>
                      <a:pt x="1" y="5440"/>
                      <a:pt x="133" y="8075"/>
                    </a:cubicBezTo>
                    <a:cubicBezTo>
                      <a:pt x="177" y="8928"/>
                      <a:pt x="162" y="9635"/>
                      <a:pt x="486" y="10135"/>
                    </a:cubicBezTo>
                    <a:cubicBezTo>
                      <a:pt x="549" y="10235"/>
                      <a:pt x="654" y="10303"/>
                      <a:pt x="775" y="10303"/>
                    </a:cubicBezTo>
                    <a:cubicBezTo>
                      <a:pt x="796" y="10303"/>
                      <a:pt x="817" y="10301"/>
                      <a:pt x="839" y="10297"/>
                    </a:cubicBezTo>
                    <a:cubicBezTo>
                      <a:pt x="2237" y="9944"/>
                      <a:pt x="2988" y="8266"/>
                      <a:pt x="3606" y="7089"/>
                    </a:cubicBezTo>
                    <a:cubicBezTo>
                      <a:pt x="4239" y="5897"/>
                      <a:pt x="4872" y="4660"/>
                      <a:pt x="5181" y="3336"/>
                    </a:cubicBezTo>
                    <a:cubicBezTo>
                      <a:pt x="5431" y="2291"/>
                      <a:pt x="5519" y="937"/>
                      <a:pt x="4445" y="304"/>
                    </a:cubicBezTo>
                    <a:cubicBezTo>
                      <a:pt x="4086" y="93"/>
                      <a:pt x="3735" y="1"/>
                      <a:pt x="3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flipH="1">
                <a:off x="8491451" y="2783424"/>
                <a:ext cx="357951" cy="600915"/>
              </a:xfrm>
              <a:custGeom>
                <a:avLst/>
                <a:gdLst/>
                <a:ahLst/>
                <a:cxnLst/>
                <a:rect l="l" t="t" r="r" b="b"/>
                <a:pathLst>
                  <a:path w="5401" h="9067" extrusionOk="0">
                    <a:moveTo>
                      <a:pt x="2218" y="1"/>
                    </a:moveTo>
                    <a:cubicBezTo>
                      <a:pt x="2005" y="1"/>
                      <a:pt x="1781" y="43"/>
                      <a:pt x="1545" y="135"/>
                    </a:cubicBezTo>
                    <a:cubicBezTo>
                      <a:pt x="0" y="753"/>
                      <a:pt x="412" y="3078"/>
                      <a:pt x="927" y="4255"/>
                    </a:cubicBezTo>
                    <a:cubicBezTo>
                      <a:pt x="1295" y="5079"/>
                      <a:pt x="1825" y="5830"/>
                      <a:pt x="2355" y="6551"/>
                    </a:cubicBezTo>
                    <a:cubicBezTo>
                      <a:pt x="2708" y="7037"/>
                      <a:pt x="3105" y="7493"/>
                      <a:pt x="3414" y="7993"/>
                    </a:cubicBezTo>
                    <a:cubicBezTo>
                      <a:pt x="3606" y="8332"/>
                      <a:pt x="3738" y="8700"/>
                      <a:pt x="4032" y="8979"/>
                    </a:cubicBezTo>
                    <a:cubicBezTo>
                      <a:pt x="4081" y="9028"/>
                      <a:pt x="4150" y="9056"/>
                      <a:pt x="4223" y="9056"/>
                    </a:cubicBezTo>
                    <a:cubicBezTo>
                      <a:pt x="4238" y="9056"/>
                      <a:pt x="4253" y="9055"/>
                      <a:pt x="4268" y="9053"/>
                    </a:cubicBezTo>
                    <a:cubicBezTo>
                      <a:pt x="4299" y="9062"/>
                      <a:pt x="4330" y="9067"/>
                      <a:pt x="4360" y="9067"/>
                    </a:cubicBezTo>
                    <a:cubicBezTo>
                      <a:pt x="4512" y="9067"/>
                      <a:pt x="4638" y="8948"/>
                      <a:pt x="4650" y="8788"/>
                    </a:cubicBezTo>
                    <a:cubicBezTo>
                      <a:pt x="4812" y="6713"/>
                      <a:pt x="5401" y="4549"/>
                      <a:pt x="4695" y="2519"/>
                    </a:cubicBezTo>
                    <a:cubicBezTo>
                      <a:pt x="4317" y="1437"/>
                      <a:pt x="3467" y="1"/>
                      <a:pt x="2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flipH="1">
                <a:off x="7852550" y="2943548"/>
                <a:ext cx="448748" cy="529604"/>
              </a:xfrm>
              <a:custGeom>
                <a:avLst/>
                <a:gdLst/>
                <a:ahLst/>
                <a:cxnLst/>
                <a:rect l="l" t="t" r="r" b="b"/>
                <a:pathLst>
                  <a:path w="6771" h="7991" extrusionOk="0">
                    <a:moveTo>
                      <a:pt x="5071" y="0"/>
                    </a:moveTo>
                    <a:cubicBezTo>
                      <a:pt x="4111" y="0"/>
                      <a:pt x="3331" y="613"/>
                      <a:pt x="2870" y="1486"/>
                    </a:cubicBezTo>
                    <a:cubicBezTo>
                      <a:pt x="1840" y="3458"/>
                      <a:pt x="913" y="5504"/>
                      <a:pt x="74" y="7564"/>
                    </a:cubicBezTo>
                    <a:cubicBezTo>
                      <a:pt x="1" y="7740"/>
                      <a:pt x="133" y="7946"/>
                      <a:pt x="324" y="7946"/>
                    </a:cubicBezTo>
                    <a:cubicBezTo>
                      <a:pt x="368" y="7977"/>
                      <a:pt x="414" y="7990"/>
                      <a:pt x="464" y="7990"/>
                    </a:cubicBezTo>
                    <a:cubicBezTo>
                      <a:pt x="534" y="7990"/>
                      <a:pt x="613" y="7966"/>
                      <a:pt x="707" y="7932"/>
                    </a:cubicBezTo>
                    <a:cubicBezTo>
                      <a:pt x="1502" y="7652"/>
                      <a:pt x="2267" y="7314"/>
                      <a:pt x="3003" y="6931"/>
                    </a:cubicBezTo>
                    <a:cubicBezTo>
                      <a:pt x="3739" y="6563"/>
                      <a:pt x="4386" y="6063"/>
                      <a:pt x="4931" y="5459"/>
                    </a:cubicBezTo>
                    <a:cubicBezTo>
                      <a:pt x="5667" y="4635"/>
                      <a:pt x="6196" y="3473"/>
                      <a:pt x="6476" y="2413"/>
                    </a:cubicBezTo>
                    <a:cubicBezTo>
                      <a:pt x="6697" y="1545"/>
                      <a:pt x="6770" y="382"/>
                      <a:pt x="5711" y="88"/>
                    </a:cubicBezTo>
                    <a:cubicBezTo>
                      <a:pt x="5490" y="28"/>
                      <a:pt x="5276" y="0"/>
                      <a:pt x="5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flipH="1">
                <a:off x="8607501" y="3442144"/>
                <a:ext cx="389233" cy="560753"/>
              </a:xfrm>
              <a:custGeom>
                <a:avLst/>
                <a:gdLst/>
                <a:ahLst/>
                <a:cxnLst/>
                <a:rect l="l" t="t" r="r" b="b"/>
                <a:pathLst>
                  <a:path w="5873" h="8461" extrusionOk="0">
                    <a:moveTo>
                      <a:pt x="2089" y="1"/>
                    </a:moveTo>
                    <a:cubicBezTo>
                      <a:pt x="1833" y="1"/>
                      <a:pt x="1563" y="67"/>
                      <a:pt x="1281" y="217"/>
                    </a:cubicBezTo>
                    <a:cubicBezTo>
                      <a:pt x="1" y="924"/>
                      <a:pt x="516" y="3043"/>
                      <a:pt x="1031" y="4044"/>
                    </a:cubicBezTo>
                    <a:cubicBezTo>
                      <a:pt x="1929" y="5795"/>
                      <a:pt x="3621" y="7414"/>
                      <a:pt x="5284" y="8414"/>
                    </a:cubicBezTo>
                    <a:cubicBezTo>
                      <a:pt x="5336" y="8446"/>
                      <a:pt x="5392" y="8461"/>
                      <a:pt x="5447" y="8461"/>
                    </a:cubicBezTo>
                    <a:cubicBezTo>
                      <a:pt x="5595" y="8461"/>
                      <a:pt x="5734" y="8355"/>
                      <a:pt x="5755" y="8194"/>
                    </a:cubicBezTo>
                    <a:cubicBezTo>
                      <a:pt x="5784" y="8150"/>
                      <a:pt x="5814" y="8091"/>
                      <a:pt x="5814" y="8032"/>
                    </a:cubicBezTo>
                    <a:cubicBezTo>
                      <a:pt x="5873" y="6928"/>
                      <a:pt x="5475" y="5986"/>
                      <a:pt x="5122" y="4956"/>
                    </a:cubicBezTo>
                    <a:cubicBezTo>
                      <a:pt x="4813" y="4029"/>
                      <a:pt x="4666" y="3043"/>
                      <a:pt x="4327" y="2116"/>
                    </a:cubicBezTo>
                    <a:cubicBezTo>
                      <a:pt x="3983" y="1154"/>
                      <a:pt x="3160" y="1"/>
                      <a:pt x="2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flipH="1">
                <a:off x="7836047" y="3466003"/>
                <a:ext cx="453520" cy="574339"/>
              </a:xfrm>
              <a:custGeom>
                <a:avLst/>
                <a:gdLst/>
                <a:ahLst/>
                <a:cxnLst/>
                <a:rect l="l" t="t" r="r" b="b"/>
                <a:pathLst>
                  <a:path w="6843" h="8666" extrusionOk="0">
                    <a:moveTo>
                      <a:pt x="5046" y="1"/>
                    </a:moveTo>
                    <a:cubicBezTo>
                      <a:pt x="4965" y="1"/>
                      <a:pt x="4883" y="7"/>
                      <a:pt x="4798" y="19"/>
                    </a:cubicBezTo>
                    <a:cubicBezTo>
                      <a:pt x="3326" y="225"/>
                      <a:pt x="2826" y="2021"/>
                      <a:pt x="2414" y="3198"/>
                    </a:cubicBezTo>
                    <a:cubicBezTo>
                      <a:pt x="2046" y="4213"/>
                      <a:pt x="1590" y="5199"/>
                      <a:pt x="1075" y="6156"/>
                    </a:cubicBezTo>
                    <a:cubicBezTo>
                      <a:pt x="751" y="6774"/>
                      <a:pt x="15" y="7554"/>
                      <a:pt x="15" y="8290"/>
                    </a:cubicBezTo>
                    <a:cubicBezTo>
                      <a:pt x="0" y="8378"/>
                      <a:pt x="44" y="8452"/>
                      <a:pt x="103" y="8511"/>
                    </a:cubicBezTo>
                    <a:cubicBezTo>
                      <a:pt x="147" y="8608"/>
                      <a:pt x="238" y="8666"/>
                      <a:pt x="330" y="8666"/>
                    </a:cubicBezTo>
                    <a:cubicBezTo>
                      <a:pt x="363" y="8666"/>
                      <a:pt x="396" y="8659"/>
                      <a:pt x="427" y="8643"/>
                    </a:cubicBezTo>
                    <a:cubicBezTo>
                      <a:pt x="2002" y="8099"/>
                      <a:pt x="3532" y="7260"/>
                      <a:pt x="4754" y="6112"/>
                    </a:cubicBezTo>
                    <a:cubicBezTo>
                      <a:pt x="5784" y="5141"/>
                      <a:pt x="6814" y="3787"/>
                      <a:pt x="6829" y="2300"/>
                    </a:cubicBezTo>
                    <a:cubicBezTo>
                      <a:pt x="6842" y="1241"/>
                      <a:pt x="6200" y="1"/>
                      <a:pt x="5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flipH="1">
                <a:off x="8593385" y="4088271"/>
                <a:ext cx="438409" cy="506010"/>
              </a:xfrm>
              <a:custGeom>
                <a:avLst/>
                <a:gdLst/>
                <a:ahLst/>
                <a:cxnLst/>
                <a:rect l="l" t="t" r="r" b="b"/>
                <a:pathLst>
                  <a:path w="6615" h="7635" extrusionOk="0">
                    <a:moveTo>
                      <a:pt x="2023" y="1"/>
                    </a:moveTo>
                    <a:cubicBezTo>
                      <a:pt x="1686" y="1"/>
                      <a:pt x="1347" y="137"/>
                      <a:pt x="1030" y="476"/>
                    </a:cubicBezTo>
                    <a:cubicBezTo>
                      <a:pt x="0" y="1579"/>
                      <a:pt x="545" y="3478"/>
                      <a:pt x="1398" y="4508"/>
                    </a:cubicBezTo>
                    <a:cubicBezTo>
                      <a:pt x="1928" y="5126"/>
                      <a:pt x="2561" y="5641"/>
                      <a:pt x="3267" y="6038"/>
                    </a:cubicBezTo>
                    <a:cubicBezTo>
                      <a:pt x="4209" y="6598"/>
                      <a:pt x="5107" y="7230"/>
                      <a:pt x="6137" y="7613"/>
                    </a:cubicBezTo>
                    <a:cubicBezTo>
                      <a:pt x="6178" y="7628"/>
                      <a:pt x="6218" y="7635"/>
                      <a:pt x="6254" y="7635"/>
                    </a:cubicBezTo>
                    <a:cubicBezTo>
                      <a:pt x="6500" y="7635"/>
                      <a:pt x="6614" y="7320"/>
                      <a:pt x="6461" y="7127"/>
                    </a:cubicBezTo>
                    <a:cubicBezTo>
                      <a:pt x="5798" y="5229"/>
                      <a:pt x="5283" y="3213"/>
                      <a:pt x="4150" y="1535"/>
                    </a:cubicBezTo>
                    <a:cubicBezTo>
                      <a:pt x="3689" y="843"/>
                      <a:pt x="2861" y="1"/>
                      <a:pt x="2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flipH="1">
                <a:off x="7829153" y="4091518"/>
                <a:ext cx="412628" cy="633987"/>
              </a:xfrm>
              <a:custGeom>
                <a:avLst/>
                <a:gdLst/>
                <a:ahLst/>
                <a:cxnLst/>
                <a:rect l="l" t="t" r="r" b="b"/>
                <a:pathLst>
                  <a:path w="6226" h="9566" extrusionOk="0">
                    <a:moveTo>
                      <a:pt x="4436" y="1"/>
                    </a:moveTo>
                    <a:cubicBezTo>
                      <a:pt x="4146" y="1"/>
                      <a:pt x="3855" y="73"/>
                      <a:pt x="3591" y="221"/>
                    </a:cubicBezTo>
                    <a:cubicBezTo>
                      <a:pt x="2885" y="603"/>
                      <a:pt x="2414" y="1354"/>
                      <a:pt x="2075" y="2045"/>
                    </a:cubicBezTo>
                    <a:cubicBezTo>
                      <a:pt x="1590" y="3105"/>
                      <a:pt x="1207" y="4194"/>
                      <a:pt x="913" y="5327"/>
                    </a:cubicBezTo>
                    <a:cubicBezTo>
                      <a:pt x="648" y="6269"/>
                      <a:pt x="368" y="7255"/>
                      <a:pt x="162" y="8212"/>
                    </a:cubicBezTo>
                    <a:cubicBezTo>
                      <a:pt x="45" y="8756"/>
                      <a:pt x="0" y="9565"/>
                      <a:pt x="766" y="9565"/>
                    </a:cubicBezTo>
                    <a:cubicBezTo>
                      <a:pt x="869" y="9565"/>
                      <a:pt x="986" y="9492"/>
                      <a:pt x="1031" y="9389"/>
                    </a:cubicBezTo>
                    <a:cubicBezTo>
                      <a:pt x="1752" y="9212"/>
                      <a:pt x="2399" y="8756"/>
                      <a:pt x="2988" y="8329"/>
                    </a:cubicBezTo>
                    <a:cubicBezTo>
                      <a:pt x="3753" y="7799"/>
                      <a:pt x="4430" y="7226"/>
                      <a:pt x="4916" y="6431"/>
                    </a:cubicBezTo>
                    <a:cubicBezTo>
                      <a:pt x="5681" y="5195"/>
                      <a:pt x="6225" y="3488"/>
                      <a:pt x="6167" y="2031"/>
                    </a:cubicBezTo>
                    <a:cubicBezTo>
                      <a:pt x="6152" y="1413"/>
                      <a:pt x="6005" y="750"/>
                      <a:pt x="5490" y="353"/>
                    </a:cubicBezTo>
                    <a:cubicBezTo>
                      <a:pt x="5183" y="121"/>
                      <a:pt x="4811" y="1"/>
                      <a:pt x="4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flipH="1">
                <a:off x="8600675" y="4670110"/>
                <a:ext cx="424293" cy="415279"/>
              </a:xfrm>
              <a:custGeom>
                <a:avLst/>
                <a:gdLst/>
                <a:ahLst/>
                <a:cxnLst/>
                <a:rect l="l" t="t" r="r" b="b"/>
                <a:pathLst>
                  <a:path w="6402" h="6266" extrusionOk="0">
                    <a:moveTo>
                      <a:pt x="1969" y="0"/>
                    </a:moveTo>
                    <a:cubicBezTo>
                      <a:pt x="1600" y="0"/>
                      <a:pt x="1248" y="125"/>
                      <a:pt x="971" y="438"/>
                    </a:cubicBezTo>
                    <a:cubicBezTo>
                      <a:pt x="0" y="1542"/>
                      <a:pt x="1119" y="3131"/>
                      <a:pt x="1943" y="3911"/>
                    </a:cubicBezTo>
                    <a:cubicBezTo>
                      <a:pt x="2502" y="4411"/>
                      <a:pt x="3091" y="4853"/>
                      <a:pt x="3709" y="5250"/>
                    </a:cubicBezTo>
                    <a:cubicBezTo>
                      <a:pt x="4430" y="5736"/>
                      <a:pt x="5107" y="6236"/>
                      <a:pt x="6019" y="6266"/>
                    </a:cubicBezTo>
                    <a:cubicBezTo>
                      <a:pt x="6122" y="6266"/>
                      <a:pt x="6225" y="6207"/>
                      <a:pt x="6269" y="6119"/>
                    </a:cubicBezTo>
                    <a:cubicBezTo>
                      <a:pt x="6372" y="6030"/>
                      <a:pt x="6402" y="5883"/>
                      <a:pt x="6343" y="5765"/>
                    </a:cubicBezTo>
                    <a:cubicBezTo>
                      <a:pt x="5578" y="4117"/>
                      <a:pt x="5107" y="2278"/>
                      <a:pt x="3841" y="909"/>
                    </a:cubicBezTo>
                    <a:cubicBezTo>
                      <a:pt x="3409" y="439"/>
                      <a:pt x="2659" y="0"/>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flipH="1">
                <a:off x="8218326" y="2783557"/>
                <a:ext cx="306323" cy="2654910"/>
              </a:xfrm>
              <a:custGeom>
                <a:avLst/>
                <a:gdLst/>
                <a:ahLst/>
                <a:cxnLst/>
                <a:rect l="l" t="t" r="r" b="b"/>
                <a:pathLst>
                  <a:path w="4622" h="40059" fill="none" extrusionOk="0">
                    <a:moveTo>
                      <a:pt x="4622" y="0"/>
                    </a:moveTo>
                    <a:cubicBezTo>
                      <a:pt x="1" y="8344"/>
                      <a:pt x="1237" y="40058"/>
                      <a:pt x="1237" y="4005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flipH="1">
                <a:off x="8423118" y="3004919"/>
                <a:ext cx="243892" cy="851567"/>
              </a:xfrm>
              <a:custGeom>
                <a:avLst/>
                <a:gdLst/>
                <a:ahLst/>
                <a:cxnLst/>
                <a:rect l="l" t="t" r="r" b="b"/>
                <a:pathLst>
                  <a:path w="3680" h="12849" fill="none" extrusionOk="0">
                    <a:moveTo>
                      <a:pt x="0" y="1"/>
                    </a:moveTo>
                    <a:cubicBezTo>
                      <a:pt x="0" y="1"/>
                      <a:pt x="2811" y="9875"/>
                      <a:pt x="3679" y="12848"/>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flipH="1">
                <a:off x="8036928" y="3161994"/>
                <a:ext cx="359940" cy="392149"/>
              </a:xfrm>
              <a:custGeom>
                <a:avLst/>
                <a:gdLst/>
                <a:ahLst/>
                <a:cxnLst/>
                <a:rect l="l" t="t" r="r" b="b"/>
                <a:pathLst>
                  <a:path w="5431" h="5917" fill="none" extrusionOk="0">
                    <a:moveTo>
                      <a:pt x="5431" y="0"/>
                    </a:moveTo>
                    <a:cubicBezTo>
                      <a:pt x="5431" y="0"/>
                      <a:pt x="1531" y="5254"/>
                      <a:pt x="0" y="59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flipH="1">
                <a:off x="8004720" y="3723752"/>
                <a:ext cx="430191" cy="430191"/>
              </a:xfrm>
              <a:custGeom>
                <a:avLst/>
                <a:gdLst/>
                <a:ahLst/>
                <a:cxnLst/>
                <a:rect l="l" t="t" r="r" b="b"/>
                <a:pathLst>
                  <a:path w="6491" h="6491" fill="none" extrusionOk="0">
                    <a:moveTo>
                      <a:pt x="6490" y="1"/>
                    </a:moveTo>
                    <a:cubicBezTo>
                      <a:pt x="6490" y="1"/>
                      <a:pt x="2340" y="5151"/>
                      <a:pt x="1" y="6491"/>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flipH="1">
                <a:off x="8436773" y="3659397"/>
                <a:ext cx="373658" cy="540406"/>
              </a:xfrm>
              <a:custGeom>
                <a:avLst/>
                <a:gdLst/>
                <a:ahLst/>
                <a:cxnLst/>
                <a:rect l="l" t="t" r="r" b="b"/>
                <a:pathLst>
                  <a:path w="5638" h="8154" fill="none" extrusionOk="0">
                    <a:moveTo>
                      <a:pt x="1" y="0"/>
                    </a:moveTo>
                    <a:cubicBezTo>
                      <a:pt x="1" y="0"/>
                      <a:pt x="2723" y="6534"/>
                      <a:pt x="5637" y="815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flipH="1">
                <a:off x="8000810" y="4348007"/>
                <a:ext cx="451664" cy="596939"/>
              </a:xfrm>
              <a:custGeom>
                <a:avLst/>
                <a:gdLst/>
                <a:ahLst/>
                <a:cxnLst/>
                <a:rect l="l" t="t" r="r" b="b"/>
                <a:pathLst>
                  <a:path w="6815" h="9007" fill="none" extrusionOk="0">
                    <a:moveTo>
                      <a:pt x="6814" y="0"/>
                    </a:moveTo>
                    <a:cubicBezTo>
                      <a:pt x="6814" y="0"/>
                      <a:pt x="3886" y="6711"/>
                      <a:pt x="1" y="9007"/>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flipH="1">
                <a:off x="8452415" y="4276761"/>
                <a:ext cx="420449" cy="439006"/>
              </a:xfrm>
              <a:custGeom>
                <a:avLst/>
                <a:gdLst/>
                <a:ahLst/>
                <a:cxnLst/>
                <a:rect l="l" t="t" r="r" b="b"/>
                <a:pathLst>
                  <a:path w="6344" h="6624" fill="none" extrusionOk="0">
                    <a:moveTo>
                      <a:pt x="1" y="1"/>
                    </a:moveTo>
                    <a:cubicBezTo>
                      <a:pt x="1" y="1"/>
                      <a:pt x="2267" y="3871"/>
                      <a:pt x="6344" y="6623"/>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flipH="1">
                <a:off x="8448504" y="4844416"/>
                <a:ext cx="369748" cy="359012"/>
              </a:xfrm>
              <a:custGeom>
                <a:avLst/>
                <a:gdLst/>
                <a:ahLst/>
                <a:cxnLst/>
                <a:rect l="l" t="t" r="r" b="b"/>
                <a:pathLst>
                  <a:path w="5579" h="5417" fill="none" extrusionOk="0">
                    <a:moveTo>
                      <a:pt x="1" y="1"/>
                    </a:moveTo>
                    <a:cubicBezTo>
                      <a:pt x="1" y="1"/>
                      <a:pt x="2856" y="4210"/>
                      <a:pt x="5578" y="5416"/>
                    </a:cubicBezTo>
                  </a:path>
                </a:pathLst>
              </a:custGeom>
              <a:noFill/>
              <a:ln w="9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11"/>
            <p:cNvSpPr/>
            <p:nvPr/>
          </p:nvSpPr>
          <p:spPr>
            <a:xfrm flipH="1">
              <a:off x="23428" y="4715847"/>
              <a:ext cx="2564475" cy="487401"/>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rot="5400000" flipH="1">
              <a:off x="219243" y="-404782"/>
              <a:ext cx="1914980" cy="2618384"/>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70248" y="2065197"/>
              <a:ext cx="496540" cy="401384"/>
            </a:xfrm>
            <a:custGeom>
              <a:avLst/>
              <a:gdLst/>
              <a:ahLst/>
              <a:cxnLst/>
              <a:rect l="l" t="t" r="r" b="b"/>
              <a:pathLst>
                <a:path w="12127" h="9803" extrusionOk="0">
                  <a:moveTo>
                    <a:pt x="6431" y="0"/>
                  </a:moveTo>
                  <a:cubicBezTo>
                    <a:pt x="5150" y="0"/>
                    <a:pt x="3839" y="330"/>
                    <a:pt x="2841" y="1073"/>
                  </a:cubicBezTo>
                  <a:cubicBezTo>
                    <a:pt x="1737" y="1882"/>
                    <a:pt x="1237" y="2912"/>
                    <a:pt x="854" y="3957"/>
                  </a:cubicBezTo>
                  <a:cubicBezTo>
                    <a:pt x="427" y="5105"/>
                    <a:pt x="1" y="6327"/>
                    <a:pt x="339" y="7460"/>
                  </a:cubicBezTo>
                  <a:cubicBezTo>
                    <a:pt x="692" y="8593"/>
                    <a:pt x="1722" y="9476"/>
                    <a:pt x="3238" y="9756"/>
                  </a:cubicBezTo>
                  <a:cubicBezTo>
                    <a:pt x="3421" y="9789"/>
                    <a:pt x="3612" y="9803"/>
                    <a:pt x="3806" y="9803"/>
                  </a:cubicBezTo>
                  <a:cubicBezTo>
                    <a:pt x="5085" y="9803"/>
                    <a:pt x="6505" y="9182"/>
                    <a:pt x="6505" y="9182"/>
                  </a:cubicBezTo>
                  <a:cubicBezTo>
                    <a:pt x="8904" y="8357"/>
                    <a:pt x="11023" y="6636"/>
                    <a:pt x="11509" y="4811"/>
                  </a:cubicBezTo>
                  <a:cubicBezTo>
                    <a:pt x="12127" y="2530"/>
                    <a:pt x="10229" y="352"/>
                    <a:pt x="7226" y="43"/>
                  </a:cubicBezTo>
                  <a:cubicBezTo>
                    <a:pt x="6965" y="15"/>
                    <a:pt x="6699" y="0"/>
                    <a:pt x="6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3392906" y="275900"/>
              <a:ext cx="260220" cy="263590"/>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7896325" y="180770"/>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2_1">
    <p:spTree>
      <p:nvGrpSpPr>
        <p:cNvPr id="1" name="Shape 927"/>
        <p:cNvGrpSpPr/>
        <p:nvPr/>
      </p:nvGrpSpPr>
      <p:grpSpPr>
        <a:xfrm>
          <a:off x="0" y="0"/>
          <a:ext cx="0" cy="0"/>
          <a:chOff x="0" y="0"/>
          <a:chExt cx="0" cy="0"/>
        </a:xfrm>
      </p:grpSpPr>
      <p:sp>
        <p:nvSpPr>
          <p:cNvPr id="928" name="Google Shape;928;p13"/>
          <p:cNvSpPr txBox="1">
            <a:spLocks noGrp="1"/>
          </p:cNvSpPr>
          <p:nvPr>
            <p:ph type="ctrTitle"/>
          </p:nvPr>
        </p:nvSpPr>
        <p:spPr>
          <a:xfrm flipH="1">
            <a:off x="2289700" y="1750350"/>
            <a:ext cx="2129100" cy="263700"/>
          </a:xfrm>
          <a:prstGeom prst="rect">
            <a:avLst/>
          </a:prstGeom>
          <a:noFill/>
        </p:spPr>
        <p:txBody>
          <a:bodyPr spcFirstLastPara="1" wrap="square" lIns="91425" tIns="0" rIns="91425" bIns="91425" anchor="t" anchorCtr="0">
            <a:noAutofit/>
          </a:bodyPr>
          <a:lstStyle>
            <a:lvl1pPr lvl="0" rtl="0">
              <a:spcBef>
                <a:spcPts val="0"/>
              </a:spcBef>
              <a:spcAft>
                <a:spcPts val="0"/>
              </a:spcAft>
              <a:buSzPts val="1200"/>
              <a:buNone/>
              <a:defRPr sz="2000">
                <a:solidFill>
                  <a:schemeClr val="accent6"/>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29" name="Google Shape;929;p13"/>
          <p:cNvSpPr txBox="1">
            <a:spLocks noGrp="1"/>
          </p:cNvSpPr>
          <p:nvPr>
            <p:ph type="subTitle" idx="1"/>
          </p:nvPr>
        </p:nvSpPr>
        <p:spPr>
          <a:xfrm flipH="1">
            <a:off x="2289698" y="2016450"/>
            <a:ext cx="2129100" cy="581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30" name="Google Shape;930;p13"/>
          <p:cNvSpPr txBox="1">
            <a:spLocks noGrp="1"/>
          </p:cNvSpPr>
          <p:nvPr>
            <p:ph type="title" idx="2" hasCustomPrompt="1"/>
          </p:nvPr>
        </p:nvSpPr>
        <p:spPr>
          <a:xfrm flipH="1">
            <a:off x="1146350" y="1804100"/>
            <a:ext cx="1152600" cy="745500"/>
          </a:xfrm>
          <a:prstGeom prst="rect">
            <a:avLst/>
          </a:prstGeom>
          <a:noFill/>
          <a:ln>
            <a:noFill/>
          </a:ln>
        </p:spPr>
        <p:txBody>
          <a:bodyPr spcFirstLastPara="1" wrap="square" lIns="91425" tIns="0" rIns="91425" bIns="91425" anchor="t" anchorCtr="0">
            <a:noAutofit/>
          </a:bodyPr>
          <a:lstStyle>
            <a:lvl1pPr lvl="0" algn="r" rtl="0">
              <a:spcBef>
                <a:spcPts val="0"/>
              </a:spcBef>
              <a:spcAft>
                <a:spcPts val="0"/>
              </a:spcAft>
              <a:buSzPts val="4800"/>
              <a:buNone/>
              <a:defRPr sz="50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1" name="Google Shape;931;p13"/>
          <p:cNvSpPr txBox="1">
            <a:spLocks noGrp="1"/>
          </p:cNvSpPr>
          <p:nvPr>
            <p:ph type="ctrTitle" idx="3"/>
          </p:nvPr>
        </p:nvSpPr>
        <p:spPr>
          <a:xfrm>
            <a:off x="5868550" y="1750350"/>
            <a:ext cx="2129100" cy="263700"/>
          </a:xfrm>
          <a:prstGeom prst="rect">
            <a:avLst/>
          </a:prstGeom>
          <a:noFill/>
        </p:spPr>
        <p:txBody>
          <a:bodyPr spcFirstLastPara="1" wrap="square" lIns="91425" tIns="0" rIns="91425" bIns="91425" anchor="t" anchorCtr="0">
            <a:noAutofit/>
          </a:bodyPr>
          <a:lstStyle>
            <a:lvl1pPr lvl="0" rtl="0">
              <a:spcBef>
                <a:spcPts val="0"/>
              </a:spcBef>
              <a:spcAft>
                <a:spcPts val="0"/>
              </a:spcAft>
              <a:buSzPts val="1200"/>
              <a:buNone/>
              <a:defRPr sz="2000">
                <a:solidFill>
                  <a:schemeClr val="accent6"/>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32" name="Google Shape;932;p13"/>
          <p:cNvSpPr txBox="1">
            <a:spLocks noGrp="1"/>
          </p:cNvSpPr>
          <p:nvPr>
            <p:ph type="subTitle" idx="4"/>
          </p:nvPr>
        </p:nvSpPr>
        <p:spPr>
          <a:xfrm>
            <a:off x="5868548" y="2016451"/>
            <a:ext cx="2129100" cy="581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33" name="Google Shape;933;p13"/>
          <p:cNvSpPr txBox="1">
            <a:spLocks noGrp="1"/>
          </p:cNvSpPr>
          <p:nvPr>
            <p:ph type="title" idx="5" hasCustomPrompt="1"/>
          </p:nvPr>
        </p:nvSpPr>
        <p:spPr>
          <a:xfrm>
            <a:off x="4725525" y="1804100"/>
            <a:ext cx="1152600" cy="745500"/>
          </a:xfrm>
          <a:prstGeom prst="rect">
            <a:avLst/>
          </a:prstGeom>
          <a:noFill/>
          <a:ln>
            <a:noFill/>
          </a:ln>
        </p:spPr>
        <p:txBody>
          <a:bodyPr spcFirstLastPara="1" wrap="square" lIns="91425" tIns="0" rIns="91425" bIns="91425" anchor="t" anchorCtr="0">
            <a:noAutofit/>
          </a:bodyPr>
          <a:lstStyle>
            <a:lvl1pPr lvl="0" algn="r" rtl="0">
              <a:spcBef>
                <a:spcPts val="0"/>
              </a:spcBef>
              <a:spcAft>
                <a:spcPts val="0"/>
              </a:spcAft>
              <a:buSzPts val="4800"/>
              <a:buNone/>
              <a:defRPr sz="50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4" name="Google Shape;934;p13"/>
          <p:cNvSpPr txBox="1">
            <a:spLocks noGrp="1"/>
          </p:cNvSpPr>
          <p:nvPr>
            <p:ph type="ctrTitle" idx="6"/>
          </p:nvPr>
        </p:nvSpPr>
        <p:spPr>
          <a:xfrm flipH="1">
            <a:off x="2289700" y="3091174"/>
            <a:ext cx="2129100" cy="263700"/>
          </a:xfrm>
          <a:prstGeom prst="rect">
            <a:avLst/>
          </a:prstGeom>
          <a:noFill/>
        </p:spPr>
        <p:txBody>
          <a:bodyPr spcFirstLastPara="1" wrap="square" lIns="91425" tIns="0" rIns="91425" bIns="91425" anchor="t" anchorCtr="0">
            <a:noAutofit/>
          </a:bodyPr>
          <a:lstStyle>
            <a:lvl1pPr lvl="0" rtl="0">
              <a:spcBef>
                <a:spcPts val="0"/>
              </a:spcBef>
              <a:spcAft>
                <a:spcPts val="0"/>
              </a:spcAft>
              <a:buSzPts val="1200"/>
              <a:buNone/>
              <a:defRPr sz="2000">
                <a:solidFill>
                  <a:schemeClr val="accent6"/>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35" name="Google Shape;935;p13"/>
          <p:cNvSpPr txBox="1">
            <a:spLocks noGrp="1"/>
          </p:cNvSpPr>
          <p:nvPr>
            <p:ph type="subTitle" idx="7"/>
          </p:nvPr>
        </p:nvSpPr>
        <p:spPr>
          <a:xfrm flipH="1">
            <a:off x="2289698" y="3357300"/>
            <a:ext cx="2129100" cy="581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36" name="Google Shape;936;p13"/>
          <p:cNvSpPr txBox="1">
            <a:spLocks noGrp="1"/>
          </p:cNvSpPr>
          <p:nvPr>
            <p:ph type="title" idx="8" hasCustomPrompt="1"/>
          </p:nvPr>
        </p:nvSpPr>
        <p:spPr>
          <a:xfrm flipH="1">
            <a:off x="1146347" y="3144908"/>
            <a:ext cx="1152600" cy="744000"/>
          </a:xfrm>
          <a:prstGeom prst="rect">
            <a:avLst/>
          </a:prstGeom>
          <a:noFill/>
          <a:ln>
            <a:noFill/>
          </a:ln>
        </p:spPr>
        <p:txBody>
          <a:bodyPr spcFirstLastPara="1" wrap="square" lIns="91425" tIns="0" rIns="91425" bIns="91425" anchor="t" anchorCtr="0">
            <a:noAutofit/>
          </a:bodyPr>
          <a:lstStyle>
            <a:lvl1pPr lvl="0" algn="r" rtl="0">
              <a:spcBef>
                <a:spcPts val="0"/>
              </a:spcBef>
              <a:spcAft>
                <a:spcPts val="0"/>
              </a:spcAft>
              <a:buSzPts val="4800"/>
              <a:buNone/>
              <a:defRPr sz="50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7" name="Google Shape;937;p13"/>
          <p:cNvSpPr txBox="1">
            <a:spLocks noGrp="1"/>
          </p:cNvSpPr>
          <p:nvPr>
            <p:ph type="ctrTitle" idx="9"/>
          </p:nvPr>
        </p:nvSpPr>
        <p:spPr>
          <a:xfrm>
            <a:off x="5868550" y="3091174"/>
            <a:ext cx="2129100" cy="263700"/>
          </a:xfrm>
          <a:prstGeom prst="rect">
            <a:avLst/>
          </a:prstGeom>
          <a:noFill/>
        </p:spPr>
        <p:txBody>
          <a:bodyPr spcFirstLastPara="1" wrap="square" lIns="91425" tIns="0" rIns="91425" bIns="91425" anchor="t" anchorCtr="0">
            <a:noAutofit/>
          </a:bodyPr>
          <a:lstStyle>
            <a:lvl1pPr lvl="0" rtl="0">
              <a:spcBef>
                <a:spcPts val="0"/>
              </a:spcBef>
              <a:spcAft>
                <a:spcPts val="0"/>
              </a:spcAft>
              <a:buSzPts val="1200"/>
              <a:buNone/>
              <a:defRPr sz="2000">
                <a:solidFill>
                  <a:schemeClr val="accent6"/>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38" name="Google Shape;938;p13"/>
          <p:cNvSpPr txBox="1">
            <a:spLocks noGrp="1"/>
          </p:cNvSpPr>
          <p:nvPr>
            <p:ph type="subTitle" idx="13"/>
          </p:nvPr>
        </p:nvSpPr>
        <p:spPr>
          <a:xfrm>
            <a:off x="5868548" y="3357300"/>
            <a:ext cx="2129100" cy="581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39" name="Google Shape;939;p13"/>
          <p:cNvSpPr txBox="1">
            <a:spLocks noGrp="1"/>
          </p:cNvSpPr>
          <p:nvPr>
            <p:ph type="title" idx="14" hasCustomPrompt="1"/>
          </p:nvPr>
        </p:nvSpPr>
        <p:spPr>
          <a:xfrm>
            <a:off x="4727762" y="3144925"/>
            <a:ext cx="1152600" cy="745500"/>
          </a:xfrm>
          <a:prstGeom prst="rect">
            <a:avLst/>
          </a:prstGeom>
          <a:noFill/>
          <a:ln>
            <a:noFill/>
          </a:ln>
        </p:spPr>
        <p:txBody>
          <a:bodyPr spcFirstLastPara="1" wrap="square" lIns="91425" tIns="0" rIns="91425" bIns="91425" anchor="t" anchorCtr="0">
            <a:noAutofit/>
          </a:bodyPr>
          <a:lstStyle>
            <a:lvl1pPr lvl="0" algn="r" rtl="0">
              <a:spcBef>
                <a:spcPts val="0"/>
              </a:spcBef>
              <a:spcAft>
                <a:spcPts val="0"/>
              </a:spcAft>
              <a:buSzPts val="4800"/>
              <a:buNone/>
              <a:defRPr sz="50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40" name="Google Shape;940;p13"/>
          <p:cNvSpPr txBox="1">
            <a:spLocks noGrp="1"/>
          </p:cNvSpPr>
          <p:nvPr>
            <p:ph type="ctrTitle" idx="15"/>
          </p:nvPr>
        </p:nvSpPr>
        <p:spPr>
          <a:xfrm>
            <a:off x="713250" y="491973"/>
            <a:ext cx="7717500" cy="581100"/>
          </a:xfrm>
          <a:prstGeom prst="rect">
            <a:avLst/>
          </a:prstGeom>
          <a:noFill/>
        </p:spPr>
        <p:txBody>
          <a:bodyPr spcFirstLastPara="1" wrap="square" lIns="91425" tIns="0"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1" name="Google Shape;941;p13"/>
          <p:cNvSpPr/>
          <p:nvPr/>
        </p:nvSpPr>
        <p:spPr>
          <a:xfrm>
            <a:off x="6546700" y="3086099"/>
            <a:ext cx="2747135" cy="2342617"/>
          </a:xfrm>
          <a:custGeom>
            <a:avLst/>
            <a:gdLst/>
            <a:ahLst/>
            <a:cxnLst/>
            <a:rect l="l" t="t" r="r" b="b"/>
            <a:pathLst>
              <a:path w="71891" h="61305" extrusionOk="0">
                <a:moveTo>
                  <a:pt x="60219" y="0"/>
                </a:moveTo>
                <a:cubicBezTo>
                  <a:pt x="60058" y="0"/>
                  <a:pt x="59896" y="4"/>
                  <a:pt x="59734" y="11"/>
                </a:cubicBezTo>
                <a:cubicBezTo>
                  <a:pt x="58454" y="99"/>
                  <a:pt x="57174" y="350"/>
                  <a:pt x="55952" y="732"/>
                </a:cubicBezTo>
                <a:cubicBezTo>
                  <a:pt x="54731" y="1100"/>
                  <a:pt x="53539" y="1601"/>
                  <a:pt x="52420" y="2219"/>
                </a:cubicBezTo>
                <a:cubicBezTo>
                  <a:pt x="51287" y="2837"/>
                  <a:pt x="50242" y="3617"/>
                  <a:pt x="49315" y="4514"/>
                </a:cubicBezTo>
                <a:cubicBezTo>
                  <a:pt x="48388" y="5427"/>
                  <a:pt x="47637" y="6486"/>
                  <a:pt x="47093" y="7664"/>
                </a:cubicBezTo>
                <a:cubicBezTo>
                  <a:pt x="46563" y="8841"/>
                  <a:pt x="46269" y="10121"/>
                  <a:pt x="46225" y="11416"/>
                </a:cubicBezTo>
                <a:cubicBezTo>
                  <a:pt x="46195" y="12711"/>
                  <a:pt x="46387" y="14006"/>
                  <a:pt x="46828" y="15228"/>
                </a:cubicBezTo>
                <a:cubicBezTo>
                  <a:pt x="47255" y="16435"/>
                  <a:pt x="47814" y="17597"/>
                  <a:pt x="48462" y="18716"/>
                </a:cubicBezTo>
                <a:cubicBezTo>
                  <a:pt x="49094" y="19819"/>
                  <a:pt x="49815" y="20879"/>
                  <a:pt x="50522" y="21939"/>
                </a:cubicBezTo>
                <a:cubicBezTo>
                  <a:pt x="51243" y="22983"/>
                  <a:pt x="51964" y="24028"/>
                  <a:pt x="52641" y="25103"/>
                </a:cubicBezTo>
                <a:cubicBezTo>
                  <a:pt x="53318" y="26162"/>
                  <a:pt x="53862" y="27295"/>
                  <a:pt x="54260" y="28487"/>
                </a:cubicBezTo>
                <a:cubicBezTo>
                  <a:pt x="54348" y="28796"/>
                  <a:pt x="54436" y="29091"/>
                  <a:pt x="54510" y="29400"/>
                </a:cubicBezTo>
                <a:cubicBezTo>
                  <a:pt x="54584" y="29709"/>
                  <a:pt x="54672" y="30018"/>
                  <a:pt x="54731" y="30327"/>
                </a:cubicBezTo>
                <a:cubicBezTo>
                  <a:pt x="54848" y="30930"/>
                  <a:pt x="54922" y="31563"/>
                  <a:pt x="54951" y="32181"/>
                </a:cubicBezTo>
                <a:cubicBezTo>
                  <a:pt x="54996" y="33432"/>
                  <a:pt x="54834" y="34683"/>
                  <a:pt x="54451" y="35890"/>
                </a:cubicBezTo>
                <a:cubicBezTo>
                  <a:pt x="54275" y="36493"/>
                  <a:pt x="54039" y="37067"/>
                  <a:pt x="53759" y="37641"/>
                </a:cubicBezTo>
                <a:lnTo>
                  <a:pt x="53553" y="38053"/>
                </a:lnTo>
                <a:cubicBezTo>
                  <a:pt x="53480" y="38185"/>
                  <a:pt x="53377" y="38318"/>
                  <a:pt x="53303" y="38436"/>
                </a:cubicBezTo>
                <a:cubicBezTo>
                  <a:pt x="53127" y="38700"/>
                  <a:pt x="52950" y="38965"/>
                  <a:pt x="52744" y="39201"/>
                </a:cubicBezTo>
                <a:cubicBezTo>
                  <a:pt x="51964" y="40187"/>
                  <a:pt x="51037" y="41040"/>
                  <a:pt x="49977" y="41717"/>
                </a:cubicBezTo>
                <a:cubicBezTo>
                  <a:pt x="48918" y="42394"/>
                  <a:pt x="47770" y="42924"/>
                  <a:pt x="46578" y="43321"/>
                </a:cubicBezTo>
                <a:cubicBezTo>
                  <a:pt x="45371" y="43704"/>
                  <a:pt x="44135" y="43998"/>
                  <a:pt x="42899" y="44190"/>
                </a:cubicBezTo>
                <a:cubicBezTo>
                  <a:pt x="41648" y="44396"/>
                  <a:pt x="40382" y="44528"/>
                  <a:pt x="39117" y="44602"/>
                </a:cubicBezTo>
                <a:cubicBezTo>
                  <a:pt x="38931" y="44606"/>
                  <a:pt x="38746" y="44608"/>
                  <a:pt x="38561" y="44608"/>
                </a:cubicBezTo>
                <a:cubicBezTo>
                  <a:pt x="38113" y="44608"/>
                  <a:pt x="37666" y="44597"/>
                  <a:pt x="37218" y="44587"/>
                </a:cubicBezTo>
                <a:cubicBezTo>
                  <a:pt x="36909" y="44572"/>
                  <a:pt x="36585" y="44558"/>
                  <a:pt x="36276" y="44528"/>
                </a:cubicBezTo>
                <a:cubicBezTo>
                  <a:pt x="35953" y="44499"/>
                  <a:pt x="35643" y="44499"/>
                  <a:pt x="35320" y="44455"/>
                </a:cubicBezTo>
                <a:cubicBezTo>
                  <a:pt x="32803" y="44204"/>
                  <a:pt x="30287" y="43807"/>
                  <a:pt x="27814" y="43248"/>
                </a:cubicBezTo>
                <a:cubicBezTo>
                  <a:pt x="25327" y="42718"/>
                  <a:pt x="22855" y="42100"/>
                  <a:pt x="20382" y="41526"/>
                </a:cubicBezTo>
                <a:cubicBezTo>
                  <a:pt x="19132" y="41232"/>
                  <a:pt x="17881" y="40967"/>
                  <a:pt x="16644" y="40717"/>
                </a:cubicBezTo>
                <a:cubicBezTo>
                  <a:pt x="16012" y="40599"/>
                  <a:pt x="15394" y="40466"/>
                  <a:pt x="14761" y="40378"/>
                </a:cubicBezTo>
                <a:lnTo>
                  <a:pt x="13819" y="40216"/>
                </a:lnTo>
                <a:lnTo>
                  <a:pt x="13333" y="40143"/>
                </a:lnTo>
                <a:lnTo>
                  <a:pt x="12862" y="40084"/>
                </a:lnTo>
                <a:cubicBezTo>
                  <a:pt x="12404" y="40042"/>
                  <a:pt x="11944" y="40020"/>
                  <a:pt x="11484" y="40020"/>
                </a:cubicBezTo>
                <a:cubicBezTo>
                  <a:pt x="10659" y="40020"/>
                  <a:pt x="9834" y="40089"/>
                  <a:pt x="9021" y="40231"/>
                </a:cubicBezTo>
                <a:cubicBezTo>
                  <a:pt x="7741" y="40437"/>
                  <a:pt x="6505" y="40834"/>
                  <a:pt x="5357" y="41408"/>
                </a:cubicBezTo>
                <a:cubicBezTo>
                  <a:pt x="4194" y="41967"/>
                  <a:pt x="3135" y="42747"/>
                  <a:pt x="2252" y="43689"/>
                </a:cubicBezTo>
                <a:cubicBezTo>
                  <a:pt x="1369" y="44631"/>
                  <a:pt x="692" y="45764"/>
                  <a:pt x="294" y="47000"/>
                </a:cubicBezTo>
                <a:cubicBezTo>
                  <a:pt x="44" y="48340"/>
                  <a:pt x="0" y="49694"/>
                  <a:pt x="177" y="51033"/>
                </a:cubicBezTo>
                <a:cubicBezTo>
                  <a:pt x="339" y="52357"/>
                  <a:pt x="662" y="53682"/>
                  <a:pt x="1119" y="54933"/>
                </a:cubicBezTo>
                <a:cubicBezTo>
                  <a:pt x="1590" y="56198"/>
                  <a:pt x="2208" y="57405"/>
                  <a:pt x="2973" y="58509"/>
                </a:cubicBezTo>
                <a:cubicBezTo>
                  <a:pt x="3738" y="59612"/>
                  <a:pt x="4724" y="60569"/>
                  <a:pt x="5857" y="61305"/>
                </a:cubicBezTo>
                <a:lnTo>
                  <a:pt x="5960" y="61143"/>
                </a:lnTo>
                <a:cubicBezTo>
                  <a:pt x="4842" y="60422"/>
                  <a:pt x="3885" y="59480"/>
                  <a:pt x="3149" y="58391"/>
                </a:cubicBezTo>
                <a:cubicBezTo>
                  <a:pt x="2399" y="57287"/>
                  <a:pt x="1781" y="56110"/>
                  <a:pt x="1339" y="54859"/>
                </a:cubicBezTo>
                <a:cubicBezTo>
                  <a:pt x="883" y="53608"/>
                  <a:pt x="574" y="52313"/>
                  <a:pt x="412" y="51003"/>
                </a:cubicBezTo>
                <a:cubicBezTo>
                  <a:pt x="250" y="49694"/>
                  <a:pt x="294" y="48354"/>
                  <a:pt x="545" y="47059"/>
                </a:cubicBezTo>
                <a:lnTo>
                  <a:pt x="545" y="47074"/>
                </a:lnTo>
                <a:cubicBezTo>
                  <a:pt x="942" y="45882"/>
                  <a:pt x="1590" y="44778"/>
                  <a:pt x="2458" y="43866"/>
                </a:cubicBezTo>
                <a:cubicBezTo>
                  <a:pt x="3326" y="42953"/>
                  <a:pt x="4356" y="42203"/>
                  <a:pt x="5489" y="41658"/>
                </a:cubicBezTo>
                <a:cubicBezTo>
                  <a:pt x="6623" y="41114"/>
                  <a:pt x="7815" y="40731"/>
                  <a:pt x="9065" y="40525"/>
                </a:cubicBezTo>
                <a:cubicBezTo>
                  <a:pt x="9838" y="40387"/>
                  <a:pt x="10622" y="40318"/>
                  <a:pt x="11407" y="40318"/>
                </a:cubicBezTo>
                <a:cubicBezTo>
                  <a:pt x="11878" y="40318"/>
                  <a:pt x="12349" y="40343"/>
                  <a:pt x="12818" y="40393"/>
                </a:cubicBezTo>
                <a:lnTo>
                  <a:pt x="13289" y="40452"/>
                </a:lnTo>
                <a:lnTo>
                  <a:pt x="13760" y="40525"/>
                </a:lnTo>
                <a:lnTo>
                  <a:pt x="14702" y="40672"/>
                </a:lnTo>
                <a:cubicBezTo>
                  <a:pt x="15335" y="40775"/>
                  <a:pt x="15953" y="40908"/>
                  <a:pt x="16571" y="41026"/>
                </a:cubicBezTo>
                <a:cubicBezTo>
                  <a:pt x="17822" y="41276"/>
                  <a:pt x="19058" y="41541"/>
                  <a:pt x="20294" y="41820"/>
                </a:cubicBezTo>
                <a:cubicBezTo>
                  <a:pt x="22767" y="42409"/>
                  <a:pt x="25254" y="43027"/>
                  <a:pt x="27741" y="43557"/>
                </a:cubicBezTo>
                <a:cubicBezTo>
                  <a:pt x="30228" y="44131"/>
                  <a:pt x="32759" y="44528"/>
                  <a:pt x="35290" y="44793"/>
                </a:cubicBezTo>
                <a:cubicBezTo>
                  <a:pt x="35614" y="44822"/>
                  <a:pt x="35923" y="44837"/>
                  <a:pt x="36247" y="44867"/>
                </a:cubicBezTo>
                <a:cubicBezTo>
                  <a:pt x="36571" y="44881"/>
                  <a:pt x="36880" y="44911"/>
                  <a:pt x="37203" y="44911"/>
                </a:cubicBezTo>
                <a:cubicBezTo>
                  <a:pt x="37667" y="44932"/>
                  <a:pt x="38138" y="44946"/>
                  <a:pt x="38605" y="44946"/>
                </a:cubicBezTo>
                <a:cubicBezTo>
                  <a:pt x="38776" y="44946"/>
                  <a:pt x="38947" y="44944"/>
                  <a:pt x="39117" y="44940"/>
                </a:cubicBezTo>
                <a:cubicBezTo>
                  <a:pt x="40397" y="44867"/>
                  <a:pt x="41677" y="44734"/>
                  <a:pt x="42943" y="44528"/>
                </a:cubicBezTo>
                <a:cubicBezTo>
                  <a:pt x="44208" y="44337"/>
                  <a:pt x="45459" y="44042"/>
                  <a:pt x="46681" y="43645"/>
                </a:cubicBezTo>
                <a:cubicBezTo>
                  <a:pt x="47902" y="43248"/>
                  <a:pt x="49080" y="42703"/>
                  <a:pt x="50169" y="42012"/>
                </a:cubicBezTo>
                <a:cubicBezTo>
                  <a:pt x="51272" y="41320"/>
                  <a:pt x="52229" y="40437"/>
                  <a:pt x="53038" y="39422"/>
                </a:cubicBezTo>
                <a:cubicBezTo>
                  <a:pt x="53230" y="39171"/>
                  <a:pt x="53421" y="38906"/>
                  <a:pt x="53598" y="38642"/>
                </a:cubicBezTo>
                <a:cubicBezTo>
                  <a:pt x="53686" y="38494"/>
                  <a:pt x="53789" y="38362"/>
                  <a:pt x="53862" y="38230"/>
                </a:cubicBezTo>
                <a:lnTo>
                  <a:pt x="54083" y="37788"/>
                </a:lnTo>
                <a:cubicBezTo>
                  <a:pt x="54378" y="37214"/>
                  <a:pt x="54613" y="36611"/>
                  <a:pt x="54804" y="35993"/>
                </a:cubicBezTo>
                <a:cubicBezTo>
                  <a:pt x="55393" y="34124"/>
                  <a:pt x="55481" y="32152"/>
                  <a:pt x="55084" y="30239"/>
                </a:cubicBezTo>
                <a:cubicBezTo>
                  <a:pt x="55025" y="29915"/>
                  <a:pt x="54937" y="29591"/>
                  <a:pt x="54863" y="29297"/>
                </a:cubicBezTo>
                <a:cubicBezTo>
                  <a:pt x="54775" y="28988"/>
                  <a:pt x="54687" y="28679"/>
                  <a:pt x="54598" y="28370"/>
                </a:cubicBezTo>
                <a:cubicBezTo>
                  <a:pt x="54201" y="27148"/>
                  <a:pt x="53642" y="25986"/>
                  <a:pt x="52935" y="24896"/>
                </a:cubicBezTo>
                <a:cubicBezTo>
                  <a:pt x="52258" y="23822"/>
                  <a:pt x="51537" y="22763"/>
                  <a:pt x="50816" y="21718"/>
                </a:cubicBezTo>
                <a:cubicBezTo>
                  <a:pt x="50095" y="20673"/>
                  <a:pt x="49389" y="19613"/>
                  <a:pt x="48756" y="18524"/>
                </a:cubicBezTo>
                <a:cubicBezTo>
                  <a:pt x="48108" y="17435"/>
                  <a:pt x="47579" y="16287"/>
                  <a:pt x="47137" y="15110"/>
                </a:cubicBezTo>
                <a:cubicBezTo>
                  <a:pt x="46725" y="13918"/>
                  <a:pt x="46519" y="12667"/>
                  <a:pt x="46548" y="11416"/>
                </a:cubicBezTo>
                <a:cubicBezTo>
                  <a:pt x="46578" y="10165"/>
                  <a:pt x="46872" y="8929"/>
                  <a:pt x="47387" y="7781"/>
                </a:cubicBezTo>
                <a:cubicBezTo>
                  <a:pt x="47917" y="6633"/>
                  <a:pt x="48638" y="5603"/>
                  <a:pt x="49536" y="4720"/>
                </a:cubicBezTo>
                <a:cubicBezTo>
                  <a:pt x="50434" y="3837"/>
                  <a:pt x="51449" y="3087"/>
                  <a:pt x="52553" y="2483"/>
                </a:cubicBezTo>
                <a:cubicBezTo>
                  <a:pt x="53656" y="1865"/>
                  <a:pt x="54834" y="1365"/>
                  <a:pt x="56041" y="1012"/>
                </a:cubicBezTo>
                <a:cubicBezTo>
                  <a:pt x="57233" y="629"/>
                  <a:pt x="58483" y="394"/>
                  <a:pt x="59734" y="305"/>
                </a:cubicBezTo>
                <a:cubicBezTo>
                  <a:pt x="59932" y="294"/>
                  <a:pt x="60129" y="288"/>
                  <a:pt x="60326" y="288"/>
                </a:cubicBezTo>
                <a:cubicBezTo>
                  <a:pt x="61390" y="288"/>
                  <a:pt x="62439" y="456"/>
                  <a:pt x="63458" y="791"/>
                </a:cubicBezTo>
                <a:cubicBezTo>
                  <a:pt x="64650" y="1203"/>
                  <a:pt x="65753" y="1821"/>
                  <a:pt x="66739" y="2601"/>
                </a:cubicBezTo>
                <a:cubicBezTo>
                  <a:pt x="67725" y="3396"/>
                  <a:pt x="68638" y="4294"/>
                  <a:pt x="69447" y="5265"/>
                </a:cubicBezTo>
                <a:cubicBezTo>
                  <a:pt x="70257" y="6236"/>
                  <a:pt x="71007" y="7266"/>
                  <a:pt x="71728" y="8311"/>
                </a:cubicBezTo>
                <a:lnTo>
                  <a:pt x="71890" y="8193"/>
                </a:lnTo>
                <a:cubicBezTo>
                  <a:pt x="71184" y="7149"/>
                  <a:pt x="70433" y="6104"/>
                  <a:pt x="69609" y="5118"/>
                </a:cubicBezTo>
                <a:cubicBezTo>
                  <a:pt x="68800" y="4132"/>
                  <a:pt x="67887" y="3219"/>
                  <a:pt x="66901" y="2410"/>
                </a:cubicBezTo>
                <a:cubicBezTo>
                  <a:pt x="65901" y="1601"/>
                  <a:pt x="64767" y="968"/>
                  <a:pt x="63546" y="541"/>
                </a:cubicBezTo>
                <a:cubicBezTo>
                  <a:pt x="62464" y="180"/>
                  <a:pt x="61349" y="0"/>
                  <a:pt x="6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flipH="1">
            <a:off x="7065997" y="4107037"/>
            <a:ext cx="2407153" cy="1843116"/>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flipH="1">
            <a:off x="-44729" y="-39625"/>
            <a:ext cx="1465954" cy="5268730"/>
          </a:xfrm>
          <a:custGeom>
            <a:avLst/>
            <a:gdLst/>
            <a:ahLst/>
            <a:cxnLst/>
            <a:rect l="l" t="t" r="r" b="b"/>
            <a:pathLst>
              <a:path w="44930" h="91978" extrusionOk="0">
                <a:moveTo>
                  <a:pt x="11494" y="0"/>
                </a:moveTo>
                <a:cubicBezTo>
                  <a:pt x="11788" y="3003"/>
                  <a:pt x="12642" y="6284"/>
                  <a:pt x="13716" y="8418"/>
                </a:cubicBezTo>
                <a:cubicBezTo>
                  <a:pt x="18779" y="18528"/>
                  <a:pt x="35658" y="14334"/>
                  <a:pt x="30390" y="32509"/>
                </a:cubicBezTo>
                <a:cubicBezTo>
                  <a:pt x="29728" y="34834"/>
                  <a:pt x="28594" y="36644"/>
                  <a:pt x="27417" y="38366"/>
                </a:cubicBezTo>
                <a:cubicBezTo>
                  <a:pt x="26858" y="39175"/>
                  <a:pt x="26284" y="39955"/>
                  <a:pt x="25754" y="40750"/>
                </a:cubicBezTo>
                <a:cubicBezTo>
                  <a:pt x="25430" y="41250"/>
                  <a:pt x="25107" y="41751"/>
                  <a:pt x="24812" y="42266"/>
                </a:cubicBezTo>
                <a:cubicBezTo>
                  <a:pt x="24606" y="42634"/>
                  <a:pt x="24400" y="43002"/>
                  <a:pt x="24209" y="43399"/>
                </a:cubicBezTo>
                <a:cubicBezTo>
                  <a:pt x="23444" y="44974"/>
                  <a:pt x="22987" y="46666"/>
                  <a:pt x="22870" y="48417"/>
                </a:cubicBezTo>
                <a:cubicBezTo>
                  <a:pt x="22855" y="48594"/>
                  <a:pt x="22840" y="48770"/>
                  <a:pt x="22840" y="48947"/>
                </a:cubicBezTo>
                <a:cubicBezTo>
                  <a:pt x="22796" y="50213"/>
                  <a:pt x="22870" y="51464"/>
                  <a:pt x="23090" y="52714"/>
                </a:cubicBezTo>
                <a:lnTo>
                  <a:pt x="23090" y="52729"/>
                </a:lnTo>
                <a:cubicBezTo>
                  <a:pt x="23105" y="52803"/>
                  <a:pt x="23120" y="52906"/>
                  <a:pt x="23135" y="52994"/>
                </a:cubicBezTo>
                <a:cubicBezTo>
                  <a:pt x="23458" y="54922"/>
                  <a:pt x="23973" y="56673"/>
                  <a:pt x="24268" y="58424"/>
                </a:cubicBezTo>
                <a:cubicBezTo>
                  <a:pt x="24400" y="59146"/>
                  <a:pt x="24474" y="59867"/>
                  <a:pt x="24489" y="60588"/>
                </a:cubicBezTo>
                <a:cubicBezTo>
                  <a:pt x="24533" y="62427"/>
                  <a:pt x="24165" y="64326"/>
                  <a:pt x="22914" y="66460"/>
                </a:cubicBezTo>
                <a:cubicBezTo>
                  <a:pt x="17483" y="75819"/>
                  <a:pt x="0" y="74171"/>
                  <a:pt x="3782" y="91889"/>
                </a:cubicBezTo>
                <a:cubicBezTo>
                  <a:pt x="3797" y="91919"/>
                  <a:pt x="3812" y="91948"/>
                  <a:pt x="3812" y="91978"/>
                </a:cubicBezTo>
                <a:lnTo>
                  <a:pt x="44930" y="91978"/>
                </a:lnTo>
                <a:lnTo>
                  <a:pt x="44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108475" y="3370400"/>
            <a:ext cx="2427504" cy="1858698"/>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rot="-7200173" flipH="1">
            <a:off x="-157641" y="4436230"/>
            <a:ext cx="1255625" cy="616370"/>
          </a:xfrm>
          <a:custGeom>
            <a:avLst/>
            <a:gdLst/>
            <a:ahLst/>
            <a:cxnLst/>
            <a:rect l="l" t="t" r="r" b="b"/>
            <a:pathLst>
              <a:path w="45813" h="22489" extrusionOk="0">
                <a:moveTo>
                  <a:pt x="162" y="0"/>
                </a:moveTo>
                <a:cubicBezTo>
                  <a:pt x="0" y="2458"/>
                  <a:pt x="839" y="4872"/>
                  <a:pt x="2473" y="6696"/>
                </a:cubicBezTo>
                <a:cubicBezTo>
                  <a:pt x="4209" y="8668"/>
                  <a:pt x="6667" y="9875"/>
                  <a:pt x="9301" y="10037"/>
                </a:cubicBezTo>
                <a:cubicBezTo>
                  <a:pt x="9485" y="10047"/>
                  <a:pt x="9669" y="10052"/>
                  <a:pt x="9851" y="10052"/>
                </a:cubicBezTo>
                <a:cubicBezTo>
                  <a:pt x="12382" y="10052"/>
                  <a:pt x="14762" y="9149"/>
                  <a:pt x="17219" y="8668"/>
                </a:cubicBezTo>
                <a:cubicBezTo>
                  <a:pt x="18001" y="8510"/>
                  <a:pt x="18801" y="8409"/>
                  <a:pt x="19602" y="8409"/>
                </a:cubicBezTo>
                <a:cubicBezTo>
                  <a:pt x="20218" y="8409"/>
                  <a:pt x="20834" y="8469"/>
                  <a:pt x="21442" y="8610"/>
                </a:cubicBezTo>
                <a:cubicBezTo>
                  <a:pt x="22708" y="8933"/>
                  <a:pt x="23900" y="9537"/>
                  <a:pt x="24901" y="10375"/>
                </a:cubicBezTo>
                <a:cubicBezTo>
                  <a:pt x="26681" y="11803"/>
                  <a:pt x="27947" y="13657"/>
                  <a:pt x="29242" y="15453"/>
                </a:cubicBezTo>
                <a:cubicBezTo>
                  <a:pt x="31582" y="18734"/>
                  <a:pt x="34290" y="22399"/>
                  <a:pt x="39117" y="22487"/>
                </a:cubicBezTo>
                <a:cubicBezTo>
                  <a:pt x="39172" y="22488"/>
                  <a:pt x="39228" y="22488"/>
                  <a:pt x="39284" y="22488"/>
                </a:cubicBezTo>
                <a:cubicBezTo>
                  <a:pt x="41567" y="22488"/>
                  <a:pt x="43816" y="21900"/>
                  <a:pt x="45813" y="20780"/>
                </a:cubicBezTo>
                <a:lnTo>
                  <a:pt x="45813" y="20294"/>
                </a:lnTo>
                <a:cubicBezTo>
                  <a:pt x="44120" y="21280"/>
                  <a:pt x="42207" y="21884"/>
                  <a:pt x="40250" y="22031"/>
                </a:cubicBezTo>
                <a:cubicBezTo>
                  <a:pt x="39983" y="22051"/>
                  <a:pt x="39719" y="22061"/>
                  <a:pt x="39457" y="22061"/>
                </a:cubicBezTo>
                <a:cubicBezTo>
                  <a:pt x="37407" y="22061"/>
                  <a:pt x="35516" y="21447"/>
                  <a:pt x="33936" y="20221"/>
                </a:cubicBezTo>
                <a:cubicBezTo>
                  <a:pt x="32303" y="18940"/>
                  <a:pt x="31096" y="17263"/>
                  <a:pt x="29934" y="15644"/>
                </a:cubicBezTo>
                <a:cubicBezTo>
                  <a:pt x="27697" y="12524"/>
                  <a:pt x="25121" y="8551"/>
                  <a:pt x="20603" y="8036"/>
                </a:cubicBezTo>
                <a:cubicBezTo>
                  <a:pt x="20268" y="7998"/>
                  <a:pt x="19934" y="7981"/>
                  <a:pt x="19601" y="7981"/>
                </a:cubicBezTo>
                <a:cubicBezTo>
                  <a:pt x="17466" y="7981"/>
                  <a:pt x="15383" y="8685"/>
                  <a:pt x="13333" y="9169"/>
                </a:cubicBezTo>
                <a:cubicBezTo>
                  <a:pt x="12190" y="9429"/>
                  <a:pt x="11057" y="9587"/>
                  <a:pt x="9946" y="9587"/>
                </a:cubicBezTo>
                <a:cubicBezTo>
                  <a:pt x="8295" y="9587"/>
                  <a:pt x="6693" y="9239"/>
                  <a:pt x="5180" y="8359"/>
                </a:cubicBezTo>
                <a:cubicBezTo>
                  <a:pt x="2002" y="6505"/>
                  <a:pt x="427" y="3209"/>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8082891" y="464920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8430752" y="2120655"/>
            <a:ext cx="1409011" cy="1395574"/>
          </a:xfrm>
          <a:custGeom>
            <a:avLst/>
            <a:gdLst/>
            <a:ahLst/>
            <a:cxnLst/>
            <a:rect l="l" t="t" r="r" b="b"/>
            <a:pathLst>
              <a:path w="5755" h="5700" extrusionOk="0">
                <a:moveTo>
                  <a:pt x="2846" y="0"/>
                </a:moveTo>
                <a:cubicBezTo>
                  <a:pt x="2455" y="0"/>
                  <a:pt x="2072" y="157"/>
                  <a:pt x="1795" y="454"/>
                </a:cubicBezTo>
                <a:cubicBezTo>
                  <a:pt x="603" y="1749"/>
                  <a:pt x="0" y="5325"/>
                  <a:pt x="2428" y="5678"/>
                </a:cubicBezTo>
                <a:cubicBezTo>
                  <a:pt x="2532" y="5693"/>
                  <a:pt x="2634" y="5700"/>
                  <a:pt x="2734" y="5700"/>
                </a:cubicBezTo>
                <a:cubicBezTo>
                  <a:pt x="3943" y="5700"/>
                  <a:pt x="4888" y="4675"/>
                  <a:pt x="5269" y="3588"/>
                </a:cubicBezTo>
                <a:cubicBezTo>
                  <a:pt x="5754" y="2176"/>
                  <a:pt x="5210" y="616"/>
                  <a:pt x="3709" y="159"/>
                </a:cubicBezTo>
                <a:cubicBezTo>
                  <a:pt x="3620" y="130"/>
                  <a:pt x="3517" y="115"/>
                  <a:pt x="3414" y="115"/>
                </a:cubicBezTo>
                <a:cubicBezTo>
                  <a:pt x="3231" y="38"/>
                  <a:pt x="3037" y="0"/>
                  <a:pt x="2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58131" y="1218125"/>
            <a:ext cx="260220" cy="263590"/>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rot="-9482306">
            <a:off x="2894847" y="4601904"/>
            <a:ext cx="2874393" cy="1174701"/>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13"/>
          <p:cNvGrpSpPr/>
          <p:nvPr/>
        </p:nvGrpSpPr>
        <p:grpSpPr>
          <a:xfrm>
            <a:off x="8457098" y="958925"/>
            <a:ext cx="1154813" cy="1369040"/>
            <a:chOff x="8049573" y="3741150"/>
            <a:chExt cx="1154813" cy="1369040"/>
          </a:xfrm>
        </p:grpSpPr>
        <p:sp>
          <p:nvSpPr>
            <p:cNvPr id="951" name="Google Shape;951;p13"/>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957"/>
        <p:cNvGrpSpPr/>
        <p:nvPr/>
      </p:nvGrpSpPr>
      <p:grpSpPr>
        <a:xfrm>
          <a:off x="0" y="0"/>
          <a:ext cx="0" cy="0"/>
          <a:chOff x="0" y="0"/>
          <a:chExt cx="0" cy="0"/>
        </a:xfrm>
      </p:grpSpPr>
      <p:sp>
        <p:nvSpPr>
          <p:cNvPr id="958" name="Google Shape;958;p14"/>
          <p:cNvSpPr txBox="1">
            <a:spLocks noGrp="1"/>
          </p:cNvSpPr>
          <p:nvPr>
            <p:ph type="title"/>
          </p:nvPr>
        </p:nvSpPr>
        <p:spPr>
          <a:xfrm>
            <a:off x="1694875" y="3292475"/>
            <a:ext cx="5370900" cy="647400"/>
          </a:xfrm>
          <a:prstGeom prst="rect">
            <a:avLst/>
          </a:prstGeom>
        </p:spPr>
        <p:txBody>
          <a:bodyPr spcFirstLastPara="1" wrap="square" lIns="91425" tIns="0" rIns="91425" bIns="91425" anchor="b" anchorCtr="0">
            <a:noAutofit/>
          </a:bodyPr>
          <a:lstStyle>
            <a:lvl1pPr lvl="0" rtl="0">
              <a:spcBef>
                <a:spcPts val="0"/>
              </a:spcBef>
              <a:spcAft>
                <a:spcPts val="0"/>
              </a:spcAft>
              <a:buSzPts val="1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9" name="Google Shape;959;p14"/>
          <p:cNvSpPr txBox="1">
            <a:spLocks noGrp="1"/>
          </p:cNvSpPr>
          <p:nvPr>
            <p:ph type="subTitle" idx="1"/>
          </p:nvPr>
        </p:nvSpPr>
        <p:spPr>
          <a:xfrm>
            <a:off x="1694875" y="1356025"/>
            <a:ext cx="5370900" cy="18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9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0" name="Google Shape;960;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rot="-898201" flipH="1">
            <a:off x="4702024" y="4291297"/>
            <a:ext cx="5343818" cy="1724392"/>
          </a:xfrm>
          <a:custGeom>
            <a:avLst/>
            <a:gdLst/>
            <a:ahLst/>
            <a:cxnLst/>
            <a:rect l="l" t="t" r="r" b="b"/>
            <a:pathLst>
              <a:path w="137969" h="26554" extrusionOk="0">
                <a:moveTo>
                  <a:pt x="26801" y="0"/>
                </a:moveTo>
                <a:cubicBezTo>
                  <a:pt x="25235" y="0"/>
                  <a:pt x="23537" y="162"/>
                  <a:pt x="21737" y="226"/>
                </a:cubicBezTo>
                <a:cubicBezTo>
                  <a:pt x="19647" y="299"/>
                  <a:pt x="17558" y="388"/>
                  <a:pt x="15453" y="461"/>
                </a:cubicBezTo>
                <a:cubicBezTo>
                  <a:pt x="12925" y="553"/>
                  <a:pt x="10416" y="627"/>
                  <a:pt x="7903" y="627"/>
                </a:cubicBezTo>
                <a:cubicBezTo>
                  <a:pt x="7197" y="627"/>
                  <a:pt x="6491" y="621"/>
                  <a:pt x="5785" y="608"/>
                </a:cubicBezTo>
                <a:cubicBezTo>
                  <a:pt x="3883" y="564"/>
                  <a:pt x="2347" y="345"/>
                  <a:pt x="1120" y="345"/>
                </a:cubicBezTo>
                <a:cubicBezTo>
                  <a:pt x="714" y="345"/>
                  <a:pt x="342" y="369"/>
                  <a:pt x="1" y="432"/>
                </a:cubicBezTo>
                <a:lnTo>
                  <a:pt x="1" y="26553"/>
                </a:lnTo>
                <a:lnTo>
                  <a:pt x="137968" y="26553"/>
                </a:lnTo>
                <a:lnTo>
                  <a:pt x="137968" y="2742"/>
                </a:lnTo>
                <a:cubicBezTo>
                  <a:pt x="135334" y="2566"/>
                  <a:pt x="132700" y="2360"/>
                  <a:pt x="130080" y="2168"/>
                </a:cubicBezTo>
                <a:cubicBezTo>
                  <a:pt x="126887" y="1933"/>
                  <a:pt x="123678" y="1712"/>
                  <a:pt x="120485" y="1535"/>
                </a:cubicBezTo>
                <a:cubicBezTo>
                  <a:pt x="118324" y="1420"/>
                  <a:pt x="115971" y="202"/>
                  <a:pt x="113821" y="202"/>
                </a:cubicBezTo>
                <a:cubicBezTo>
                  <a:pt x="113511" y="202"/>
                  <a:pt x="113206" y="227"/>
                  <a:pt x="112906" y="285"/>
                </a:cubicBezTo>
                <a:cubicBezTo>
                  <a:pt x="111110" y="623"/>
                  <a:pt x="109330" y="2772"/>
                  <a:pt x="107755" y="3640"/>
                </a:cubicBezTo>
                <a:cubicBezTo>
                  <a:pt x="103940" y="5765"/>
                  <a:pt x="96644" y="8814"/>
                  <a:pt x="91655" y="8814"/>
                </a:cubicBezTo>
                <a:cubicBezTo>
                  <a:pt x="91082" y="8814"/>
                  <a:pt x="90540" y="8774"/>
                  <a:pt x="90036" y="8688"/>
                </a:cubicBezTo>
                <a:cubicBezTo>
                  <a:pt x="85333" y="7885"/>
                  <a:pt x="82558" y="3896"/>
                  <a:pt x="77273" y="3896"/>
                </a:cubicBezTo>
                <a:cubicBezTo>
                  <a:pt x="77134" y="3896"/>
                  <a:pt x="76993" y="3899"/>
                  <a:pt x="76850" y="3905"/>
                </a:cubicBezTo>
                <a:cubicBezTo>
                  <a:pt x="73127" y="4052"/>
                  <a:pt x="74187" y="5700"/>
                  <a:pt x="72274" y="7451"/>
                </a:cubicBezTo>
                <a:cubicBezTo>
                  <a:pt x="70611" y="8982"/>
                  <a:pt x="69831" y="9203"/>
                  <a:pt x="67020" y="9909"/>
                </a:cubicBezTo>
                <a:cubicBezTo>
                  <a:pt x="65901" y="10203"/>
                  <a:pt x="61133" y="10807"/>
                  <a:pt x="62134" y="13073"/>
                </a:cubicBezTo>
                <a:cubicBezTo>
                  <a:pt x="62449" y="13795"/>
                  <a:pt x="63229" y="14002"/>
                  <a:pt x="64194" y="14002"/>
                </a:cubicBezTo>
                <a:cubicBezTo>
                  <a:pt x="65482" y="14002"/>
                  <a:pt x="67099" y="13634"/>
                  <a:pt x="68380" y="13634"/>
                </a:cubicBezTo>
                <a:cubicBezTo>
                  <a:pt x="69052" y="13634"/>
                  <a:pt x="69631" y="13735"/>
                  <a:pt x="70022" y="14044"/>
                </a:cubicBezTo>
                <a:cubicBezTo>
                  <a:pt x="70831" y="14692"/>
                  <a:pt x="71376" y="17694"/>
                  <a:pt x="71464" y="18239"/>
                </a:cubicBezTo>
                <a:cubicBezTo>
                  <a:pt x="71935" y="20990"/>
                  <a:pt x="73731" y="19828"/>
                  <a:pt x="70316" y="20961"/>
                </a:cubicBezTo>
                <a:cubicBezTo>
                  <a:pt x="69594" y="21198"/>
                  <a:pt x="68760" y="21265"/>
                  <a:pt x="67872" y="21265"/>
                </a:cubicBezTo>
                <a:cubicBezTo>
                  <a:pt x="66695" y="21265"/>
                  <a:pt x="65423" y="21147"/>
                  <a:pt x="64187" y="21147"/>
                </a:cubicBezTo>
                <a:cubicBezTo>
                  <a:pt x="63280" y="21147"/>
                  <a:pt x="62391" y="21210"/>
                  <a:pt x="61575" y="21432"/>
                </a:cubicBezTo>
                <a:cubicBezTo>
                  <a:pt x="59250" y="22079"/>
                  <a:pt x="57027" y="23551"/>
                  <a:pt x="54540" y="23625"/>
                </a:cubicBezTo>
                <a:cubicBezTo>
                  <a:pt x="54408" y="23628"/>
                  <a:pt x="54276" y="23629"/>
                  <a:pt x="54144" y="23629"/>
                </a:cubicBezTo>
                <a:cubicBezTo>
                  <a:pt x="51229" y="23629"/>
                  <a:pt x="48150" y="22889"/>
                  <a:pt x="45166" y="22889"/>
                </a:cubicBezTo>
                <a:cubicBezTo>
                  <a:pt x="44407" y="22896"/>
                  <a:pt x="43421" y="23001"/>
                  <a:pt x="42446" y="23001"/>
                </a:cubicBezTo>
                <a:cubicBezTo>
                  <a:pt x="41455" y="23001"/>
                  <a:pt x="40477" y="22893"/>
                  <a:pt x="39765" y="22462"/>
                </a:cubicBezTo>
                <a:cubicBezTo>
                  <a:pt x="34467" y="19254"/>
                  <a:pt x="41001" y="18739"/>
                  <a:pt x="41457" y="15707"/>
                </a:cubicBezTo>
                <a:cubicBezTo>
                  <a:pt x="41855" y="13014"/>
                  <a:pt x="38676" y="12882"/>
                  <a:pt x="37484" y="11587"/>
                </a:cubicBezTo>
                <a:cubicBezTo>
                  <a:pt x="35409" y="9335"/>
                  <a:pt x="36189" y="8202"/>
                  <a:pt x="35012" y="5347"/>
                </a:cubicBezTo>
                <a:cubicBezTo>
                  <a:pt x="33150" y="811"/>
                  <a:pt x="30305" y="0"/>
                  <a:pt x="26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rot="10800000" flipH="1">
            <a:off x="-300746" y="-337773"/>
            <a:ext cx="2834770" cy="2170535"/>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flipH="1">
            <a:off x="5433296" y="-225750"/>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a:off x="-1695147" y="2500124"/>
            <a:ext cx="4561533" cy="3362997"/>
          </a:xfrm>
          <a:custGeom>
            <a:avLst/>
            <a:gdLst/>
            <a:ahLst/>
            <a:cxnLst/>
            <a:rect l="l" t="t" r="r" b="b"/>
            <a:pathLst>
              <a:path w="62870" h="46351" extrusionOk="0">
                <a:moveTo>
                  <a:pt x="7679" y="0"/>
                </a:moveTo>
                <a:cubicBezTo>
                  <a:pt x="4392" y="0"/>
                  <a:pt x="1883" y="1043"/>
                  <a:pt x="15" y="2673"/>
                </a:cubicBezTo>
                <a:lnTo>
                  <a:pt x="1" y="46351"/>
                </a:lnTo>
                <a:lnTo>
                  <a:pt x="62222" y="46351"/>
                </a:lnTo>
                <a:cubicBezTo>
                  <a:pt x="62869" y="43407"/>
                  <a:pt x="62104" y="39257"/>
                  <a:pt x="61133" y="37271"/>
                </a:cubicBezTo>
                <a:cubicBezTo>
                  <a:pt x="57660" y="30207"/>
                  <a:pt x="52450" y="32738"/>
                  <a:pt x="45857" y="30472"/>
                </a:cubicBezTo>
                <a:cubicBezTo>
                  <a:pt x="39926" y="28426"/>
                  <a:pt x="42311" y="26086"/>
                  <a:pt x="39073" y="22231"/>
                </a:cubicBezTo>
                <a:cubicBezTo>
                  <a:pt x="37304" y="20125"/>
                  <a:pt x="35692" y="19693"/>
                  <a:pt x="34019" y="19693"/>
                </a:cubicBezTo>
                <a:cubicBezTo>
                  <a:pt x="32860" y="19693"/>
                  <a:pt x="31672" y="19900"/>
                  <a:pt x="30382" y="19900"/>
                </a:cubicBezTo>
                <a:cubicBezTo>
                  <a:pt x="29307" y="19900"/>
                  <a:pt x="28161" y="19757"/>
                  <a:pt x="26902" y="19228"/>
                </a:cubicBezTo>
                <a:cubicBezTo>
                  <a:pt x="17293" y="15181"/>
                  <a:pt x="24562" y="1745"/>
                  <a:pt x="9463" y="97"/>
                </a:cubicBezTo>
                <a:cubicBezTo>
                  <a:pt x="8844" y="32"/>
                  <a:pt x="8250" y="0"/>
                  <a:pt x="7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rot="-1393429">
            <a:off x="6792798" y="4389826"/>
            <a:ext cx="2564397" cy="487387"/>
          </a:xfrm>
          <a:custGeom>
            <a:avLst/>
            <a:gdLst/>
            <a:ahLst/>
            <a:cxnLst/>
            <a:rect l="l" t="t" r="r" b="b"/>
            <a:pathLst>
              <a:path w="104194" h="19803" extrusionOk="0">
                <a:moveTo>
                  <a:pt x="95536" y="1"/>
                </a:moveTo>
                <a:cubicBezTo>
                  <a:pt x="94548" y="1"/>
                  <a:pt x="93545" y="166"/>
                  <a:pt x="92538" y="539"/>
                </a:cubicBezTo>
                <a:cubicBezTo>
                  <a:pt x="88167" y="2187"/>
                  <a:pt x="86240" y="6632"/>
                  <a:pt x="83561" y="10090"/>
                </a:cubicBezTo>
                <a:cubicBezTo>
                  <a:pt x="81987" y="12121"/>
                  <a:pt x="79985" y="13769"/>
                  <a:pt x="77542" y="14623"/>
                </a:cubicBezTo>
                <a:cubicBezTo>
                  <a:pt x="76084" y="15145"/>
                  <a:pt x="74554" y="15380"/>
                  <a:pt x="73017" y="15380"/>
                </a:cubicBezTo>
                <a:cubicBezTo>
                  <a:pt x="72041" y="15380"/>
                  <a:pt x="71061" y="15285"/>
                  <a:pt x="70096" y="15108"/>
                </a:cubicBezTo>
                <a:cubicBezTo>
                  <a:pt x="67665" y="14645"/>
                  <a:pt x="65347" y="13385"/>
                  <a:pt x="62850" y="13385"/>
                </a:cubicBezTo>
                <a:cubicBezTo>
                  <a:pt x="62808" y="13385"/>
                  <a:pt x="62765" y="13386"/>
                  <a:pt x="62723" y="13386"/>
                </a:cubicBezTo>
                <a:cubicBezTo>
                  <a:pt x="60191" y="13416"/>
                  <a:pt x="58249" y="15196"/>
                  <a:pt x="56144" y="16418"/>
                </a:cubicBezTo>
                <a:cubicBezTo>
                  <a:pt x="54281" y="17498"/>
                  <a:pt x="52204" y="17938"/>
                  <a:pt x="50100" y="17938"/>
                </a:cubicBezTo>
                <a:cubicBezTo>
                  <a:pt x="47816" y="17938"/>
                  <a:pt x="45499" y="17420"/>
                  <a:pt x="43385" y="16639"/>
                </a:cubicBezTo>
                <a:cubicBezTo>
                  <a:pt x="39500" y="15211"/>
                  <a:pt x="36012" y="12915"/>
                  <a:pt x="32421" y="10885"/>
                </a:cubicBezTo>
                <a:cubicBezTo>
                  <a:pt x="28948" y="8898"/>
                  <a:pt x="25269" y="7073"/>
                  <a:pt x="21266" y="6529"/>
                </a:cubicBezTo>
                <a:cubicBezTo>
                  <a:pt x="20482" y="6429"/>
                  <a:pt x="19697" y="6380"/>
                  <a:pt x="18914" y="6380"/>
                </a:cubicBezTo>
                <a:cubicBezTo>
                  <a:pt x="15524" y="6380"/>
                  <a:pt x="12187" y="7302"/>
                  <a:pt x="9258" y="9060"/>
                </a:cubicBezTo>
                <a:cubicBezTo>
                  <a:pt x="5093" y="11562"/>
                  <a:pt x="2105" y="15447"/>
                  <a:pt x="1" y="19803"/>
                </a:cubicBezTo>
                <a:lnTo>
                  <a:pt x="545" y="19803"/>
                </a:lnTo>
                <a:cubicBezTo>
                  <a:pt x="3180" y="14475"/>
                  <a:pt x="7168" y="9840"/>
                  <a:pt x="12937" y="7868"/>
                </a:cubicBezTo>
                <a:cubicBezTo>
                  <a:pt x="14872" y="7202"/>
                  <a:pt x="16850" y="6883"/>
                  <a:pt x="18827" y="6883"/>
                </a:cubicBezTo>
                <a:cubicBezTo>
                  <a:pt x="21000" y="6883"/>
                  <a:pt x="23172" y="7268"/>
                  <a:pt x="25284" y="8000"/>
                </a:cubicBezTo>
                <a:cubicBezTo>
                  <a:pt x="29110" y="9325"/>
                  <a:pt x="32569" y="11517"/>
                  <a:pt x="36056" y="13534"/>
                </a:cubicBezTo>
                <a:cubicBezTo>
                  <a:pt x="39426" y="15476"/>
                  <a:pt x="42944" y="17375"/>
                  <a:pt x="46814" y="18096"/>
                </a:cubicBezTo>
                <a:cubicBezTo>
                  <a:pt x="47879" y="18292"/>
                  <a:pt x="48963" y="18394"/>
                  <a:pt x="50048" y="18394"/>
                </a:cubicBezTo>
                <a:cubicBezTo>
                  <a:pt x="50837" y="18394"/>
                  <a:pt x="51625" y="18340"/>
                  <a:pt x="52406" y="18228"/>
                </a:cubicBezTo>
                <a:cubicBezTo>
                  <a:pt x="54805" y="17875"/>
                  <a:pt x="56645" y="16653"/>
                  <a:pt x="58631" y="15388"/>
                </a:cubicBezTo>
                <a:cubicBezTo>
                  <a:pt x="59868" y="14608"/>
                  <a:pt x="61119" y="13901"/>
                  <a:pt x="62605" y="13857"/>
                </a:cubicBezTo>
                <a:cubicBezTo>
                  <a:pt x="62676" y="13855"/>
                  <a:pt x="62747" y="13854"/>
                  <a:pt x="62818" y="13854"/>
                </a:cubicBezTo>
                <a:cubicBezTo>
                  <a:pt x="64036" y="13854"/>
                  <a:pt x="65203" y="14202"/>
                  <a:pt x="66358" y="14564"/>
                </a:cubicBezTo>
                <a:cubicBezTo>
                  <a:pt x="68570" y="15259"/>
                  <a:pt x="70756" y="15850"/>
                  <a:pt x="73091" y="15850"/>
                </a:cubicBezTo>
                <a:cubicBezTo>
                  <a:pt x="73225" y="15850"/>
                  <a:pt x="73360" y="15848"/>
                  <a:pt x="73495" y="15844"/>
                </a:cubicBezTo>
                <a:cubicBezTo>
                  <a:pt x="75732" y="15800"/>
                  <a:pt x="77910" y="15182"/>
                  <a:pt x="79838" y="14078"/>
                </a:cubicBezTo>
                <a:cubicBezTo>
                  <a:pt x="81766" y="12960"/>
                  <a:pt x="83267" y="11341"/>
                  <a:pt x="84547" y="9545"/>
                </a:cubicBezTo>
                <a:cubicBezTo>
                  <a:pt x="87240" y="5793"/>
                  <a:pt x="89683" y="951"/>
                  <a:pt x="94863" y="495"/>
                </a:cubicBezTo>
                <a:cubicBezTo>
                  <a:pt x="95126" y="471"/>
                  <a:pt x="95387" y="460"/>
                  <a:pt x="95646" y="460"/>
                </a:cubicBezTo>
                <a:cubicBezTo>
                  <a:pt x="98809" y="460"/>
                  <a:pt x="101677" y="2149"/>
                  <a:pt x="104194" y="4203"/>
                </a:cubicBezTo>
                <a:lnTo>
                  <a:pt x="104194" y="3629"/>
                </a:lnTo>
                <a:cubicBezTo>
                  <a:pt x="101675" y="1670"/>
                  <a:pt x="98679" y="1"/>
                  <a:pt x="95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rot="-5400000">
            <a:off x="7227580" y="-561695"/>
            <a:ext cx="1914980" cy="2618384"/>
          </a:xfrm>
          <a:custGeom>
            <a:avLst/>
            <a:gdLst/>
            <a:ahLst/>
            <a:cxnLst/>
            <a:rect l="l" t="t" r="r" b="b"/>
            <a:pathLst>
              <a:path w="37499" h="51273" extrusionOk="0">
                <a:moveTo>
                  <a:pt x="37498" y="0"/>
                </a:moveTo>
                <a:cubicBezTo>
                  <a:pt x="37057" y="251"/>
                  <a:pt x="36659" y="560"/>
                  <a:pt x="36291" y="898"/>
                </a:cubicBezTo>
                <a:cubicBezTo>
                  <a:pt x="35732" y="1399"/>
                  <a:pt x="35114" y="2002"/>
                  <a:pt x="34231" y="2694"/>
                </a:cubicBezTo>
                <a:cubicBezTo>
                  <a:pt x="32612" y="3974"/>
                  <a:pt x="29183" y="5342"/>
                  <a:pt x="27991" y="6814"/>
                </a:cubicBezTo>
                <a:cubicBezTo>
                  <a:pt x="25254" y="10214"/>
                  <a:pt x="26608" y="16012"/>
                  <a:pt x="27020" y="21118"/>
                </a:cubicBezTo>
                <a:cubicBezTo>
                  <a:pt x="27300" y="24621"/>
                  <a:pt x="27152" y="27785"/>
                  <a:pt x="24945" y="29639"/>
                </a:cubicBezTo>
                <a:cubicBezTo>
                  <a:pt x="22590" y="31626"/>
                  <a:pt x="18543" y="30596"/>
                  <a:pt x="15732" y="31685"/>
                </a:cubicBezTo>
                <a:cubicBezTo>
                  <a:pt x="10361" y="33745"/>
                  <a:pt x="13069" y="35040"/>
                  <a:pt x="11259" y="38778"/>
                </a:cubicBezTo>
                <a:cubicBezTo>
                  <a:pt x="9596" y="42207"/>
                  <a:pt x="7521" y="41604"/>
                  <a:pt x="4504" y="43737"/>
                </a:cubicBezTo>
                <a:cubicBezTo>
                  <a:pt x="1546" y="45812"/>
                  <a:pt x="530" y="48226"/>
                  <a:pt x="0" y="51272"/>
                </a:cubicBezTo>
                <a:lnTo>
                  <a:pt x="37498" y="51272"/>
                </a:lnTo>
                <a:lnTo>
                  <a:pt x="37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68" name="Google Shape;968;p14"/>
          <p:cNvSpPr/>
          <p:nvPr/>
        </p:nvSpPr>
        <p:spPr>
          <a:xfrm flipH="1">
            <a:off x="8192826" y="1513750"/>
            <a:ext cx="260220" cy="263590"/>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flipH="1">
            <a:off x="-478059" y="615695"/>
            <a:ext cx="1515812" cy="2926228"/>
          </a:xfrm>
          <a:custGeom>
            <a:avLst/>
            <a:gdLst/>
            <a:ahLst/>
            <a:cxnLst/>
            <a:rect l="l" t="t" r="r" b="b"/>
            <a:pathLst>
              <a:path w="26535" h="51225" extrusionOk="0">
                <a:moveTo>
                  <a:pt x="25907" y="0"/>
                </a:moveTo>
                <a:cubicBezTo>
                  <a:pt x="23049" y="0"/>
                  <a:pt x="20782" y="1642"/>
                  <a:pt x="17542" y="2822"/>
                </a:cubicBezTo>
                <a:cubicBezTo>
                  <a:pt x="13054" y="4456"/>
                  <a:pt x="11626" y="3602"/>
                  <a:pt x="7579" y="6752"/>
                </a:cubicBezTo>
                <a:cubicBezTo>
                  <a:pt x="4297" y="9312"/>
                  <a:pt x="265" y="11343"/>
                  <a:pt x="118" y="16509"/>
                </a:cubicBezTo>
                <a:cubicBezTo>
                  <a:pt x="0" y="20865"/>
                  <a:pt x="2370" y="20879"/>
                  <a:pt x="4415" y="24544"/>
                </a:cubicBezTo>
                <a:cubicBezTo>
                  <a:pt x="6961" y="29121"/>
                  <a:pt x="4827" y="33138"/>
                  <a:pt x="8786" y="36699"/>
                </a:cubicBezTo>
                <a:cubicBezTo>
                  <a:pt x="10140" y="37936"/>
                  <a:pt x="12259" y="37671"/>
                  <a:pt x="13495" y="39275"/>
                </a:cubicBezTo>
                <a:cubicBezTo>
                  <a:pt x="14982" y="41203"/>
                  <a:pt x="14128" y="44220"/>
                  <a:pt x="15511" y="45735"/>
                </a:cubicBezTo>
                <a:cubicBezTo>
                  <a:pt x="16014" y="46286"/>
                  <a:pt x="16533" y="46494"/>
                  <a:pt x="17069" y="46494"/>
                </a:cubicBezTo>
                <a:cubicBezTo>
                  <a:pt x="18732" y="46494"/>
                  <a:pt x="20547" y="44488"/>
                  <a:pt x="22456" y="44488"/>
                </a:cubicBezTo>
                <a:cubicBezTo>
                  <a:pt x="23103" y="44488"/>
                  <a:pt x="23762" y="44719"/>
                  <a:pt x="24430" y="45338"/>
                </a:cubicBezTo>
                <a:cubicBezTo>
                  <a:pt x="25298" y="46147"/>
                  <a:pt x="25342" y="47737"/>
                  <a:pt x="25622" y="49164"/>
                </a:cubicBezTo>
                <a:cubicBezTo>
                  <a:pt x="25784" y="49944"/>
                  <a:pt x="26034" y="50695"/>
                  <a:pt x="26534" y="51225"/>
                </a:cubicBezTo>
                <a:lnTo>
                  <a:pt x="26534" y="26"/>
                </a:lnTo>
                <a:cubicBezTo>
                  <a:pt x="26322" y="9"/>
                  <a:pt x="26113" y="0"/>
                  <a:pt x="25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14"/>
          <p:cNvGrpSpPr/>
          <p:nvPr/>
        </p:nvGrpSpPr>
        <p:grpSpPr>
          <a:xfrm>
            <a:off x="-454375" y="4143500"/>
            <a:ext cx="1515792" cy="1305764"/>
            <a:chOff x="0" y="0"/>
            <a:chExt cx="1515792" cy="1305764"/>
          </a:xfrm>
        </p:grpSpPr>
        <p:sp>
          <p:nvSpPr>
            <p:cNvPr id="971" name="Google Shape;971;p14"/>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4"/>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4"/>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14"/>
          <p:cNvGrpSpPr/>
          <p:nvPr/>
        </p:nvGrpSpPr>
        <p:grpSpPr>
          <a:xfrm rot="-5836016">
            <a:off x="-1050870" y="-789879"/>
            <a:ext cx="3033421" cy="2394910"/>
            <a:chOff x="5470300" y="691825"/>
            <a:chExt cx="1042675" cy="823200"/>
          </a:xfrm>
        </p:grpSpPr>
        <p:sp>
          <p:nvSpPr>
            <p:cNvPr id="1039" name="Google Shape;1039;p14"/>
            <p:cNvSpPr/>
            <p:nvPr/>
          </p:nvSpPr>
          <p:spPr>
            <a:xfrm>
              <a:off x="5470300" y="939775"/>
              <a:ext cx="675500" cy="353200"/>
            </a:xfrm>
            <a:custGeom>
              <a:avLst/>
              <a:gdLst/>
              <a:ahLst/>
              <a:cxnLst/>
              <a:rect l="l" t="t" r="r" b="b"/>
              <a:pathLst>
                <a:path w="27020" h="14128" extrusionOk="0">
                  <a:moveTo>
                    <a:pt x="25645" y="0"/>
                  </a:moveTo>
                  <a:cubicBezTo>
                    <a:pt x="25310" y="0"/>
                    <a:pt x="24974" y="27"/>
                    <a:pt x="24651" y="46"/>
                  </a:cubicBezTo>
                  <a:cubicBezTo>
                    <a:pt x="24477" y="57"/>
                    <a:pt x="24301" y="59"/>
                    <a:pt x="24124" y="59"/>
                  </a:cubicBezTo>
                  <a:cubicBezTo>
                    <a:pt x="23931" y="59"/>
                    <a:pt x="23737" y="56"/>
                    <a:pt x="23545" y="56"/>
                  </a:cubicBezTo>
                  <a:cubicBezTo>
                    <a:pt x="23437" y="56"/>
                    <a:pt x="23330" y="57"/>
                    <a:pt x="23223" y="60"/>
                  </a:cubicBezTo>
                  <a:cubicBezTo>
                    <a:pt x="22708" y="75"/>
                    <a:pt x="22193" y="134"/>
                    <a:pt x="21678" y="208"/>
                  </a:cubicBezTo>
                  <a:cubicBezTo>
                    <a:pt x="20604" y="369"/>
                    <a:pt x="19500" y="517"/>
                    <a:pt x="18426" y="723"/>
                  </a:cubicBezTo>
                  <a:cubicBezTo>
                    <a:pt x="17336" y="929"/>
                    <a:pt x="16292" y="1326"/>
                    <a:pt x="15261" y="1723"/>
                  </a:cubicBezTo>
                  <a:cubicBezTo>
                    <a:pt x="14187" y="2106"/>
                    <a:pt x="13128" y="2562"/>
                    <a:pt x="12097" y="3062"/>
                  </a:cubicBezTo>
                  <a:cubicBezTo>
                    <a:pt x="11156" y="3563"/>
                    <a:pt x="10258" y="4151"/>
                    <a:pt x="9360" y="4725"/>
                  </a:cubicBezTo>
                  <a:cubicBezTo>
                    <a:pt x="8507" y="5255"/>
                    <a:pt x="7785" y="5962"/>
                    <a:pt x="7006" y="6594"/>
                  </a:cubicBezTo>
                  <a:cubicBezTo>
                    <a:pt x="6211" y="7213"/>
                    <a:pt x="5446" y="7889"/>
                    <a:pt x="4724" y="8596"/>
                  </a:cubicBezTo>
                  <a:cubicBezTo>
                    <a:pt x="3974" y="9405"/>
                    <a:pt x="3282" y="10229"/>
                    <a:pt x="2635" y="11112"/>
                  </a:cubicBezTo>
                  <a:cubicBezTo>
                    <a:pt x="1869" y="12084"/>
                    <a:pt x="972" y="12952"/>
                    <a:pt x="133" y="13835"/>
                  </a:cubicBezTo>
                  <a:lnTo>
                    <a:pt x="118" y="13835"/>
                  </a:lnTo>
                  <a:cubicBezTo>
                    <a:pt x="74" y="13879"/>
                    <a:pt x="30" y="13923"/>
                    <a:pt x="0" y="13982"/>
                  </a:cubicBezTo>
                  <a:cubicBezTo>
                    <a:pt x="0" y="14011"/>
                    <a:pt x="15" y="14056"/>
                    <a:pt x="45" y="14070"/>
                  </a:cubicBezTo>
                  <a:cubicBezTo>
                    <a:pt x="89" y="14085"/>
                    <a:pt x="133" y="14100"/>
                    <a:pt x="192" y="14100"/>
                  </a:cubicBezTo>
                  <a:cubicBezTo>
                    <a:pt x="309" y="14119"/>
                    <a:pt x="428" y="14128"/>
                    <a:pt x="548" y="14128"/>
                  </a:cubicBezTo>
                  <a:cubicBezTo>
                    <a:pt x="1150" y="14128"/>
                    <a:pt x="1778" y="13911"/>
                    <a:pt x="2355" y="13776"/>
                  </a:cubicBezTo>
                  <a:cubicBezTo>
                    <a:pt x="3297" y="13585"/>
                    <a:pt x="4239" y="13349"/>
                    <a:pt x="5151" y="13055"/>
                  </a:cubicBezTo>
                  <a:cubicBezTo>
                    <a:pt x="7050" y="12422"/>
                    <a:pt x="8845" y="11524"/>
                    <a:pt x="10479" y="10362"/>
                  </a:cubicBezTo>
                  <a:cubicBezTo>
                    <a:pt x="12083" y="9184"/>
                    <a:pt x="13392" y="7669"/>
                    <a:pt x="14982" y="6462"/>
                  </a:cubicBezTo>
                  <a:cubicBezTo>
                    <a:pt x="15791" y="5829"/>
                    <a:pt x="16689" y="5329"/>
                    <a:pt x="17557" y="4770"/>
                  </a:cubicBezTo>
                  <a:cubicBezTo>
                    <a:pt x="18470" y="4181"/>
                    <a:pt x="19367" y="3592"/>
                    <a:pt x="20295" y="3033"/>
                  </a:cubicBezTo>
                  <a:cubicBezTo>
                    <a:pt x="21281" y="2400"/>
                    <a:pt x="22325" y="1856"/>
                    <a:pt x="23414" y="1414"/>
                  </a:cubicBezTo>
                  <a:cubicBezTo>
                    <a:pt x="24562" y="973"/>
                    <a:pt x="25769" y="708"/>
                    <a:pt x="26946" y="340"/>
                  </a:cubicBezTo>
                  <a:cubicBezTo>
                    <a:pt x="27005" y="325"/>
                    <a:pt x="27020" y="252"/>
                    <a:pt x="26961" y="237"/>
                  </a:cubicBezTo>
                  <a:cubicBezTo>
                    <a:pt x="26553" y="50"/>
                    <a:pt x="26101" y="0"/>
                    <a:pt x="25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5804725" y="975425"/>
              <a:ext cx="388925" cy="539600"/>
            </a:xfrm>
            <a:custGeom>
              <a:avLst/>
              <a:gdLst/>
              <a:ahLst/>
              <a:cxnLst/>
              <a:rect l="l" t="t" r="r" b="b"/>
              <a:pathLst>
                <a:path w="15557" h="21584" extrusionOk="0">
                  <a:moveTo>
                    <a:pt x="15499" y="0"/>
                  </a:moveTo>
                  <a:cubicBezTo>
                    <a:pt x="15494" y="0"/>
                    <a:pt x="15488" y="1"/>
                    <a:pt x="15483" y="3"/>
                  </a:cubicBezTo>
                  <a:cubicBezTo>
                    <a:pt x="13834" y="871"/>
                    <a:pt x="12142" y="1622"/>
                    <a:pt x="10611" y="2667"/>
                  </a:cubicBezTo>
                  <a:cubicBezTo>
                    <a:pt x="9257" y="3579"/>
                    <a:pt x="8065" y="4683"/>
                    <a:pt x="7050" y="5963"/>
                  </a:cubicBezTo>
                  <a:cubicBezTo>
                    <a:pt x="6535" y="6640"/>
                    <a:pt x="6064" y="7346"/>
                    <a:pt x="5637" y="8097"/>
                  </a:cubicBezTo>
                  <a:cubicBezTo>
                    <a:pt x="5166" y="8862"/>
                    <a:pt x="4754" y="9657"/>
                    <a:pt x="4386" y="10481"/>
                  </a:cubicBezTo>
                  <a:cubicBezTo>
                    <a:pt x="4018" y="11320"/>
                    <a:pt x="3827" y="12203"/>
                    <a:pt x="3562" y="13056"/>
                  </a:cubicBezTo>
                  <a:cubicBezTo>
                    <a:pt x="3283" y="13984"/>
                    <a:pt x="2959" y="14896"/>
                    <a:pt x="2606" y="15823"/>
                  </a:cubicBezTo>
                  <a:cubicBezTo>
                    <a:pt x="2238" y="16809"/>
                    <a:pt x="1840" y="17780"/>
                    <a:pt x="1428" y="18766"/>
                  </a:cubicBezTo>
                  <a:cubicBezTo>
                    <a:pt x="1031" y="19693"/>
                    <a:pt x="604" y="20621"/>
                    <a:pt x="1" y="21445"/>
                  </a:cubicBezTo>
                  <a:cubicBezTo>
                    <a:pt x="1" y="21459"/>
                    <a:pt x="1" y="21459"/>
                    <a:pt x="1" y="21459"/>
                  </a:cubicBezTo>
                  <a:cubicBezTo>
                    <a:pt x="1" y="21459"/>
                    <a:pt x="1" y="21474"/>
                    <a:pt x="1" y="21474"/>
                  </a:cubicBezTo>
                  <a:cubicBezTo>
                    <a:pt x="10" y="21555"/>
                    <a:pt x="50" y="21583"/>
                    <a:pt x="104" y="21583"/>
                  </a:cubicBezTo>
                  <a:cubicBezTo>
                    <a:pt x="229" y="21583"/>
                    <a:pt x="429" y="21431"/>
                    <a:pt x="501" y="21401"/>
                  </a:cubicBezTo>
                  <a:cubicBezTo>
                    <a:pt x="898" y="21180"/>
                    <a:pt x="1281" y="20974"/>
                    <a:pt x="1649" y="20724"/>
                  </a:cubicBezTo>
                  <a:cubicBezTo>
                    <a:pt x="2400" y="20209"/>
                    <a:pt x="3077" y="19635"/>
                    <a:pt x="3709" y="18972"/>
                  </a:cubicBezTo>
                  <a:cubicBezTo>
                    <a:pt x="4342" y="18340"/>
                    <a:pt x="5019" y="17751"/>
                    <a:pt x="5622" y="17089"/>
                  </a:cubicBezTo>
                  <a:cubicBezTo>
                    <a:pt x="6182" y="16471"/>
                    <a:pt x="6667" y="15808"/>
                    <a:pt x="7079" y="15102"/>
                  </a:cubicBezTo>
                  <a:cubicBezTo>
                    <a:pt x="7521" y="14366"/>
                    <a:pt x="7859" y="13586"/>
                    <a:pt x="8227" y="12821"/>
                  </a:cubicBezTo>
                  <a:cubicBezTo>
                    <a:pt x="8654" y="11967"/>
                    <a:pt x="9125" y="11129"/>
                    <a:pt x="9611" y="10304"/>
                  </a:cubicBezTo>
                  <a:cubicBezTo>
                    <a:pt x="10552" y="8700"/>
                    <a:pt x="11568" y="7126"/>
                    <a:pt x="12466" y="5477"/>
                  </a:cubicBezTo>
                  <a:cubicBezTo>
                    <a:pt x="12995" y="4506"/>
                    <a:pt x="13599" y="3550"/>
                    <a:pt x="14173" y="2593"/>
                  </a:cubicBezTo>
                  <a:cubicBezTo>
                    <a:pt x="14438" y="2166"/>
                    <a:pt x="14703" y="1725"/>
                    <a:pt x="14953" y="1283"/>
                  </a:cubicBezTo>
                  <a:cubicBezTo>
                    <a:pt x="15100" y="1048"/>
                    <a:pt x="15232" y="812"/>
                    <a:pt x="15379" y="562"/>
                  </a:cubicBezTo>
                  <a:cubicBezTo>
                    <a:pt x="15483" y="415"/>
                    <a:pt x="15541" y="253"/>
                    <a:pt x="15556" y="77"/>
                  </a:cubicBezTo>
                  <a:cubicBezTo>
                    <a:pt x="15556" y="38"/>
                    <a:pt x="15534" y="0"/>
                    <a:pt x="1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5682950" y="827575"/>
              <a:ext cx="830025" cy="326375"/>
            </a:xfrm>
            <a:custGeom>
              <a:avLst/>
              <a:gdLst/>
              <a:ahLst/>
              <a:cxnLst/>
              <a:rect l="l" t="t" r="r" b="b"/>
              <a:pathLst>
                <a:path w="33201" h="13055" fill="none" extrusionOk="0">
                  <a:moveTo>
                    <a:pt x="1" y="13054"/>
                  </a:moveTo>
                  <a:cubicBezTo>
                    <a:pt x="13805" y="1"/>
                    <a:pt x="33201" y="5578"/>
                    <a:pt x="33201" y="5578"/>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5928725" y="889025"/>
              <a:ext cx="415400" cy="454400"/>
            </a:xfrm>
            <a:custGeom>
              <a:avLst/>
              <a:gdLst/>
              <a:ahLst/>
              <a:cxnLst/>
              <a:rect l="l" t="t" r="r" b="b"/>
              <a:pathLst>
                <a:path w="16616" h="18176" fill="none" extrusionOk="0">
                  <a:moveTo>
                    <a:pt x="0" y="18175"/>
                  </a:moveTo>
                  <a:cubicBezTo>
                    <a:pt x="0" y="18175"/>
                    <a:pt x="7785" y="1"/>
                    <a:pt x="16615" y="2164"/>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5567800" y="759950"/>
              <a:ext cx="656000" cy="181025"/>
            </a:xfrm>
            <a:custGeom>
              <a:avLst/>
              <a:gdLst/>
              <a:ahLst/>
              <a:cxnLst/>
              <a:rect l="l" t="t" r="r" b="b"/>
              <a:pathLst>
                <a:path w="26240" h="7241" extrusionOk="0">
                  <a:moveTo>
                    <a:pt x="18195" y="0"/>
                  </a:moveTo>
                  <a:cubicBezTo>
                    <a:pt x="17455" y="0"/>
                    <a:pt x="16714" y="53"/>
                    <a:pt x="15982" y="160"/>
                  </a:cubicBezTo>
                  <a:cubicBezTo>
                    <a:pt x="15144" y="293"/>
                    <a:pt x="14305" y="484"/>
                    <a:pt x="13481" y="719"/>
                  </a:cubicBezTo>
                  <a:cubicBezTo>
                    <a:pt x="12612" y="955"/>
                    <a:pt x="11759" y="1249"/>
                    <a:pt x="10935" y="1588"/>
                  </a:cubicBezTo>
                  <a:cubicBezTo>
                    <a:pt x="10096" y="1941"/>
                    <a:pt x="9345" y="2456"/>
                    <a:pt x="8551" y="2897"/>
                  </a:cubicBezTo>
                  <a:cubicBezTo>
                    <a:pt x="7712" y="3368"/>
                    <a:pt x="6829" y="3795"/>
                    <a:pt x="5961" y="4222"/>
                  </a:cubicBezTo>
                  <a:cubicBezTo>
                    <a:pt x="5004" y="4678"/>
                    <a:pt x="4047" y="5119"/>
                    <a:pt x="3076" y="5532"/>
                  </a:cubicBezTo>
                  <a:cubicBezTo>
                    <a:pt x="2149" y="5929"/>
                    <a:pt x="1207" y="6326"/>
                    <a:pt x="192" y="6488"/>
                  </a:cubicBezTo>
                  <a:lnTo>
                    <a:pt x="162" y="6488"/>
                  </a:lnTo>
                  <a:cubicBezTo>
                    <a:pt x="0" y="6694"/>
                    <a:pt x="471" y="6738"/>
                    <a:pt x="574" y="6768"/>
                  </a:cubicBezTo>
                  <a:cubicBezTo>
                    <a:pt x="1001" y="6885"/>
                    <a:pt x="1443" y="7003"/>
                    <a:pt x="1869" y="7077"/>
                  </a:cubicBezTo>
                  <a:cubicBezTo>
                    <a:pt x="2547" y="7188"/>
                    <a:pt x="3225" y="7240"/>
                    <a:pt x="3909" y="7240"/>
                  </a:cubicBezTo>
                  <a:cubicBezTo>
                    <a:pt x="4131" y="7240"/>
                    <a:pt x="4354" y="7235"/>
                    <a:pt x="4577" y="7224"/>
                  </a:cubicBezTo>
                  <a:cubicBezTo>
                    <a:pt x="4721" y="7222"/>
                    <a:pt x="4865" y="7221"/>
                    <a:pt x="5009" y="7221"/>
                  </a:cubicBezTo>
                  <a:cubicBezTo>
                    <a:pt x="5374" y="7221"/>
                    <a:pt x="5739" y="7226"/>
                    <a:pt x="6104" y="7226"/>
                  </a:cubicBezTo>
                  <a:cubicBezTo>
                    <a:pt x="6493" y="7226"/>
                    <a:pt x="6882" y="7220"/>
                    <a:pt x="7270" y="7194"/>
                  </a:cubicBezTo>
                  <a:cubicBezTo>
                    <a:pt x="8080" y="7136"/>
                    <a:pt x="8889" y="7003"/>
                    <a:pt x="9684" y="6797"/>
                  </a:cubicBezTo>
                  <a:cubicBezTo>
                    <a:pt x="10508" y="6562"/>
                    <a:pt x="11288" y="6223"/>
                    <a:pt x="12083" y="5929"/>
                  </a:cubicBezTo>
                  <a:cubicBezTo>
                    <a:pt x="12995" y="5605"/>
                    <a:pt x="13922" y="5326"/>
                    <a:pt x="14835" y="5061"/>
                  </a:cubicBezTo>
                  <a:cubicBezTo>
                    <a:pt x="16630" y="4546"/>
                    <a:pt x="18455" y="4119"/>
                    <a:pt x="20236" y="3545"/>
                  </a:cubicBezTo>
                  <a:cubicBezTo>
                    <a:pt x="21295" y="3206"/>
                    <a:pt x="22384" y="2927"/>
                    <a:pt x="23473" y="2632"/>
                  </a:cubicBezTo>
                  <a:cubicBezTo>
                    <a:pt x="23959" y="2515"/>
                    <a:pt x="24444" y="2382"/>
                    <a:pt x="24945" y="2235"/>
                  </a:cubicBezTo>
                  <a:cubicBezTo>
                    <a:pt x="25210" y="2161"/>
                    <a:pt x="25475" y="2073"/>
                    <a:pt x="25739" y="2000"/>
                  </a:cubicBezTo>
                  <a:cubicBezTo>
                    <a:pt x="25916" y="1970"/>
                    <a:pt x="26078" y="1882"/>
                    <a:pt x="26210" y="1764"/>
                  </a:cubicBezTo>
                  <a:cubicBezTo>
                    <a:pt x="26240" y="1735"/>
                    <a:pt x="26240" y="1676"/>
                    <a:pt x="26181" y="1661"/>
                  </a:cubicBezTo>
                  <a:cubicBezTo>
                    <a:pt x="24415" y="1161"/>
                    <a:pt x="22664" y="528"/>
                    <a:pt x="20824" y="219"/>
                  </a:cubicBezTo>
                  <a:cubicBezTo>
                    <a:pt x="19960" y="75"/>
                    <a:pt x="19077" y="0"/>
                    <a:pt x="18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5778250" y="691825"/>
              <a:ext cx="577275" cy="194275"/>
            </a:xfrm>
            <a:custGeom>
              <a:avLst/>
              <a:gdLst/>
              <a:ahLst/>
              <a:cxnLst/>
              <a:rect l="l" t="t" r="r" b="b"/>
              <a:pathLst>
                <a:path w="23091" h="7771" fill="none" extrusionOk="0">
                  <a:moveTo>
                    <a:pt x="0" y="7771"/>
                  </a:moveTo>
                  <a:cubicBezTo>
                    <a:pt x="0" y="7771"/>
                    <a:pt x="18190" y="1"/>
                    <a:pt x="23090" y="7653"/>
                  </a:cubicBezTo>
                </a:path>
              </a:pathLst>
            </a:custGeom>
            <a:noFill/>
            <a:ln w="5875" cap="rnd" cmpd="sng">
              <a:solidFill>
                <a:srgbClr val="D7E4D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93776"/>
            <a:ext cx="7717500" cy="5853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1pPr>
            <a:lvl2pPr lvl="1">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2pPr>
            <a:lvl3pPr lvl="2">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3pPr>
            <a:lvl4pPr lvl="3">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4pPr>
            <a:lvl5pPr lvl="4">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5pPr>
            <a:lvl6pPr lvl="5">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6pPr>
            <a:lvl7pPr lvl="6">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7pPr>
            <a:lvl8pPr lvl="7">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8pPr>
            <a:lvl9pPr lvl="8">
              <a:spcBef>
                <a:spcPts val="0"/>
              </a:spcBef>
              <a:spcAft>
                <a:spcPts val="0"/>
              </a:spcAft>
              <a:buClr>
                <a:schemeClr val="dk1"/>
              </a:buClr>
              <a:buSzPts val="3300"/>
              <a:buFont typeface="Delius Unicase"/>
              <a:buNone/>
              <a:defRPr sz="3300" b="1">
                <a:solidFill>
                  <a:schemeClr val="dk1"/>
                </a:solidFill>
                <a:latin typeface="Delius Unicase"/>
                <a:ea typeface="Delius Unicase"/>
                <a:cs typeface="Delius Unicase"/>
                <a:sym typeface="Delius Unicase"/>
              </a:defRPr>
            </a:lvl9pPr>
          </a:lstStyle>
          <a:p>
            <a:endParaRPr/>
          </a:p>
        </p:txBody>
      </p:sp>
      <p:sp>
        <p:nvSpPr>
          <p:cNvPr id="7" name="Google Shape;7;p1"/>
          <p:cNvSpPr txBox="1">
            <a:spLocks noGrp="1"/>
          </p:cNvSpPr>
          <p:nvPr>
            <p:ph type="body" idx="1"/>
          </p:nvPr>
        </p:nvSpPr>
        <p:spPr>
          <a:xfrm>
            <a:off x="713225" y="1381074"/>
            <a:ext cx="7717500" cy="3227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9" r:id="rId8"/>
    <p:sldLayoutId id="2147483660" r:id="rId9"/>
    <p:sldLayoutId id="2147483661" r:id="rId10"/>
    <p:sldLayoutId id="2147483662" r:id="rId11"/>
    <p:sldLayoutId id="2147483663" r:id="rId12"/>
    <p:sldLayoutId id="2147483665" r:id="rId13"/>
    <p:sldLayoutId id="2147483667" r:id="rId14"/>
    <p:sldLayoutId id="2147483669" r:id="rId15"/>
    <p:sldLayoutId id="2147483670" r:id="rId16"/>
    <p:sldLayoutId id="2147483673" r:id="rId17"/>
    <p:sldLayoutId id="2147483676" r:id="rId18"/>
    <p:sldLayoutId id="2147483679" r:id="rId19"/>
    <p:sldLayoutId id="2147483680" r:id="rId20"/>
    <p:sldLayoutId id="2147483681" r:id="rId21"/>
    <p:sldLayoutId id="2147483685"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8" Type="http://schemas.openxmlformats.org/officeDocument/2006/relationships/hyperlink" Target="https://www.bbc.co.uk/bitesize/guides/zc6s4wx/revision/1" TargetMode="External"/><Relationship Id="rId3" Type="http://schemas.openxmlformats.org/officeDocument/2006/relationships/hyperlink" Target="https://viblo.asia/p/type-annotation-va-type-inference-trong-typescript-la-gi-1VgZv697ZAw" TargetMode="External"/><Relationship Id="rId7" Type="http://schemas.openxmlformats.org/officeDocument/2006/relationships/hyperlink" Target="https://launchschool.com/books/ruby/read/variables" TargetMode="External"/><Relationship Id="rId2" Type="http://schemas.openxmlformats.org/officeDocument/2006/relationships/image" Target="../media/image4.gif"/><Relationship Id="rId1" Type="http://schemas.openxmlformats.org/officeDocument/2006/relationships/slideLayout" Target="../slideLayouts/slideLayout14.xml"/><Relationship Id="rId6" Type="http://schemas.openxmlformats.org/officeDocument/2006/relationships/hyperlink" Target="https://www.techtarget.com/whatis/definition/variable#:~:text=What%20is%20a%20variable%3F,uses%20when%20it%20is%20running." TargetMode="External"/><Relationship Id="rId5" Type="http://schemas.openxmlformats.org/officeDocument/2006/relationships/hyperlink" Target="https://www2.southeastern.edu/Academics/Faculty/kyang/2014/Fall/CMPS401/ClassNotes/CMPS401ClassNotesChap05.pdf" TargetMode="External"/><Relationship Id="rId4" Type="http://schemas.openxmlformats.org/officeDocument/2006/relationships/hyperlink" Target="https://www.quora.com/Are-there-any-variables-without-a-name-in-programmi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2800"/>
        <p:cNvGrpSpPr/>
        <p:nvPr/>
      </p:nvGrpSpPr>
      <p:grpSpPr>
        <a:xfrm>
          <a:off x="0" y="0"/>
          <a:ext cx="0" cy="0"/>
          <a:chOff x="0" y="0"/>
          <a:chExt cx="0" cy="0"/>
        </a:xfrm>
      </p:grpSpPr>
      <p:sp>
        <p:nvSpPr>
          <p:cNvPr id="2803" name="Google Shape;2803;p43"/>
          <p:cNvSpPr txBox="1">
            <a:spLocks noGrp="1"/>
          </p:cNvSpPr>
          <p:nvPr>
            <p:ph type="subTitle" idx="2"/>
          </p:nvPr>
        </p:nvSpPr>
        <p:spPr>
          <a:xfrm>
            <a:off x="1629609" y="599692"/>
            <a:ext cx="5884782" cy="18895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2400" b="1" dirty="0">
              <a:effectLst/>
              <a:latin typeface="Source Sans Pro Black" panose="020B0803030403020204" pitchFamily="34" charset="0"/>
              <a:ea typeface="Source Sans Pro Black" panose="020B0803030403020204" pitchFamily="34" charset="0"/>
              <a:cs typeface="Times New Roman" panose="02020603050405020304" pitchFamily="18" charset="0"/>
            </a:endParaRPr>
          </a:p>
          <a:p>
            <a:pPr marL="0" lvl="0" indent="0" algn="ctr" rtl="0">
              <a:spcBef>
                <a:spcPts val="0"/>
              </a:spcBef>
              <a:spcAft>
                <a:spcPts val="0"/>
              </a:spcAft>
              <a:buNone/>
            </a:pPr>
            <a:r>
              <a:rPr lang="en-US" sz="4400" dirty="0">
                <a:latin typeface="Source Sans Pro Black" panose="020B0803030403020204" pitchFamily="34" charset="0"/>
                <a:ea typeface="Source Sans Pro Black" panose="020B0803030403020204" pitchFamily="34" charset="0"/>
                <a:cs typeface="Times New Roman" panose="02020603050405020304" pitchFamily="18" charset="0"/>
              </a:rPr>
              <a:t>ĐỀ TÀI :BIẾN TRONG NGÔN NGỮ LẬP TRÌNH</a:t>
            </a:r>
            <a:endParaRPr lang="en-US" sz="4400" dirty="0">
              <a:latin typeface="Source Sans Pro Black" panose="020B0803030403020204" pitchFamily="34" charset="0"/>
              <a:ea typeface="Source Sans Pro Black" panose="020B0803030403020204" pitchFamily="34" charset="0"/>
            </a:endParaRPr>
          </a:p>
        </p:txBody>
      </p:sp>
      <p:sp>
        <p:nvSpPr>
          <p:cNvPr id="3" name="Title 2">
            <a:extLst>
              <a:ext uri="{FF2B5EF4-FFF2-40B4-BE49-F238E27FC236}">
                <a16:creationId xmlns:a16="http://schemas.microsoft.com/office/drawing/2014/main" id="{E7BE1BFC-BDD9-59FF-88CB-B16B428615F7}"/>
              </a:ext>
            </a:extLst>
          </p:cNvPr>
          <p:cNvSpPr>
            <a:spLocks noGrp="1"/>
          </p:cNvSpPr>
          <p:nvPr>
            <p:ph type="ctrTitle"/>
          </p:nvPr>
        </p:nvSpPr>
        <p:spPr>
          <a:xfrm>
            <a:off x="1750683" y="2324100"/>
            <a:ext cx="5818517" cy="1561917"/>
          </a:xfrm>
        </p:spPr>
        <p:txBody>
          <a:bodyPr/>
          <a:lstStyle/>
          <a:p>
            <a:br>
              <a:rPr lang="en-US" sz="2400" dirty="0">
                <a:effectLst/>
                <a:latin typeface="Source Sans Pro" panose="020B0503030403020204" pitchFamily="34" charset="0"/>
                <a:ea typeface="Source Sans Pro" panose="020B0503030403020204" pitchFamily="34" charset="0"/>
                <a:cs typeface="Times New Roman" panose="02020603050405020304" pitchFamily="18" charset="0"/>
              </a:rPr>
            </a:br>
            <a:r>
              <a:rPr lang="en-US" sz="2800" dirty="0">
                <a:effectLst/>
                <a:latin typeface="Source Sans Pro" panose="020B0503030403020204" pitchFamily="34" charset="0"/>
                <a:ea typeface="Source Sans Pro" panose="020B0503030403020204" pitchFamily="34" charset="0"/>
                <a:cs typeface="Times New Roman" panose="02020603050405020304" pitchFamily="18" charset="0"/>
              </a:rPr>
              <a:t>Nguyễn Tường Vy – 19522548</a:t>
            </a:r>
            <a:br>
              <a:rPr lang="vi-VN" sz="2800" dirty="0">
                <a:effectLst/>
                <a:latin typeface="Source Sans Pro" panose="020B0503030403020204" pitchFamily="34" charset="0"/>
                <a:ea typeface="Source Sans Pro" panose="020B0503030403020204" pitchFamily="34" charset="0"/>
                <a:cs typeface="Times New Roman" panose="02020603050405020304" pitchFamily="18" charset="0"/>
              </a:rPr>
            </a:br>
            <a:r>
              <a:rPr lang="en-US" sz="2800" dirty="0" err="1">
                <a:effectLst/>
                <a:latin typeface="Source Sans Pro" panose="020B0503030403020204" pitchFamily="34" charset="0"/>
                <a:ea typeface="Source Sans Pro" panose="020B0503030403020204" pitchFamily="34" charset="0"/>
                <a:cs typeface="Times New Roman" panose="02020603050405020304" pitchFamily="18" charset="0"/>
              </a:rPr>
              <a:t>GVHD:Trịnh</a:t>
            </a:r>
            <a:r>
              <a:rPr lang="en-US" sz="28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effectLst/>
                <a:latin typeface="Source Sans Pro" panose="020B0503030403020204" pitchFamily="34" charset="0"/>
                <a:ea typeface="Source Sans Pro" panose="020B0503030403020204" pitchFamily="34" charset="0"/>
                <a:cs typeface="Times New Roman" panose="02020603050405020304" pitchFamily="18" charset="0"/>
              </a:rPr>
              <a:t>Quốc</a:t>
            </a:r>
            <a:r>
              <a:rPr lang="en-US" sz="28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effectLst/>
                <a:latin typeface="Source Sans Pro" panose="020B0503030403020204" pitchFamily="34" charset="0"/>
                <a:ea typeface="Source Sans Pro" panose="020B0503030403020204" pitchFamily="34" charset="0"/>
                <a:cs typeface="Times New Roman" panose="02020603050405020304" pitchFamily="18" charset="0"/>
              </a:rPr>
              <a:t>Sơn</a:t>
            </a:r>
            <a:br>
              <a:rPr lang="vi-VN" sz="2800" dirty="0">
                <a:effectLst/>
                <a:latin typeface="Source Sans Pro" panose="020B0503030403020204" pitchFamily="34" charset="0"/>
                <a:ea typeface="Source Sans Pro" panose="020B0503030403020204" pitchFamily="34" charset="0"/>
                <a:cs typeface="Times New Roman" panose="02020603050405020304" pitchFamily="18" charset="0"/>
              </a:rPr>
            </a:br>
            <a:r>
              <a:rPr lang="en-US" sz="2800" dirty="0" err="1">
                <a:effectLst/>
                <a:latin typeface="Source Sans Pro" panose="020B0503030403020204" pitchFamily="34" charset="0"/>
                <a:ea typeface="Source Sans Pro" panose="020B0503030403020204" pitchFamily="34" charset="0"/>
                <a:cs typeface="Times New Roman" panose="02020603050405020304" pitchFamily="18" charset="0"/>
              </a:rPr>
              <a:t>Lớp</a:t>
            </a:r>
            <a:r>
              <a:rPr lang="en-US" sz="2800" dirty="0">
                <a:effectLst/>
                <a:latin typeface="Source Sans Pro" panose="020B0503030403020204" pitchFamily="34" charset="0"/>
                <a:ea typeface="Source Sans Pro" panose="020B0503030403020204" pitchFamily="34" charset="0"/>
                <a:cs typeface="Times New Roman" panose="02020603050405020304" pitchFamily="18" charset="0"/>
              </a:rPr>
              <a:t> : </a:t>
            </a:r>
            <a:r>
              <a:rPr lang="vi-VN" sz="2800" dirty="0">
                <a:effectLst/>
                <a:latin typeface="Source Sans Pro" panose="020B0503030403020204" pitchFamily="34" charset="0"/>
                <a:ea typeface="Source Sans Pro" panose="020B0503030403020204" pitchFamily="34" charset="0"/>
                <a:cs typeface="Times New Roman" panose="02020603050405020304" pitchFamily="18" charset="0"/>
              </a:rPr>
              <a:t>CS111.M22.KHCL</a:t>
            </a:r>
            <a:br>
              <a:rPr lang="en-US" sz="2800" dirty="0">
                <a:latin typeface="Source Sans Pro" panose="020B0503030403020204" pitchFamily="34" charset="0"/>
                <a:ea typeface="Source Sans Pro" panose="020B0503030403020204" pitchFamily="34" charset="0"/>
                <a:cs typeface="Times New Roman" panose="02020603050405020304" pitchFamily="18" charset="0"/>
              </a:rPr>
            </a:br>
            <a:r>
              <a:rPr lang="en-US" sz="2800" dirty="0" err="1">
                <a:effectLst/>
                <a:latin typeface="Source Sans Pro" panose="020B0503030403020204" pitchFamily="34" charset="0"/>
                <a:ea typeface="Source Sans Pro" panose="020B0503030403020204" pitchFamily="34" charset="0"/>
                <a:cs typeface="Times New Roman" panose="02020603050405020304" pitchFamily="18" charset="0"/>
              </a:rPr>
              <a:t>Nguyê</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n</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lý</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và</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phương</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pháp</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lập</a:t>
            </a:r>
            <a:r>
              <a:rPr lang="en-US" sz="2800" dirty="0">
                <a:latin typeface="Source Sans Pro" panose="020B0503030403020204" pitchFamily="34" charset="0"/>
                <a:ea typeface="Source Sans Pro" panose="020B0503030403020204" pitchFamily="34" charset="0"/>
                <a:cs typeface="Times New Roman" panose="02020603050405020304" pitchFamily="18" charset="0"/>
              </a:rPr>
              <a:t> </a:t>
            </a:r>
            <a:r>
              <a:rPr lang="en-US" sz="2800" dirty="0" err="1">
                <a:latin typeface="Source Sans Pro" panose="020B0503030403020204" pitchFamily="34" charset="0"/>
                <a:ea typeface="Source Sans Pro" panose="020B0503030403020204" pitchFamily="34" charset="0"/>
                <a:cs typeface="Times New Roman" panose="02020603050405020304" pitchFamily="18" charset="0"/>
              </a:rPr>
              <a:t>trình</a:t>
            </a:r>
            <a:br>
              <a:rPr lang="vi-VN" sz="2400" dirty="0">
                <a:effectLst/>
                <a:latin typeface="Source Sans Pro" panose="020B0503030403020204" pitchFamily="34" charset="0"/>
                <a:ea typeface="Source Sans Pro" panose="020B0503030403020204" pitchFamily="34" charset="0"/>
                <a:cs typeface="Times New Roman" panose="02020603050405020304" pitchFamily="18" charset="0"/>
              </a:rPr>
            </a:br>
            <a:endParaRPr lang="vi-VN" sz="2400" dirty="0">
              <a:latin typeface="Source Sans Pro" panose="020B0503030403020204" pitchFamily="34" charset="0"/>
              <a:ea typeface="Source Sans Pro" panose="020B0503030403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250"/>
                                  </p:stCondLst>
                                  <p:childTnLst>
                                    <p:set>
                                      <p:cBhvr>
                                        <p:cTn id="6" dur="1" fill="hold">
                                          <p:stCondLst>
                                            <p:cond delay="0"/>
                                          </p:stCondLst>
                                        </p:cTn>
                                        <p:tgtEl>
                                          <p:spTgt spid="2803">
                                            <p:txEl>
                                              <p:pRg st="1" end="1"/>
                                            </p:txEl>
                                          </p:spTgt>
                                        </p:tgtEl>
                                        <p:attrNameLst>
                                          <p:attrName>style.visibility</p:attrName>
                                        </p:attrNameLst>
                                      </p:cBhvr>
                                      <p:to>
                                        <p:strVal val="visible"/>
                                      </p:to>
                                    </p:set>
                                    <p:animEffect transition="in" filter="wipe(up)">
                                      <p:cBhvr>
                                        <p:cTn id="7" dur="500"/>
                                        <p:tgtEl>
                                          <p:spTgt spid="28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3" grpId="0"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50" name="TextBox 49">
            <a:extLst>
              <a:ext uri="{FF2B5EF4-FFF2-40B4-BE49-F238E27FC236}">
                <a16:creationId xmlns:a16="http://schemas.microsoft.com/office/drawing/2014/main" id="{05501A22-3717-A46C-07B8-2719143B2B86}"/>
              </a:ext>
            </a:extLst>
          </p:cNvPr>
          <p:cNvSpPr txBox="1"/>
          <p:nvPr/>
        </p:nvSpPr>
        <p:spPr>
          <a:xfrm>
            <a:off x="3779837" y="496641"/>
            <a:ext cx="1584325" cy="600164"/>
          </a:xfrm>
          <a:prstGeom prst="rect">
            <a:avLst/>
          </a:prstGeom>
          <a:noFill/>
        </p:spPr>
        <p:txBody>
          <a:bodyPr wrap="square">
            <a:spAutoFit/>
          </a:bodyPr>
          <a:lstStyle/>
          <a:p>
            <a:r>
              <a:rPr lang="en-US" sz="3300" b="1" dirty="0" err="1"/>
              <a:t>Lưu</a:t>
            </a:r>
            <a:r>
              <a:rPr lang="en-US" sz="3300" b="1" dirty="0"/>
              <a:t> ý</a:t>
            </a:r>
            <a:endParaRPr lang="vi-VN" sz="3300" b="1" dirty="0"/>
          </a:p>
        </p:txBody>
      </p:sp>
      <p:sp>
        <p:nvSpPr>
          <p:cNvPr id="52" name="TextBox 51">
            <a:extLst>
              <a:ext uri="{FF2B5EF4-FFF2-40B4-BE49-F238E27FC236}">
                <a16:creationId xmlns:a16="http://schemas.microsoft.com/office/drawing/2014/main" id="{10476144-2F3B-4930-3FA5-69EC714A5899}"/>
              </a:ext>
            </a:extLst>
          </p:cNvPr>
          <p:cNvSpPr txBox="1"/>
          <p:nvPr/>
        </p:nvSpPr>
        <p:spPr>
          <a:xfrm>
            <a:off x="1619250" y="1242855"/>
            <a:ext cx="6064250" cy="3013389"/>
          </a:xfrm>
          <a:prstGeom prst="rect">
            <a:avLst/>
          </a:prstGeom>
          <a:noFill/>
        </p:spPr>
        <p:txBody>
          <a:bodyPr wrap="square">
            <a:spAutoFit/>
          </a:bodyPr>
          <a:lstStyle/>
          <a:p>
            <a:pPr marL="285750" lvl="0" indent="-285750" algn="l">
              <a:lnSpc>
                <a:spcPct val="115000"/>
              </a:lnSpc>
              <a:buClr>
                <a:schemeClr val="accent1"/>
              </a:buClr>
              <a:buSzPct val="140000"/>
              <a:buFont typeface="Arial" panose="020B0604020202020204" pitchFamily="34" charset="0"/>
              <a:buChar char="•"/>
            </a:pPr>
            <a:r>
              <a:rPr lang="vi-VN" sz="2800" dirty="0">
                <a:latin typeface="Barlow" panose="00000500000000000000" pitchFamily="2" charset="0"/>
                <a:ea typeface="Arial" panose="020B0604020202020204" pitchFamily="34" charset="0"/>
                <a:cs typeface="Times New Roman" panose="02020603050405020304" pitchFamily="18" charset="0"/>
              </a:rPr>
              <a:t>Case Sensitive </a:t>
            </a:r>
          </a:p>
          <a:p>
            <a:pPr marL="285750" lvl="0" indent="-285750">
              <a:lnSpc>
                <a:spcPct val="115000"/>
              </a:lnSpc>
              <a:buClr>
                <a:schemeClr val="accent1"/>
              </a:buClr>
              <a:buSzPct val="140000"/>
              <a:buFont typeface="Arial" panose="020B0604020202020204" pitchFamily="34" charset="0"/>
              <a:buChar char="•"/>
            </a:pPr>
            <a:r>
              <a:rPr lang="vi-VN" sz="2800" dirty="0">
                <a:latin typeface="Barlow" panose="00000500000000000000" pitchFamily="2" charset="0"/>
                <a:ea typeface="Arial" panose="020B0604020202020204" pitchFamily="34" charset="0"/>
                <a:cs typeface="Times New Roman" panose="02020603050405020304" pitchFamily="18" charset="0"/>
              </a:rPr>
              <a:t>Những biến không có tên : </a:t>
            </a:r>
            <a:r>
              <a:rPr lang="vi-VN" sz="2800" dirty="0">
                <a:latin typeface="Barlow" panose="00000500000000000000" pitchFamily="2" charset="0"/>
                <a:ea typeface="Arial" panose="020B0604020202020204" pitchFamily="34" charset="0"/>
              </a:rPr>
              <a:t>m</a:t>
            </a:r>
            <a:r>
              <a:rPr lang="vi-VN" sz="2800" dirty="0">
                <a:latin typeface="Barlow" panose="00000500000000000000" pitchFamily="2" charset="0"/>
              </a:rPr>
              <a:t>ột số ngôn ngữ lập trình (bao gồm một số ngôn ngữ hợp ngữ) </a:t>
            </a:r>
            <a:r>
              <a:rPr lang="en-US" sz="2800" dirty="0">
                <a:latin typeface="Barlow" panose="00000500000000000000" pitchFamily="2" charset="0"/>
              </a:rPr>
              <a:t>c</a:t>
            </a:r>
            <a:r>
              <a:rPr lang="vi-VN" sz="2800" dirty="0">
                <a:latin typeface="Barlow" panose="00000500000000000000" pitchFamily="2" charset="0"/>
              </a:rPr>
              <a:t>ó khái niệm về các </a:t>
            </a:r>
            <a:r>
              <a:rPr lang="vi-VN" sz="2800" b="1" i="1" dirty="0">
                <a:latin typeface="Barlow" panose="00000500000000000000" pitchFamily="2" charset="0"/>
              </a:rPr>
              <a:t>đối số ngầm địn</a:t>
            </a:r>
            <a:r>
              <a:rPr lang="en-US" sz="2800" b="1" i="1" dirty="0">
                <a:latin typeface="Barlow" panose="00000500000000000000" pitchFamily="2" charset="0"/>
              </a:rPr>
              <a:t>h</a:t>
            </a:r>
            <a:r>
              <a:rPr lang="en-US" sz="2800" i="1" dirty="0">
                <a:latin typeface="Barlow" panose="00000500000000000000" pitchFamily="2" charset="0"/>
              </a:rPr>
              <a:t> </a:t>
            </a:r>
            <a:r>
              <a:rPr lang="en-US" sz="2800" b="1" i="1" dirty="0">
                <a:latin typeface="Barlow" panose="00000500000000000000" pitchFamily="2" charset="0"/>
              </a:rPr>
              <a:t>(Implicit Arguments)</a:t>
            </a:r>
          </a:p>
        </p:txBody>
      </p:sp>
      <p:sp>
        <p:nvSpPr>
          <p:cNvPr id="4" name="TextBox 3">
            <a:extLst>
              <a:ext uri="{FF2B5EF4-FFF2-40B4-BE49-F238E27FC236}">
                <a16:creationId xmlns:a16="http://schemas.microsoft.com/office/drawing/2014/main" id="{06D6E703-6ADD-8297-14FB-8E7A009B5F62}"/>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9</a:t>
            </a:r>
            <a:endParaRPr lang="vi-VN" sz="3200" dirty="0"/>
          </a:p>
        </p:txBody>
      </p:sp>
    </p:spTree>
    <p:extLst>
      <p:ext uri="{BB962C8B-B14F-4D97-AF65-F5344CB8AC3E}">
        <p14:creationId xmlns:p14="http://schemas.microsoft.com/office/powerpoint/2010/main" val="32555157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 calcmode="lin" valueType="num">
                                      <p:cBhvr>
                                        <p:cTn id="9" dur="500" fill="hold"/>
                                        <p:tgtEl>
                                          <p:spTgt spid="50"/>
                                        </p:tgtEl>
                                        <p:attrNameLst>
                                          <p:attrName>style.rotation</p:attrName>
                                        </p:attrNameLst>
                                      </p:cBhvr>
                                      <p:tavLst>
                                        <p:tav tm="0">
                                          <p:val>
                                            <p:fltVal val="360"/>
                                          </p:val>
                                        </p:tav>
                                        <p:tav tm="100000">
                                          <p:val>
                                            <p:fltVal val="0"/>
                                          </p:val>
                                        </p:tav>
                                      </p:tavLst>
                                    </p:anim>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animEffect transition="in" filter="strips(downLeft)">
                                      <p:cBhvr>
                                        <p:cTn id="15" dur="500"/>
                                        <p:tgtEl>
                                          <p:spTgt spid="52">
                                            <p:txEl>
                                              <p:pRg st="0" end="0"/>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52">
                                            <p:txEl>
                                              <p:pRg st="1" end="1"/>
                                            </p:txEl>
                                          </p:spTgt>
                                        </p:tgtEl>
                                        <p:attrNameLst>
                                          <p:attrName>style.visibility</p:attrName>
                                        </p:attrNameLst>
                                      </p:cBhvr>
                                      <p:to>
                                        <p:strVal val="visible"/>
                                      </p:to>
                                    </p:set>
                                    <p:animEffect transition="in" filter="strips(downLeft)">
                                      <p:cBhvr>
                                        <p:cTn id="18" dur="500"/>
                                        <p:tgtEl>
                                          <p:spTgt spid="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50" name="TextBox 49">
            <a:extLst>
              <a:ext uri="{FF2B5EF4-FFF2-40B4-BE49-F238E27FC236}">
                <a16:creationId xmlns:a16="http://schemas.microsoft.com/office/drawing/2014/main" id="{05501A22-3717-A46C-07B8-2719143B2B86}"/>
              </a:ext>
            </a:extLst>
          </p:cNvPr>
          <p:cNvSpPr txBox="1"/>
          <p:nvPr/>
        </p:nvSpPr>
        <p:spPr>
          <a:xfrm>
            <a:off x="2883693" y="287092"/>
            <a:ext cx="3376613" cy="600164"/>
          </a:xfrm>
          <a:prstGeom prst="rect">
            <a:avLst/>
          </a:prstGeom>
          <a:noFill/>
        </p:spPr>
        <p:txBody>
          <a:bodyPr wrap="square">
            <a:spAutoFit/>
          </a:bodyPr>
          <a:lstStyle/>
          <a:p>
            <a:r>
              <a:rPr lang="en-US" sz="3300" b="1" dirty="0"/>
              <a:t>Case Sensitive </a:t>
            </a:r>
            <a:endParaRPr lang="vi-VN" sz="3300" b="1" dirty="0"/>
          </a:p>
        </p:txBody>
      </p:sp>
      <p:sp>
        <p:nvSpPr>
          <p:cNvPr id="52" name="TextBox 51">
            <a:extLst>
              <a:ext uri="{FF2B5EF4-FFF2-40B4-BE49-F238E27FC236}">
                <a16:creationId xmlns:a16="http://schemas.microsoft.com/office/drawing/2014/main" id="{10476144-2F3B-4930-3FA5-69EC714A5899}"/>
              </a:ext>
            </a:extLst>
          </p:cNvPr>
          <p:cNvSpPr txBox="1"/>
          <p:nvPr/>
        </p:nvSpPr>
        <p:spPr>
          <a:xfrm>
            <a:off x="1582490" y="988638"/>
            <a:ext cx="6064250" cy="3020827"/>
          </a:xfrm>
          <a:prstGeom prst="rect">
            <a:avLst/>
          </a:prstGeom>
          <a:noFill/>
        </p:spPr>
        <p:txBody>
          <a:bodyPr wrap="square">
            <a:spAutoFit/>
          </a:bodyPr>
          <a:lstStyle/>
          <a:p>
            <a:pPr marL="285750" lvl="0" indent="-285750">
              <a:lnSpc>
                <a:spcPct val="115000"/>
              </a:lnSpc>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Những kí tự hoa sẽ khác những kí tự thường </a:t>
            </a:r>
          </a:p>
          <a:p>
            <a:pPr marL="285750" lvl="0" indent="-285750">
              <a:lnSpc>
                <a:spcPct val="115000"/>
              </a:lnSpc>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VD </a:t>
            </a:r>
            <a:r>
              <a:rPr lang="vi-VN" sz="2400" i="1" dirty="0">
                <a:latin typeface="Barlow" panose="00000500000000000000" pitchFamily="2" charset="0"/>
                <a:ea typeface="Arial" panose="020B0604020202020204" pitchFamily="34" charset="0"/>
                <a:cs typeface="Times New Roman" panose="02020603050405020304" pitchFamily="18" charset="0"/>
              </a:rPr>
              <a:t>: Rose , RoSe , ROse </a:t>
            </a:r>
            <a:r>
              <a:rPr lang="vi-VN" sz="2400" dirty="0">
                <a:latin typeface="Barlow" panose="00000500000000000000" pitchFamily="2" charset="0"/>
                <a:ea typeface="Arial" panose="020B0604020202020204" pitchFamily="34" charset="0"/>
                <a:cs typeface="Times New Roman" panose="02020603050405020304" pitchFamily="18" charset="0"/>
              </a:rPr>
              <a:t>, cả ba tên này đều khác nhau </a:t>
            </a:r>
          </a:p>
          <a:p>
            <a:pPr marL="285750" lvl="0" indent="-285750">
              <a:lnSpc>
                <a:spcPct val="115000"/>
              </a:lnSpc>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Tuy khó khăn trong việc phân biệt khi đọc tên biến , nhưng case sensitive giúp  cho không gian tên lớn hơn, có thể sử dụng để biểu thị các lớp của biến .</a:t>
            </a:r>
          </a:p>
        </p:txBody>
      </p:sp>
      <p:sp>
        <p:nvSpPr>
          <p:cNvPr id="4" name="TextBox 3">
            <a:extLst>
              <a:ext uri="{FF2B5EF4-FFF2-40B4-BE49-F238E27FC236}">
                <a16:creationId xmlns:a16="http://schemas.microsoft.com/office/drawing/2014/main" id="{06D6E703-6ADD-8297-14FB-8E7A009B5F62}"/>
              </a:ext>
            </a:extLst>
          </p:cNvPr>
          <p:cNvSpPr txBox="1"/>
          <p:nvPr/>
        </p:nvSpPr>
        <p:spPr>
          <a:xfrm>
            <a:off x="4137203" y="4535579"/>
            <a:ext cx="761040" cy="584775"/>
          </a:xfrm>
          <a:prstGeom prst="rect">
            <a:avLst/>
          </a:prstGeom>
          <a:noFill/>
        </p:spPr>
        <p:txBody>
          <a:bodyPr wrap="square">
            <a:spAutoFit/>
          </a:bodyPr>
          <a:lstStyle/>
          <a:p>
            <a:r>
              <a:rPr lang="en-US" sz="3200" dirty="0">
                <a:latin typeface="Delius Unicase" panose="020B0604020202020204" charset="0"/>
              </a:rPr>
              <a:t>10</a:t>
            </a:r>
            <a:endParaRPr lang="vi-VN" sz="3200" dirty="0"/>
          </a:p>
        </p:txBody>
      </p:sp>
    </p:spTree>
    <p:extLst>
      <p:ext uri="{BB962C8B-B14F-4D97-AF65-F5344CB8AC3E}">
        <p14:creationId xmlns:p14="http://schemas.microsoft.com/office/powerpoint/2010/main" val="2011390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 calcmode="lin" valueType="num">
                                      <p:cBhvr>
                                        <p:cTn id="9" dur="500" fill="hold"/>
                                        <p:tgtEl>
                                          <p:spTgt spid="50"/>
                                        </p:tgtEl>
                                        <p:attrNameLst>
                                          <p:attrName>style.rotation</p:attrName>
                                        </p:attrNameLst>
                                      </p:cBhvr>
                                      <p:tavLst>
                                        <p:tav tm="0">
                                          <p:val>
                                            <p:fltVal val="360"/>
                                          </p:val>
                                        </p:tav>
                                        <p:tav tm="100000">
                                          <p:val>
                                            <p:fltVal val="0"/>
                                          </p:val>
                                        </p:tav>
                                      </p:tavLst>
                                    </p:anim>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animEffect transition="in" filter="strips(downLeft)">
                                      <p:cBhvr>
                                        <p:cTn id="15" dur="500"/>
                                        <p:tgtEl>
                                          <p:spTgt spid="5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2">
                                            <p:txEl>
                                              <p:pRg st="1" end="1"/>
                                            </p:txEl>
                                          </p:spTgt>
                                        </p:tgtEl>
                                        <p:attrNameLst>
                                          <p:attrName>style.visibility</p:attrName>
                                        </p:attrNameLst>
                                      </p:cBhvr>
                                      <p:to>
                                        <p:strVal val="visible"/>
                                      </p:to>
                                    </p:set>
                                    <p:animEffect transition="in" filter="strips(downLeft)">
                                      <p:cBhvr>
                                        <p:cTn id="20" dur="500"/>
                                        <p:tgtEl>
                                          <p:spTgt spid="5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52">
                                            <p:txEl>
                                              <p:pRg st="2" end="2"/>
                                            </p:txEl>
                                          </p:spTgt>
                                        </p:tgtEl>
                                        <p:attrNameLst>
                                          <p:attrName>style.visibility</p:attrName>
                                        </p:attrNameLst>
                                      </p:cBhvr>
                                      <p:to>
                                        <p:strVal val="visible"/>
                                      </p:to>
                                    </p:set>
                                    <p:animEffect transition="in" filter="strips(downLeft)">
                                      <p:cBhvr>
                                        <p:cTn id="25"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50" name="TextBox 49">
            <a:extLst>
              <a:ext uri="{FF2B5EF4-FFF2-40B4-BE49-F238E27FC236}">
                <a16:creationId xmlns:a16="http://schemas.microsoft.com/office/drawing/2014/main" id="{05501A22-3717-A46C-07B8-2719143B2B86}"/>
              </a:ext>
            </a:extLst>
          </p:cNvPr>
          <p:cNvSpPr txBox="1"/>
          <p:nvPr/>
        </p:nvSpPr>
        <p:spPr>
          <a:xfrm>
            <a:off x="2773413" y="287092"/>
            <a:ext cx="4449887" cy="600164"/>
          </a:xfrm>
          <a:prstGeom prst="rect">
            <a:avLst/>
          </a:prstGeom>
          <a:noFill/>
        </p:spPr>
        <p:txBody>
          <a:bodyPr wrap="square">
            <a:spAutoFit/>
          </a:bodyPr>
          <a:lstStyle/>
          <a:p>
            <a:r>
              <a:rPr lang="en-US" sz="3300" b="1" dirty="0"/>
              <a:t>Implicit Arguments</a:t>
            </a:r>
            <a:endParaRPr lang="vi-VN" sz="3300" b="1" dirty="0"/>
          </a:p>
        </p:txBody>
      </p:sp>
      <p:sp>
        <p:nvSpPr>
          <p:cNvPr id="52" name="TextBox 51">
            <a:extLst>
              <a:ext uri="{FF2B5EF4-FFF2-40B4-BE49-F238E27FC236}">
                <a16:creationId xmlns:a16="http://schemas.microsoft.com/office/drawing/2014/main" id="{10476144-2F3B-4930-3FA5-69EC714A5899}"/>
              </a:ext>
            </a:extLst>
          </p:cNvPr>
          <p:cNvSpPr txBox="1"/>
          <p:nvPr/>
        </p:nvSpPr>
        <p:spPr>
          <a:xfrm>
            <a:off x="1582490" y="988638"/>
            <a:ext cx="6064250" cy="2171364"/>
          </a:xfrm>
          <a:prstGeom prst="rect">
            <a:avLst/>
          </a:prstGeom>
          <a:noFill/>
        </p:spPr>
        <p:txBody>
          <a:bodyPr wrap="square">
            <a:spAutoFit/>
          </a:bodyPr>
          <a:lstStyle/>
          <a:p>
            <a:pPr marL="285750" lvl="0" indent="-285750">
              <a:lnSpc>
                <a:spcPct val="115000"/>
              </a:lnSpc>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Đối số ngầm định cho phép bạn truy cập và  hoặc sửa đổi một giá trị mà không cần đặt tên rõ ràng cho đối số.Đối số vẫn có tên, ngay cả khi bạn không phải cung cấp nó</a:t>
            </a:r>
          </a:p>
          <a:p>
            <a:pPr marL="285750" lvl="0" indent="-285750">
              <a:lnSpc>
                <a:spcPct val="115000"/>
              </a:lnSpc>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VD : Perl</a:t>
            </a:r>
          </a:p>
        </p:txBody>
      </p:sp>
      <p:sp>
        <p:nvSpPr>
          <p:cNvPr id="4" name="TextBox 3">
            <a:extLst>
              <a:ext uri="{FF2B5EF4-FFF2-40B4-BE49-F238E27FC236}">
                <a16:creationId xmlns:a16="http://schemas.microsoft.com/office/drawing/2014/main" id="{06D6E703-6ADD-8297-14FB-8E7A009B5F62}"/>
              </a:ext>
            </a:extLst>
          </p:cNvPr>
          <p:cNvSpPr txBox="1"/>
          <p:nvPr/>
        </p:nvSpPr>
        <p:spPr>
          <a:xfrm>
            <a:off x="4137203" y="4535579"/>
            <a:ext cx="761040" cy="584775"/>
          </a:xfrm>
          <a:prstGeom prst="rect">
            <a:avLst/>
          </a:prstGeom>
          <a:noFill/>
        </p:spPr>
        <p:txBody>
          <a:bodyPr wrap="square">
            <a:spAutoFit/>
          </a:bodyPr>
          <a:lstStyle/>
          <a:p>
            <a:r>
              <a:rPr lang="en-US" sz="3200" dirty="0">
                <a:latin typeface="Delius Unicase" panose="020B0604020202020204" charset="0"/>
              </a:rPr>
              <a:t>11</a:t>
            </a:r>
            <a:endParaRPr lang="vi-VN" sz="3200" dirty="0"/>
          </a:p>
        </p:txBody>
      </p:sp>
      <p:pic>
        <p:nvPicPr>
          <p:cNvPr id="5" name="Picture 4" descr="Text&#10;&#10;Description automatically generated">
            <a:extLst>
              <a:ext uri="{FF2B5EF4-FFF2-40B4-BE49-F238E27FC236}">
                <a16:creationId xmlns:a16="http://schemas.microsoft.com/office/drawing/2014/main" id="{5C54C738-D974-7EBE-6B50-A3E9B3AA3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516" y="3110790"/>
            <a:ext cx="2838423" cy="1131358"/>
          </a:xfrm>
          <a:prstGeom prst="rect">
            <a:avLst/>
          </a:prstGeom>
        </p:spPr>
      </p:pic>
      <p:sp>
        <p:nvSpPr>
          <p:cNvPr id="2" name="TextBox 1">
            <a:extLst>
              <a:ext uri="{FF2B5EF4-FFF2-40B4-BE49-F238E27FC236}">
                <a16:creationId xmlns:a16="http://schemas.microsoft.com/office/drawing/2014/main" id="{A8960CCE-8DC1-F131-C3E0-F8050764E60D}"/>
              </a:ext>
            </a:extLst>
          </p:cNvPr>
          <p:cNvSpPr txBox="1"/>
          <p:nvPr/>
        </p:nvSpPr>
        <p:spPr>
          <a:xfrm>
            <a:off x="11036583" y="6865991"/>
            <a:ext cx="333039" cy="887764"/>
          </a:xfrm>
          <a:prstGeom prst="rect">
            <a:avLst/>
          </a:prstGeom>
          <a:noFill/>
        </p:spPr>
        <p:txBody>
          <a:bodyPr wrap="square" rtlCol="0">
            <a:spAutoFit/>
          </a:bodyPr>
          <a:lstStyle/>
          <a:p>
            <a:endParaRPr lang="vi-VN" dirty="0"/>
          </a:p>
        </p:txBody>
      </p:sp>
      <p:sp>
        <p:nvSpPr>
          <p:cNvPr id="7" name="Rectangle 3">
            <a:extLst>
              <a:ext uri="{FF2B5EF4-FFF2-40B4-BE49-F238E27FC236}">
                <a16:creationId xmlns:a16="http://schemas.microsoft.com/office/drawing/2014/main" id="{E4F906F4-20E0-7080-E348-D9A63ECF577A}"/>
              </a:ext>
            </a:extLst>
          </p:cNvPr>
          <p:cNvSpPr>
            <a:spLocks noChangeArrowheads="1"/>
          </p:cNvSpPr>
          <p:nvPr/>
        </p:nvSpPr>
        <p:spPr bwMode="auto">
          <a:xfrm>
            <a:off x="4810939" y="3041819"/>
            <a:ext cx="27110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dirty="0">
                <a:ln>
                  <a:noFill/>
                </a:ln>
                <a:solidFill>
                  <a:srgbClr val="282829"/>
                </a:solidFill>
                <a:effectLst/>
                <a:latin typeface="Barlow" panose="00000500000000000000" pitchFamily="2" charset="0"/>
                <a:ea typeface="Times New Roman" panose="02020603050405020304" pitchFamily="18" charset="0"/>
                <a:cs typeface="Times New Roman" panose="02020603050405020304" pitchFamily="18" charset="0"/>
              </a:rPr>
              <a:t>Chương trình này đề cập đến hai biến riêng biệt một cách ngầm định:</a:t>
            </a:r>
            <a:r>
              <a:rPr kumimoji="0" lang="en-US" altLang="vi-VN" sz="1800" b="0" i="1" u="none" strike="noStrike" cap="none" normalizeH="0" baseline="0" dirty="0">
                <a:ln>
                  <a:noFill/>
                </a:ln>
                <a:solidFill>
                  <a:srgbClr val="282829"/>
                </a:solidFill>
                <a:effectLst/>
                <a:latin typeface="Barlow" panose="00000500000000000000" pitchFamily="2" charset="0"/>
                <a:ea typeface="Times New Roman" panose="02020603050405020304" pitchFamily="18" charset="0"/>
                <a:cs typeface="Times New Roman" panose="02020603050405020304" pitchFamily="18" charset="0"/>
              </a:rPr>
              <a:t> </a:t>
            </a:r>
            <a:r>
              <a:rPr kumimoji="0" lang="vi-VN" altLang="vi-VN" sz="1800" b="0" i="1" u="none" strike="noStrike" cap="none" normalizeH="0" baseline="0" dirty="0">
                <a:ln>
                  <a:noFill/>
                </a:ln>
                <a:solidFill>
                  <a:srgbClr val="636466"/>
                </a:solidFill>
                <a:effectLst/>
                <a:latin typeface="Barlow" panose="00000500000000000000" pitchFamily="2" charset="0"/>
                <a:ea typeface="Times New Roman" panose="02020603050405020304" pitchFamily="18" charset="0"/>
                <a:cs typeface="Times New Roman" panose="02020603050405020304" pitchFamily="18" charset="0"/>
              </a:rPr>
              <a:t>&lt;&gt;</a:t>
            </a:r>
            <a:r>
              <a:rPr kumimoji="0" lang="en-US" altLang="vi-VN" sz="1800" b="0" i="1" u="none" strike="noStrike" cap="none" normalizeH="0" baseline="0" dirty="0">
                <a:ln>
                  <a:noFill/>
                </a:ln>
                <a:solidFill>
                  <a:srgbClr val="636466"/>
                </a:solidFill>
                <a:effectLst/>
                <a:latin typeface="Barlow" panose="00000500000000000000" pitchFamily="2" charset="0"/>
                <a:ea typeface="Times New Roman" panose="02020603050405020304" pitchFamily="18" charset="0"/>
                <a:cs typeface="Times New Roman" panose="02020603050405020304" pitchFamily="18" charset="0"/>
              </a:rPr>
              <a:t> </a:t>
            </a:r>
            <a:r>
              <a:rPr kumimoji="0" lang="vi-VN" altLang="vi-VN" sz="1800" b="0" i="1" u="none" strike="noStrike" cap="none" normalizeH="0" baseline="0" dirty="0">
                <a:ln>
                  <a:noFill/>
                </a:ln>
                <a:solidFill>
                  <a:srgbClr val="282829"/>
                </a:solidFill>
                <a:effectLst/>
                <a:latin typeface="Barlow" panose="00000500000000000000" pitchFamily="2" charset="0"/>
                <a:ea typeface="Times New Roman" panose="02020603050405020304" pitchFamily="18" charset="0"/>
                <a:cs typeface="Times New Roman" panose="02020603050405020304" pitchFamily="18" charset="0"/>
              </a:rPr>
              <a:t>tương đương với </a:t>
            </a:r>
            <a:r>
              <a:rPr kumimoji="0" lang="vi-VN" altLang="vi-VN" sz="1800" b="0" i="1" u="none" strike="noStrike" cap="none" normalizeH="0" baseline="0" dirty="0">
                <a:ln>
                  <a:noFill/>
                </a:ln>
                <a:solidFill>
                  <a:srgbClr val="636466"/>
                </a:solidFill>
                <a:effectLst/>
                <a:latin typeface="Barlow" panose="00000500000000000000" pitchFamily="2" charset="0"/>
                <a:ea typeface="Times New Roman" panose="02020603050405020304" pitchFamily="18" charset="0"/>
                <a:cs typeface="Times New Roman" panose="02020603050405020304" pitchFamily="18" charset="0"/>
              </a:rPr>
              <a:t>&lt;STDIN&gt;</a:t>
            </a:r>
            <a:endParaRPr kumimoji="0" lang="vi-VN" altLang="vi-VN" sz="2800" b="0" i="0" u="none" strike="noStrike" cap="none" normalizeH="0" baseline="0" dirty="0">
              <a:ln>
                <a:noFill/>
              </a:ln>
              <a:solidFill>
                <a:schemeClr val="tx1"/>
              </a:solidFill>
              <a:effectLst/>
              <a:latin typeface="Barlow" panose="00000500000000000000" pitchFamily="2" charset="0"/>
            </a:endParaRPr>
          </a:p>
        </p:txBody>
      </p:sp>
    </p:spTree>
    <p:extLst>
      <p:ext uri="{BB962C8B-B14F-4D97-AF65-F5344CB8AC3E}">
        <p14:creationId xmlns:p14="http://schemas.microsoft.com/office/powerpoint/2010/main" val="7406727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 calcmode="lin" valueType="num">
                                      <p:cBhvr>
                                        <p:cTn id="9" dur="500" fill="hold"/>
                                        <p:tgtEl>
                                          <p:spTgt spid="50"/>
                                        </p:tgtEl>
                                        <p:attrNameLst>
                                          <p:attrName>style.rotation</p:attrName>
                                        </p:attrNameLst>
                                      </p:cBhvr>
                                      <p:tavLst>
                                        <p:tav tm="0">
                                          <p:val>
                                            <p:fltVal val="360"/>
                                          </p:val>
                                        </p:tav>
                                        <p:tav tm="100000">
                                          <p:val>
                                            <p:fltVal val="0"/>
                                          </p:val>
                                        </p:tav>
                                      </p:tavLst>
                                    </p:anim>
                                    <p:animEffect transition="in" filter="fade">
                                      <p:cBhvr>
                                        <p:cTn id="10" dur="500"/>
                                        <p:tgtEl>
                                          <p:spTgt spid="50"/>
                                        </p:tgtEl>
                                      </p:cBhvr>
                                    </p:animEffect>
                                  </p:childTnLst>
                                </p:cTn>
                              </p:par>
                              <p:par>
                                <p:cTn id="11" presetID="18" presetClass="entr" presetSubtype="12" fill="hold" nodeType="withEffect">
                                  <p:stCondLst>
                                    <p:cond delay="0"/>
                                  </p:stCondLst>
                                  <p:childTnLst>
                                    <p:set>
                                      <p:cBhvr>
                                        <p:cTn id="12" dur="1" fill="hold">
                                          <p:stCondLst>
                                            <p:cond delay="0"/>
                                          </p:stCondLst>
                                        </p:cTn>
                                        <p:tgtEl>
                                          <p:spTgt spid="52">
                                            <p:txEl>
                                              <p:pRg st="0" end="0"/>
                                            </p:txEl>
                                          </p:spTgt>
                                        </p:tgtEl>
                                        <p:attrNameLst>
                                          <p:attrName>style.visibility</p:attrName>
                                        </p:attrNameLst>
                                      </p:cBhvr>
                                      <p:to>
                                        <p:strVal val="visible"/>
                                      </p:to>
                                    </p:set>
                                    <p:animEffect transition="in" filter="strips(downLeft)">
                                      <p:cBhvr>
                                        <p:cTn id="13" dur="500"/>
                                        <p:tgtEl>
                                          <p:spTgt spid="52">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2">
                                            <p:txEl>
                                              <p:pRg st="1" end="1"/>
                                            </p:txEl>
                                          </p:spTgt>
                                        </p:tgtEl>
                                        <p:attrNameLst>
                                          <p:attrName>style.visibility</p:attrName>
                                        </p:attrNameLst>
                                      </p:cBhvr>
                                      <p:to>
                                        <p:strVal val="visible"/>
                                      </p:to>
                                    </p:set>
                                    <p:animEffect transition="in" filter="strips(downLeft)">
                                      <p:cBhvr>
                                        <p:cTn id="16" dur="500"/>
                                        <p:tgtEl>
                                          <p:spTgt spid="52">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9"/>
        <p:cNvGrpSpPr/>
        <p:nvPr/>
      </p:nvGrpSpPr>
      <p:grpSpPr>
        <a:xfrm>
          <a:off x="0" y="0"/>
          <a:ext cx="0" cy="0"/>
          <a:chOff x="0" y="0"/>
          <a:chExt cx="0" cy="0"/>
        </a:xfrm>
      </p:grpSpPr>
      <p:sp>
        <p:nvSpPr>
          <p:cNvPr id="3210" name="Google Shape;3210;p54"/>
          <p:cNvSpPr txBox="1">
            <a:spLocks noGrp="1"/>
          </p:cNvSpPr>
          <p:nvPr>
            <p:ph type="title"/>
          </p:nvPr>
        </p:nvSpPr>
        <p:spPr>
          <a:xfrm>
            <a:off x="2064700" y="2731775"/>
            <a:ext cx="4806000" cy="908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ADDRESS</a:t>
            </a:r>
            <a:endParaRPr dirty="0"/>
          </a:p>
        </p:txBody>
      </p:sp>
      <p:sp>
        <p:nvSpPr>
          <p:cNvPr id="3211" name="Google Shape;3211;p54"/>
          <p:cNvSpPr txBox="1">
            <a:spLocks noGrp="1"/>
          </p:cNvSpPr>
          <p:nvPr>
            <p:ph type="title" idx="2"/>
          </p:nvPr>
        </p:nvSpPr>
        <p:spPr>
          <a:xfrm>
            <a:off x="2064700" y="1335775"/>
            <a:ext cx="3684600" cy="1413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02</a:t>
            </a:r>
            <a:endParaRPr dirty="0"/>
          </a:p>
        </p:txBody>
      </p:sp>
      <p:sp>
        <p:nvSpPr>
          <p:cNvPr id="4" name="TextBox 3">
            <a:extLst>
              <a:ext uri="{FF2B5EF4-FFF2-40B4-BE49-F238E27FC236}">
                <a16:creationId xmlns:a16="http://schemas.microsoft.com/office/drawing/2014/main" id="{DB2090B6-D260-8172-7F40-0417F3B6E81F}"/>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12</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211"/>
                                        </p:tgtEl>
                                        <p:attrNameLst>
                                          <p:attrName>style.visibility</p:attrName>
                                        </p:attrNameLst>
                                      </p:cBhvr>
                                      <p:to>
                                        <p:strVal val="visible"/>
                                      </p:to>
                                    </p:set>
                                    <p:anim calcmode="lin" valueType="num">
                                      <p:cBhvr>
                                        <p:cTn id="7" dur="500" fill="hold"/>
                                        <p:tgtEl>
                                          <p:spTgt spid="3211"/>
                                        </p:tgtEl>
                                        <p:attrNameLst>
                                          <p:attrName>ppt_w</p:attrName>
                                        </p:attrNameLst>
                                      </p:cBhvr>
                                      <p:tavLst>
                                        <p:tav tm="0">
                                          <p:val>
                                            <p:fltVal val="0"/>
                                          </p:val>
                                        </p:tav>
                                        <p:tav tm="100000">
                                          <p:val>
                                            <p:strVal val="#ppt_w"/>
                                          </p:val>
                                        </p:tav>
                                      </p:tavLst>
                                    </p:anim>
                                    <p:anim calcmode="lin" valueType="num">
                                      <p:cBhvr>
                                        <p:cTn id="8" dur="500" fill="hold"/>
                                        <p:tgtEl>
                                          <p:spTgt spid="321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210"/>
                                        </p:tgtEl>
                                        <p:attrNameLst>
                                          <p:attrName>style.visibility</p:attrName>
                                        </p:attrNameLst>
                                      </p:cBhvr>
                                      <p:to>
                                        <p:strVal val="visible"/>
                                      </p:to>
                                    </p:set>
                                    <p:anim calcmode="lin" valueType="num">
                                      <p:cBhvr>
                                        <p:cTn id="11" dur="500" fill="hold"/>
                                        <p:tgtEl>
                                          <p:spTgt spid="3210"/>
                                        </p:tgtEl>
                                        <p:attrNameLst>
                                          <p:attrName>ppt_w</p:attrName>
                                        </p:attrNameLst>
                                      </p:cBhvr>
                                      <p:tavLst>
                                        <p:tav tm="0">
                                          <p:val>
                                            <p:fltVal val="0"/>
                                          </p:val>
                                        </p:tav>
                                        <p:tav tm="100000">
                                          <p:val>
                                            <p:strVal val="#ppt_w"/>
                                          </p:val>
                                        </p:tav>
                                      </p:tavLst>
                                    </p:anim>
                                    <p:anim calcmode="lin" valueType="num">
                                      <p:cBhvr>
                                        <p:cTn id="12" dur="500" fill="hold"/>
                                        <p:tgtEl>
                                          <p:spTgt spid="32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0" grpId="0"/>
      <p:bldP spid="32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6"/>
        <p:cNvGrpSpPr/>
        <p:nvPr/>
      </p:nvGrpSpPr>
      <p:grpSpPr>
        <a:xfrm>
          <a:off x="0" y="0"/>
          <a:ext cx="0" cy="0"/>
          <a:chOff x="0" y="0"/>
          <a:chExt cx="0" cy="0"/>
        </a:xfrm>
      </p:grpSpPr>
      <p:sp>
        <p:nvSpPr>
          <p:cNvPr id="4" name="Title 3">
            <a:extLst>
              <a:ext uri="{FF2B5EF4-FFF2-40B4-BE49-F238E27FC236}">
                <a16:creationId xmlns:a16="http://schemas.microsoft.com/office/drawing/2014/main" id="{A62D9192-42E4-91FD-4773-54DA49ACB2FE}"/>
              </a:ext>
            </a:extLst>
          </p:cNvPr>
          <p:cNvSpPr>
            <a:spLocks noGrp="1"/>
          </p:cNvSpPr>
          <p:nvPr>
            <p:ph type="title"/>
          </p:nvPr>
        </p:nvSpPr>
        <p:spPr>
          <a:xfrm>
            <a:off x="1798213" y="581278"/>
            <a:ext cx="4418789" cy="585300"/>
          </a:xfrm>
        </p:spPr>
        <p:txBody>
          <a:bodyPr/>
          <a:lstStyle/>
          <a:p>
            <a:r>
              <a:rPr lang="en-US" dirty="0" err="1">
                <a:latin typeface="Bahnschrift" panose="020B0502040204020203" pitchFamily="34" charset="0"/>
              </a:rPr>
              <a:t>Địa</a:t>
            </a:r>
            <a:r>
              <a:rPr lang="en-US" dirty="0">
                <a:latin typeface="Bahnschrift" panose="020B0502040204020203" pitchFamily="34" charset="0"/>
              </a:rPr>
              <a:t> </a:t>
            </a:r>
            <a:r>
              <a:rPr lang="en-US" dirty="0" err="1">
                <a:latin typeface="Bahnschrift" panose="020B0502040204020203" pitchFamily="34" charset="0"/>
              </a:rPr>
              <a:t>chỉ</a:t>
            </a:r>
            <a:r>
              <a:rPr lang="en-US" dirty="0">
                <a:latin typeface="Bahnschrift" panose="020B0502040204020203" pitchFamily="34" charset="0"/>
              </a:rPr>
              <a:t> </a:t>
            </a:r>
            <a:r>
              <a:rPr lang="en-US" dirty="0" err="1">
                <a:latin typeface="Bahnschrift" panose="020B0502040204020203" pitchFamily="34" charset="0"/>
              </a:rPr>
              <a:t>của</a:t>
            </a:r>
            <a:r>
              <a:rPr lang="en-US" dirty="0">
                <a:latin typeface="Bahnschrift" panose="020B0502040204020203" pitchFamily="34" charset="0"/>
              </a:rPr>
              <a:t> biến </a:t>
            </a:r>
            <a:r>
              <a:rPr lang="en-US" dirty="0" err="1">
                <a:latin typeface="Bahnschrift" panose="020B0502040204020203" pitchFamily="34" charset="0"/>
              </a:rPr>
              <a:t>là</a:t>
            </a:r>
            <a:r>
              <a:rPr lang="en-US" dirty="0">
                <a:latin typeface="Bahnschrift" panose="020B0502040204020203" pitchFamily="34" charset="0"/>
              </a:rPr>
              <a:t> </a:t>
            </a:r>
            <a:r>
              <a:rPr lang="en-US" dirty="0" err="1">
                <a:latin typeface="Bahnschrift" panose="020B0502040204020203" pitchFamily="34" charset="0"/>
              </a:rPr>
              <a:t>gì</a:t>
            </a:r>
            <a:r>
              <a:rPr lang="en-US" dirty="0">
                <a:latin typeface="Bahnschrift" panose="020B0502040204020203" pitchFamily="34" charset="0"/>
              </a:rPr>
              <a:t> </a:t>
            </a:r>
            <a:r>
              <a:rPr lang="en-US" dirty="0"/>
              <a:t>?</a:t>
            </a:r>
            <a:endParaRPr lang="vi-VN" dirty="0"/>
          </a:p>
        </p:txBody>
      </p:sp>
      <p:sp>
        <p:nvSpPr>
          <p:cNvPr id="5" name="Text Placeholder 4">
            <a:extLst>
              <a:ext uri="{FF2B5EF4-FFF2-40B4-BE49-F238E27FC236}">
                <a16:creationId xmlns:a16="http://schemas.microsoft.com/office/drawing/2014/main" id="{626280F5-17C0-63F2-8451-B9CF5DE6699D}"/>
              </a:ext>
            </a:extLst>
          </p:cNvPr>
          <p:cNvSpPr>
            <a:spLocks noGrp="1"/>
          </p:cNvSpPr>
          <p:nvPr>
            <p:ph type="body" idx="1"/>
          </p:nvPr>
        </p:nvSpPr>
        <p:spPr>
          <a:xfrm>
            <a:off x="1382534" y="1234746"/>
            <a:ext cx="5488166" cy="2670504"/>
          </a:xfrm>
        </p:spPr>
        <p:txBody>
          <a:bodyPr/>
          <a:lstStyle/>
          <a:p>
            <a:pPr marL="177800" indent="0">
              <a:buSzPct val="140000"/>
              <a:buNone/>
            </a:pPr>
            <a:r>
              <a:rPr lang="vi-VN" sz="2800" dirty="0">
                <a:solidFill>
                  <a:srgbClr val="333333"/>
                </a:solidFill>
                <a:latin typeface="Barlow" panose="00000500000000000000" pitchFamily="2" charset="0"/>
                <a:ea typeface="Arial" panose="020B0604020202020204" pitchFamily="34" charset="0"/>
              </a:rPr>
              <a:t>C</a:t>
            </a:r>
            <a:r>
              <a:rPr lang="vi-VN" sz="2800" dirty="0">
                <a:solidFill>
                  <a:srgbClr val="333333"/>
                </a:solidFill>
                <a:effectLst/>
                <a:latin typeface="Barlow" panose="00000500000000000000" pitchFamily="2" charset="0"/>
                <a:ea typeface="Arial" panose="020B0604020202020204" pitchFamily="34" charset="0"/>
              </a:rPr>
              <a:t>ác ô nhớ liên tiếp nhau, mỗi ô nhớ đều có 1 số thứ tự đại diện cho vị trí của ô nhớ đó trong thiết bị lưu trữ.Những con số đó là địa chỉ của ô nhớ, một địa chỉ biến có thể gồm 1 hay 1 vùng ô nhớ .</a:t>
            </a:r>
            <a:endParaRPr lang="vi-VN" sz="4000" dirty="0">
              <a:latin typeface="Barlow" panose="00000500000000000000" pitchFamily="2" charset="0"/>
            </a:endParaRPr>
          </a:p>
        </p:txBody>
      </p:sp>
      <p:sp>
        <p:nvSpPr>
          <p:cNvPr id="6" name="TextBox 5">
            <a:extLst>
              <a:ext uri="{FF2B5EF4-FFF2-40B4-BE49-F238E27FC236}">
                <a16:creationId xmlns:a16="http://schemas.microsoft.com/office/drawing/2014/main" id="{E2379A25-11DD-65CA-EC48-25CB50EBD75C}"/>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13</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par>
                                <p:cTn id="8" presetID="18" presetClass="entr" presetSubtype="12" fill="hold" grpId="0" nodeType="withEffect">
                                  <p:stCondLst>
                                    <p:cond delay="25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strips(downLeft)">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E0A1B2-F2A6-C2A3-05BA-4B3D237D1E8F}"/>
              </a:ext>
            </a:extLst>
          </p:cNvPr>
          <p:cNvSpPr>
            <a:spLocks noGrp="1"/>
          </p:cNvSpPr>
          <p:nvPr>
            <p:ph type="ctrTitle"/>
          </p:nvPr>
        </p:nvSpPr>
        <p:spPr>
          <a:xfrm>
            <a:off x="3217657" y="360469"/>
            <a:ext cx="2050121" cy="585300"/>
          </a:xfrm>
        </p:spPr>
        <p:txBody>
          <a:bodyPr/>
          <a:lstStyle/>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endParaRPr lang="vi-VN" dirty="0">
              <a:latin typeface="Bahnschrift" panose="020B0502040204020203" pitchFamily="34" charset="0"/>
            </a:endParaRPr>
          </a:p>
        </p:txBody>
      </p:sp>
      <p:sp>
        <p:nvSpPr>
          <p:cNvPr id="7" name="TextBox 6">
            <a:extLst>
              <a:ext uri="{FF2B5EF4-FFF2-40B4-BE49-F238E27FC236}">
                <a16:creationId xmlns:a16="http://schemas.microsoft.com/office/drawing/2014/main" id="{F04FF683-7036-56E2-B386-7A8A785E18EC}"/>
              </a:ext>
            </a:extLst>
          </p:cNvPr>
          <p:cNvSpPr txBox="1"/>
          <p:nvPr/>
        </p:nvSpPr>
        <p:spPr>
          <a:xfrm>
            <a:off x="546100" y="1089339"/>
            <a:ext cx="8441712" cy="3539430"/>
          </a:xfrm>
          <a:prstGeom prst="rect">
            <a:avLst/>
          </a:prstGeom>
          <a:noFill/>
        </p:spPr>
        <p:txBody>
          <a:bodyPr wrap="square">
            <a:spAutoFit/>
          </a:bodyPr>
          <a:lstStyle/>
          <a:p>
            <a:pPr algn="just"/>
            <a:r>
              <a:rPr lang="vi-VN" sz="2800" dirty="0">
                <a:latin typeface="Barlow" panose="00000500000000000000" pitchFamily="2" charset="0"/>
              </a:rPr>
              <a:t>					Giả sử biến var được </a:t>
            </a:r>
          </a:p>
          <a:p>
            <a:pPr algn="just"/>
            <a:r>
              <a:rPr lang="vi-VN" sz="2800" dirty="0">
                <a:latin typeface="Barlow" panose="00000500000000000000" pitchFamily="2" charset="0"/>
              </a:rPr>
              <a:t>					khai báo bằng kiểu dữ 						liệu int32_t, và hệ điều 						hành tìm được vùng nhớ trống đủ 4 bytes để cung cấp cho biến var tại vị trí 125 đến 128, biến var sau khi được cấp phát vùng nhớ sẽ có địa chỉ 125 (là địa chỉ của ô nhớ đầu tiên mà biến nắm giữ).</a:t>
            </a:r>
          </a:p>
        </p:txBody>
      </p:sp>
      <p:pic>
        <p:nvPicPr>
          <p:cNvPr id="8" name="Picture 7" descr="Chart&#10;&#10;Description automatically generated">
            <a:extLst>
              <a:ext uri="{FF2B5EF4-FFF2-40B4-BE49-F238E27FC236}">
                <a16:creationId xmlns:a16="http://schemas.microsoft.com/office/drawing/2014/main" id="{B5B52109-BD56-1BA4-A40D-4A8ABF4F34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72" y="1191707"/>
            <a:ext cx="4253866" cy="1465768"/>
          </a:xfrm>
          <a:prstGeom prst="rect">
            <a:avLst/>
          </a:prstGeom>
        </p:spPr>
      </p:pic>
      <p:sp>
        <p:nvSpPr>
          <p:cNvPr id="5" name="TextBox 4">
            <a:extLst>
              <a:ext uri="{FF2B5EF4-FFF2-40B4-BE49-F238E27FC236}">
                <a16:creationId xmlns:a16="http://schemas.microsoft.com/office/drawing/2014/main" id="{58669F49-49C8-A2A9-15AB-285D8D46710F}"/>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14</a:t>
            </a:r>
            <a:endParaRPr lang="vi-VN" sz="3200" dirty="0"/>
          </a:p>
        </p:txBody>
      </p:sp>
    </p:spTree>
    <p:extLst>
      <p:ext uri="{BB962C8B-B14F-4D97-AF65-F5344CB8AC3E}">
        <p14:creationId xmlns:p14="http://schemas.microsoft.com/office/powerpoint/2010/main" val="24693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par>
                                <p:cTn id="15" presetID="5" presetClass="entr" presetSubtype="5"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E0A1B2-F2A6-C2A3-05BA-4B3D237D1E8F}"/>
              </a:ext>
            </a:extLst>
          </p:cNvPr>
          <p:cNvSpPr>
            <a:spLocks noGrp="1"/>
          </p:cNvSpPr>
          <p:nvPr>
            <p:ph type="ctrTitle"/>
          </p:nvPr>
        </p:nvSpPr>
        <p:spPr>
          <a:xfrm>
            <a:off x="3217657" y="360469"/>
            <a:ext cx="2050121" cy="585300"/>
          </a:xfrm>
        </p:spPr>
        <p:txBody>
          <a:bodyPr/>
          <a:lstStyle/>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endParaRPr lang="vi-VN" dirty="0">
              <a:latin typeface="Bahnschrift" panose="020B0502040204020203" pitchFamily="34" charset="0"/>
            </a:endParaRPr>
          </a:p>
        </p:txBody>
      </p:sp>
      <p:sp>
        <p:nvSpPr>
          <p:cNvPr id="7" name="TextBox 6">
            <a:extLst>
              <a:ext uri="{FF2B5EF4-FFF2-40B4-BE49-F238E27FC236}">
                <a16:creationId xmlns:a16="http://schemas.microsoft.com/office/drawing/2014/main" id="{F04FF683-7036-56E2-B386-7A8A785E18EC}"/>
              </a:ext>
            </a:extLst>
          </p:cNvPr>
          <p:cNvSpPr txBox="1"/>
          <p:nvPr/>
        </p:nvSpPr>
        <p:spPr>
          <a:xfrm>
            <a:off x="546100" y="1089339"/>
            <a:ext cx="8441712" cy="3539430"/>
          </a:xfrm>
          <a:prstGeom prst="rect">
            <a:avLst/>
          </a:prstGeom>
          <a:noFill/>
        </p:spPr>
        <p:txBody>
          <a:bodyPr wrap="square">
            <a:spAutoFit/>
          </a:bodyPr>
          <a:lstStyle/>
          <a:p>
            <a:pPr algn="just"/>
            <a:r>
              <a:rPr lang="vi-VN" sz="2800" dirty="0">
                <a:latin typeface="Barlow" panose="00000500000000000000" pitchFamily="2" charset="0"/>
              </a:rPr>
              <a:t>					Giả sử biến var được </a:t>
            </a:r>
          </a:p>
          <a:p>
            <a:pPr algn="just"/>
            <a:r>
              <a:rPr lang="vi-VN" sz="2800" dirty="0">
                <a:latin typeface="Barlow" panose="00000500000000000000" pitchFamily="2" charset="0"/>
              </a:rPr>
              <a:t>					khai báo bằng kiểu dữ 						liệu int32_t, và hệ điều 						hành tìm được vùng nhớ trống đủ 4 bytes để cung cấp cho biến var tại vị trí 125 đến 128, biến var sau khi được cấp phát vùng nhớ sẽ có địa chỉ 125 (là địa chỉ của ô nhớ đầu tiên mà biến nắm giữ).</a:t>
            </a:r>
          </a:p>
        </p:txBody>
      </p:sp>
      <p:pic>
        <p:nvPicPr>
          <p:cNvPr id="6" name="Picture 5" descr="Diagram&#10;&#10;Description automatically generated with medium confidence">
            <a:extLst>
              <a:ext uri="{FF2B5EF4-FFF2-40B4-BE49-F238E27FC236}">
                <a16:creationId xmlns:a16="http://schemas.microsoft.com/office/drawing/2014/main" id="{B000E225-B2EC-54E5-0C8C-62E8BFAC51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20" y="1179496"/>
            <a:ext cx="4227418" cy="1474804"/>
          </a:xfrm>
          <a:prstGeom prst="rect">
            <a:avLst/>
          </a:prstGeom>
        </p:spPr>
      </p:pic>
      <p:sp>
        <p:nvSpPr>
          <p:cNvPr id="5" name="TextBox 4">
            <a:extLst>
              <a:ext uri="{FF2B5EF4-FFF2-40B4-BE49-F238E27FC236}">
                <a16:creationId xmlns:a16="http://schemas.microsoft.com/office/drawing/2014/main" id="{38F51D1C-729D-293E-1F6D-83BEB0C6BA46}"/>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15</a:t>
            </a:r>
            <a:endParaRPr lang="vi-VN" sz="3200" dirty="0"/>
          </a:p>
        </p:txBody>
      </p:sp>
    </p:spTree>
    <p:extLst>
      <p:ext uri="{BB962C8B-B14F-4D97-AF65-F5344CB8AC3E}">
        <p14:creationId xmlns:p14="http://schemas.microsoft.com/office/powerpoint/2010/main" val="206189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3316"/>
        <p:cNvGrpSpPr/>
        <p:nvPr/>
      </p:nvGrpSpPr>
      <p:grpSpPr>
        <a:xfrm>
          <a:off x="0" y="0"/>
          <a:ext cx="0" cy="0"/>
          <a:chOff x="0" y="0"/>
          <a:chExt cx="0" cy="0"/>
        </a:xfrm>
      </p:grpSpPr>
      <p:sp>
        <p:nvSpPr>
          <p:cNvPr id="171" name="TextBox 170">
            <a:extLst>
              <a:ext uri="{FF2B5EF4-FFF2-40B4-BE49-F238E27FC236}">
                <a16:creationId xmlns:a16="http://schemas.microsoft.com/office/drawing/2014/main" id="{04150ACC-9DC5-AADB-2CAD-2F4FF4600AA5}"/>
              </a:ext>
            </a:extLst>
          </p:cNvPr>
          <p:cNvSpPr txBox="1"/>
          <p:nvPr/>
        </p:nvSpPr>
        <p:spPr>
          <a:xfrm>
            <a:off x="1746250" y="1431736"/>
            <a:ext cx="5651500" cy="2022348"/>
          </a:xfrm>
          <a:prstGeom prst="rect">
            <a:avLst/>
          </a:prstGeom>
          <a:noFill/>
        </p:spPr>
        <p:txBody>
          <a:bodyPr wrap="square">
            <a:spAutoFit/>
          </a:bodyPr>
          <a:lstStyle/>
          <a:p>
            <a:pPr marL="365760">
              <a:lnSpc>
                <a:spcPct val="115000"/>
              </a:lnSpc>
              <a:spcAft>
                <a:spcPts val="800"/>
              </a:spcAft>
            </a:pP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tên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thể</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địa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chỉ</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nhau</a:t>
            </a:r>
            <a:r>
              <a:rPr lang="en-US" sz="2800" dirty="0">
                <a:effectLst/>
                <a:latin typeface="Barlow" panose="00000500000000000000" pitchFamily="2" charset="0"/>
                <a:ea typeface="Arial" panose="020B0604020202020204" pitchFamily="34" charset="0"/>
                <a:cs typeface="Times New Roman" panose="02020603050405020304" pitchFamily="18" charset="0"/>
              </a:rPr>
              <a:t> ở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những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nơi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nhau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tại</a:t>
            </a:r>
            <a:r>
              <a:rPr lang="en-US" sz="2800" dirty="0">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thời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gian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nhau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hiện</a:t>
            </a:r>
            <a:r>
              <a:rPr lang="en-US" sz="2800" dirty="0">
                <a:effectLst/>
                <a:latin typeface="Barlow" panose="00000500000000000000" pitchFamily="2" charset="0"/>
                <a:ea typeface="Arial" panose="020B0604020202020204" pitchFamily="34" charset="0"/>
                <a:cs typeface="Times New Roman" panose="02020603050405020304" pitchFamily="18" charset="0"/>
              </a:rPr>
              <a:t>.</a:t>
            </a:r>
          </a:p>
        </p:txBody>
      </p:sp>
      <p:sp>
        <p:nvSpPr>
          <p:cNvPr id="172" name="TextBox 171">
            <a:extLst>
              <a:ext uri="{FF2B5EF4-FFF2-40B4-BE49-F238E27FC236}">
                <a16:creationId xmlns:a16="http://schemas.microsoft.com/office/drawing/2014/main" id="{526041B1-08D0-CAA9-5D2D-03C44F25A375}"/>
              </a:ext>
            </a:extLst>
          </p:cNvPr>
          <p:cNvSpPr txBox="1"/>
          <p:nvPr/>
        </p:nvSpPr>
        <p:spPr>
          <a:xfrm>
            <a:off x="3633787" y="355322"/>
            <a:ext cx="1584325" cy="600164"/>
          </a:xfrm>
          <a:prstGeom prst="rect">
            <a:avLst/>
          </a:prstGeom>
          <a:noFill/>
        </p:spPr>
        <p:txBody>
          <a:bodyPr wrap="square">
            <a:spAutoFit/>
          </a:bodyPr>
          <a:lstStyle/>
          <a:p>
            <a:r>
              <a:rPr lang="en-US" sz="3300" b="1" dirty="0" err="1"/>
              <a:t>Lưu</a:t>
            </a:r>
            <a:r>
              <a:rPr lang="en-US" sz="3300" b="1" dirty="0"/>
              <a:t> ý</a:t>
            </a:r>
            <a:endParaRPr lang="vi-VN" sz="3300" b="1" dirty="0"/>
          </a:p>
        </p:txBody>
      </p:sp>
      <p:sp>
        <p:nvSpPr>
          <p:cNvPr id="4" name="TextBox 3">
            <a:extLst>
              <a:ext uri="{FF2B5EF4-FFF2-40B4-BE49-F238E27FC236}">
                <a16:creationId xmlns:a16="http://schemas.microsoft.com/office/drawing/2014/main" id="{CA79B848-EEBF-AE37-8515-AFE5841BAA51}"/>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16</a:t>
            </a:r>
            <a:endParaRPr lang="vi-VN" sz="3200" dirty="0"/>
          </a:p>
        </p:txBody>
      </p:sp>
    </p:spTree>
    <p:extLst>
      <p:ext uri="{BB962C8B-B14F-4D97-AF65-F5344CB8AC3E}">
        <p14:creationId xmlns:p14="http://schemas.microsoft.com/office/powerpoint/2010/main" val="2318081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 calcmode="lin" valueType="num">
                                      <p:cBhvr>
                                        <p:cTn id="9" dur="500" fill="hold"/>
                                        <p:tgtEl>
                                          <p:spTgt spid="172"/>
                                        </p:tgtEl>
                                        <p:attrNameLst>
                                          <p:attrName>style.rotation</p:attrName>
                                        </p:attrNameLst>
                                      </p:cBhvr>
                                      <p:tavLst>
                                        <p:tav tm="0">
                                          <p:val>
                                            <p:fltVal val="360"/>
                                          </p:val>
                                        </p:tav>
                                        <p:tav tm="100000">
                                          <p:val>
                                            <p:fltVal val="0"/>
                                          </p:val>
                                        </p:tav>
                                      </p:tavLst>
                                    </p:anim>
                                    <p:animEffect transition="in" filter="fade">
                                      <p:cBhvr>
                                        <p:cTn id="10" dur="500"/>
                                        <p:tgtEl>
                                          <p:spTgt spid="17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1"/>
                                        </p:tgtEl>
                                        <p:attrNameLst>
                                          <p:attrName>style.visibility</p:attrName>
                                        </p:attrNameLst>
                                      </p:cBhvr>
                                      <p:to>
                                        <p:strVal val="visible"/>
                                      </p:to>
                                    </p:set>
                                    <p:animEffect transition="in" filter="strips(downLeft)">
                                      <p:cBhvr>
                                        <p:cTn id="13" dur="25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3316"/>
        <p:cNvGrpSpPr/>
        <p:nvPr/>
      </p:nvGrpSpPr>
      <p:grpSpPr>
        <a:xfrm>
          <a:off x="0" y="0"/>
          <a:ext cx="0" cy="0"/>
          <a:chOff x="0" y="0"/>
          <a:chExt cx="0" cy="0"/>
        </a:xfrm>
      </p:grpSpPr>
      <p:sp>
        <p:nvSpPr>
          <p:cNvPr id="172" name="TextBox 171">
            <a:extLst>
              <a:ext uri="{FF2B5EF4-FFF2-40B4-BE49-F238E27FC236}">
                <a16:creationId xmlns:a16="http://schemas.microsoft.com/office/drawing/2014/main" id="{526041B1-08D0-CAA9-5D2D-03C44F25A375}"/>
              </a:ext>
            </a:extLst>
          </p:cNvPr>
          <p:cNvSpPr txBox="1"/>
          <p:nvPr/>
        </p:nvSpPr>
        <p:spPr>
          <a:xfrm>
            <a:off x="4097337" y="217254"/>
            <a:ext cx="1382713" cy="600164"/>
          </a:xfrm>
          <a:prstGeom prst="rect">
            <a:avLst/>
          </a:prstGeom>
          <a:noFill/>
        </p:spPr>
        <p:txBody>
          <a:bodyPr wrap="square">
            <a:spAutoFit/>
          </a:bodyPr>
          <a:lstStyle/>
          <a:p>
            <a:r>
              <a:rPr lang="en-US" sz="3300" b="1" dirty="0" err="1"/>
              <a:t>Ví</a:t>
            </a:r>
            <a:r>
              <a:rPr lang="en-US" sz="3300" b="1" dirty="0"/>
              <a:t> </a:t>
            </a:r>
            <a:r>
              <a:rPr lang="en-US" sz="3300" b="1" dirty="0" err="1"/>
              <a:t>dụ</a:t>
            </a:r>
            <a:endParaRPr lang="vi-VN" sz="3300" b="1" dirty="0"/>
          </a:p>
        </p:txBody>
      </p:sp>
      <p:sp>
        <p:nvSpPr>
          <p:cNvPr id="6" name="TextBox 5">
            <a:extLst>
              <a:ext uri="{FF2B5EF4-FFF2-40B4-BE49-F238E27FC236}">
                <a16:creationId xmlns:a16="http://schemas.microsoft.com/office/drawing/2014/main" id="{A2F677F3-478C-959A-CC64-FA11B2EABEF7}"/>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17</a:t>
            </a:r>
            <a:endParaRPr lang="vi-VN" sz="3200" dirty="0"/>
          </a:p>
        </p:txBody>
      </p:sp>
      <p:sp>
        <p:nvSpPr>
          <p:cNvPr id="2" name="Rectangle: Rounded Corners 1">
            <a:extLst>
              <a:ext uri="{FF2B5EF4-FFF2-40B4-BE49-F238E27FC236}">
                <a16:creationId xmlns:a16="http://schemas.microsoft.com/office/drawing/2014/main" id="{6D5FF1BA-9965-3047-F45A-712D54DE5027}"/>
              </a:ext>
            </a:extLst>
          </p:cNvPr>
          <p:cNvSpPr/>
          <p:nvPr/>
        </p:nvSpPr>
        <p:spPr>
          <a:xfrm>
            <a:off x="2130050" y="955486"/>
            <a:ext cx="4883899" cy="2410014"/>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Barlow" panose="00000500000000000000" pitchFamily="2" charset="0"/>
              </a:rPr>
              <a:t>#include &lt;iostream&gt;</a:t>
            </a:r>
          </a:p>
          <a:p>
            <a:r>
              <a:rPr lang="en-US" sz="1800" dirty="0">
                <a:solidFill>
                  <a:schemeClr val="tx1"/>
                </a:solidFill>
                <a:latin typeface="Barlow" panose="00000500000000000000" pitchFamily="2" charset="0"/>
              </a:rPr>
              <a:t>using namespace std;</a:t>
            </a:r>
          </a:p>
          <a:p>
            <a:endParaRPr lang="en-US" sz="1800" dirty="0">
              <a:solidFill>
                <a:schemeClr val="tx1"/>
              </a:solidFill>
              <a:latin typeface="Barlow" panose="00000500000000000000" pitchFamily="2" charset="0"/>
            </a:endParaRPr>
          </a:p>
          <a:p>
            <a:r>
              <a:rPr lang="en-US" sz="1800" dirty="0">
                <a:solidFill>
                  <a:schemeClr val="tx1"/>
                </a:solidFill>
                <a:latin typeface="Barlow" panose="00000500000000000000" pitchFamily="2" charset="0"/>
              </a:rPr>
              <a:t>int main ()</a:t>
            </a:r>
          </a:p>
          <a:p>
            <a:r>
              <a:rPr lang="en-US" sz="1800" dirty="0">
                <a:solidFill>
                  <a:schemeClr val="tx1"/>
                </a:solidFill>
                <a:latin typeface="Barlow" panose="00000500000000000000" pitchFamily="2" charset="0"/>
              </a:rPr>
              <a:t>{</a:t>
            </a:r>
          </a:p>
          <a:p>
            <a:r>
              <a:rPr lang="en-US" sz="1800" dirty="0">
                <a:solidFill>
                  <a:schemeClr val="tx1"/>
                </a:solidFill>
                <a:latin typeface="Barlow" panose="00000500000000000000" pitchFamily="2" charset="0"/>
              </a:rPr>
              <a:t>     int32_t var;</a:t>
            </a:r>
          </a:p>
          <a:p>
            <a:r>
              <a:rPr lang="en-US" sz="1800" dirty="0">
                <a:solidFill>
                  <a:schemeClr val="tx1"/>
                </a:solidFill>
                <a:latin typeface="Barlow" panose="00000500000000000000" pitchFamily="2" charset="0"/>
              </a:rPr>
              <a:t>     cout&lt;&lt; “ Address of var : ” &lt;&lt;&amp;var &lt;&lt;endl;</a:t>
            </a:r>
          </a:p>
          <a:p>
            <a:r>
              <a:rPr lang="en-US" sz="1800" dirty="0">
                <a:solidFill>
                  <a:schemeClr val="tx1"/>
                </a:solidFill>
                <a:latin typeface="Barlow" panose="00000500000000000000" pitchFamily="2" charset="0"/>
              </a:rPr>
              <a:t>}</a:t>
            </a:r>
            <a:endParaRPr lang="vi-VN" sz="1800" dirty="0">
              <a:solidFill>
                <a:schemeClr val="tx1"/>
              </a:solidFill>
              <a:latin typeface="Barlow" panose="00000500000000000000" pitchFamily="2" charset="0"/>
            </a:endParaRPr>
          </a:p>
        </p:txBody>
      </p:sp>
      <p:sp>
        <p:nvSpPr>
          <p:cNvPr id="3" name="Rectangle: Rounded Corners 2">
            <a:extLst>
              <a:ext uri="{FF2B5EF4-FFF2-40B4-BE49-F238E27FC236}">
                <a16:creationId xmlns:a16="http://schemas.microsoft.com/office/drawing/2014/main" id="{3B92CBDD-EC91-B358-D239-ADC6471736C5}"/>
              </a:ext>
            </a:extLst>
          </p:cNvPr>
          <p:cNvSpPr/>
          <p:nvPr/>
        </p:nvSpPr>
        <p:spPr>
          <a:xfrm>
            <a:off x="2279650" y="3950540"/>
            <a:ext cx="4584700" cy="43815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panose="00000500000000000000" pitchFamily="2" charset="0"/>
              </a:rPr>
              <a:t>Address of var : 0x7ffc3e2bec04</a:t>
            </a:r>
            <a:endParaRPr lang="vi-VN" sz="1800" dirty="0">
              <a:solidFill>
                <a:schemeClr val="tx1"/>
              </a:solidFill>
              <a:latin typeface="Barlow" panose="00000500000000000000" pitchFamily="2" charset="0"/>
            </a:endParaRPr>
          </a:p>
        </p:txBody>
      </p:sp>
      <p:sp>
        <p:nvSpPr>
          <p:cNvPr id="11" name="Rectangle: Rounded Corners 10">
            <a:extLst>
              <a:ext uri="{FF2B5EF4-FFF2-40B4-BE49-F238E27FC236}">
                <a16:creationId xmlns:a16="http://schemas.microsoft.com/office/drawing/2014/main" id="{0EF4C5D3-9A6B-0A11-6F86-28090A30EC4E}"/>
              </a:ext>
            </a:extLst>
          </p:cNvPr>
          <p:cNvSpPr/>
          <p:nvPr/>
        </p:nvSpPr>
        <p:spPr>
          <a:xfrm>
            <a:off x="2279650" y="3512390"/>
            <a:ext cx="4584700" cy="43815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panose="00000500000000000000" pitchFamily="2" charset="0"/>
              </a:rPr>
              <a:t>Address of var : 0x7fffc3c018d4</a:t>
            </a:r>
            <a:endParaRPr lang="vi-VN" sz="1800" dirty="0">
              <a:solidFill>
                <a:schemeClr val="tx1"/>
              </a:solidFill>
              <a:latin typeface="Barlow" panose="00000500000000000000" pitchFamily="2"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 calcmode="lin" valueType="num">
                                      <p:cBhvr>
                                        <p:cTn id="9" dur="500" fill="hold"/>
                                        <p:tgtEl>
                                          <p:spTgt spid="172"/>
                                        </p:tgtEl>
                                        <p:attrNameLst>
                                          <p:attrName>style.rotation</p:attrName>
                                        </p:attrNameLst>
                                      </p:cBhvr>
                                      <p:tavLst>
                                        <p:tav tm="0">
                                          <p:val>
                                            <p:fltVal val="360"/>
                                          </p:val>
                                        </p:tav>
                                        <p:tav tm="100000">
                                          <p:val>
                                            <p:fltVal val="0"/>
                                          </p:val>
                                        </p:tav>
                                      </p:tavLst>
                                    </p:anim>
                                    <p:animEffect transition="in" filter="fade">
                                      <p:cBhvr>
                                        <p:cTn id="10" dur="500"/>
                                        <p:tgtEl>
                                          <p:spTgt spid="172"/>
                                        </p:tgtEl>
                                      </p:cBhvr>
                                    </p:animEffect>
                                  </p:childTnLst>
                                </p:cTn>
                              </p:par>
                              <p:par>
                                <p:cTn id="11" presetID="9" presetClass="entr" presetSubtype="0"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2" grpId="0" animBg="1"/>
      <p:bldP spid="3"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62"/>
          <p:cNvSpPr txBox="1">
            <a:spLocks noGrp="1"/>
          </p:cNvSpPr>
          <p:nvPr>
            <p:ph type="title"/>
          </p:nvPr>
        </p:nvSpPr>
        <p:spPr>
          <a:xfrm>
            <a:off x="2991375" y="1974974"/>
            <a:ext cx="4286700" cy="1949325"/>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dirty="0"/>
              <a:t>TYPE AND VALUE</a:t>
            </a:r>
            <a:endParaRPr dirty="0"/>
          </a:p>
        </p:txBody>
      </p:sp>
      <p:sp>
        <p:nvSpPr>
          <p:cNvPr id="3675" name="Google Shape;3675;p62"/>
          <p:cNvSpPr txBox="1">
            <a:spLocks noGrp="1"/>
          </p:cNvSpPr>
          <p:nvPr>
            <p:ph type="title" idx="2"/>
          </p:nvPr>
        </p:nvSpPr>
        <p:spPr>
          <a:xfrm>
            <a:off x="3593475" y="561074"/>
            <a:ext cx="3684600" cy="1413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03</a:t>
            </a:r>
            <a:endParaRPr dirty="0"/>
          </a:p>
        </p:txBody>
      </p:sp>
      <p:sp>
        <p:nvSpPr>
          <p:cNvPr id="4" name="TextBox 3">
            <a:extLst>
              <a:ext uri="{FF2B5EF4-FFF2-40B4-BE49-F238E27FC236}">
                <a16:creationId xmlns:a16="http://schemas.microsoft.com/office/drawing/2014/main" id="{F15B8B95-8253-9857-B164-BC765AA36F81}"/>
              </a:ext>
            </a:extLst>
          </p:cNvPr>
          <p:cNvSpPr txBox="1"/>
          <p:nvPr/>
        </p:nvSpPr>
        <p:spPr>
          <a:xfrm>
            <a:off x="4173962" y="4517200"/>
            <a:ext cx="699998" cy="584775"/>
          </a:xfrm>
          <a:prstGeom prst="rect">
            <a:avLst/>
          </a:prstGeom>
          <a:noFill/>
        </p:spPr>
        <p:txBody>
          <a:bodyPr wrap="square">
            <a:spAutoFit/>
          </a:bodyPr>
          <a:lstStyle/>
          <a:p>
            <a:r>
              <a:rPr lang="en-US" sz="3200" dirty="0">
                <a:latin typeface="Delius Unicase" panose="020B0604020202020204" charset="0"/>
              </a:rPr>
              <a:t>18</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675"/>
                                        </p:tgtEl>
                                        <p:attrNameLst>
                                          <p:attrName>style.visibility</p:attrName>
                                        </p:attrNameLst>
                                      </p:cBhvr>
                                      <p:to>
                                        <p:strVal val="visible"/>
                                      </p:to>
                                    </p:set>
                                    <p:set>
                                      <p:cBhvr>
                                        <p:cTn id="7" dur="341" fill="hold">
                                          <p:stCondLst>
                                            <p:cond delay="0"/>
                                          </p:stCondLst>
                                        </p:cTn>
                                        <p:tgtEl>
                                          <p:spTgt spid="3675"/>
                                        </p:tgtEl>
                                        <p:attrNameLst>
                                          <p:attrName>style.rotation</p:attrName>
                                        </p:attrNameLst>
                                      </p:cBhvr>
                                      <p:to>
                                        <p:strVal val="-45.0"/>
                                      </p:to>
                                    </p:set>
                                    <p:anim calcmode="lin" valueType="num">
                                      <p:cBhvr>
                                        <p:cTn id="8" dur="341" fill="hold">
                                          <p:stCondLst>
                                            <p:cond delay="341"/>
                                          </p:stCondLst>
                                        </p:cTn>
                                        <p:tgtEl>
                                          <p:spTgt spid="3675"/>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3675"/>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3675"/>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3675"/>
                                        </p:tgtEl>
                                        <p:attrNameLst>
                                          <p:attrName>ppt_y</p:attrName>
                                        </p:attrNameLst>
                                      </p:cBhvr>
                                      <p:tavLst>
                                        <p:tav tm="0">
                                          <p:val>
                                            <p:strVal val="#ppt_y-(0.354*#ppt_w-0.172*#ppt_h)"/>
                                          </p:val>
                                        </p:tav>
                                        <p:tav tm="100000">
                                          <p:val>
                                            <p:strVal val="#ppt_y"/>
                                          </p:val>
                                        </p:tav>
                                      </p:tavLst>
                                    </p:anim>
                                  </p:childTnLst>
                                </p:cTn>
                              </p:par>
                              <p:par>
                                <p:cTn id="12" presetID="37" presetClass="entr" presetSubtype="0" fill="hold" grpId="0" nodeType="withEffect">
                                  <p:stCondLst>
                                    <p:cond delay="500"/>
                                  </p:stCondLst>
                                  <p:childTnLst>
                                    <p:set>
                                      <p:cBhvr>
                                        <p:cTn id="13" dur="1" fill="hold">
                                          <p:stCondLst>
                                            <p:cond delay="0"/>
                                          </p:stCondLst>
                                        </p:cTn>
                                        <p:tgtEl>
                                          <p:spTgt spid="3673"/>
                                        </p:tgtEl>
                                        <p:attrNameLst>
                                          <p:attrName>style.visibility</p:attrName>
                                        </p:attrNameLst>
                                      </p:cBhvr>
                                      <p:to>
                                        <p:strVal val="visible"/>
                                      </p:to>
                                    </p:set>
                                    <p:animEffect transition="in" filter="fade">
                                      <p:cBhvr>
                                        <p:cTn id="14" dur="750"/>
                                        <p:tgtEl>
                                          <p:spTgt spid="3673"/>
                                        </p:tgtEl>
                                      </p:cBhvr>
                                    </p:animEffect>
                                    <p:anim calcmode="lin" valueType="num">
                                      <p:cBhvr>
                                        <p:cTn id="15" dur="750" fill="hold"/>
                                        <p:tgtEl>
                                          <p:spTgt spid="3673"/>
                                        </p:tgtEl>
                                        <p:attrNameLst>
                                          <p:attrName>ppt_x</p:attrName>
                                        </p:attrNameLst>
                                      </p:cBhvr>
                                      <p:tavLst>
                                        <p:tav tm="0">
                                          <p:val>
                                            <p:strVal val="#ppt_x"/>
                                          </p:val>
                                        </p:tav>
                                        <p:tav tm="100000">
                                          <p:val>
                                            <p:strVal val="#ppt_x"/>
                                          </p:val>
                                        </p:tav>
                                      </p:tavLst>
                                    </p:anim>
                                    <p:anim calcmode="lin" valueType="num">
                                      <p:cBhvr>
                                        <p:cTn id="16" dur="675" decel="100000" fill="hold"/>
                                        <p:tgtEl>
                                          <p:spTgt spid="3673"/>
                                        </p:tgtEl>
                                        <p:attrNameLst>
                                          <p:attrName>ppt_y</p:attrName>
                                        </p:attrNameLst>
                                      </p:cBhvr>
                                      <p:tavLst>
                                        <p:tav tm="0">
                                          <p:val>
                                            <p:strVal val="#ppt_y+1"/>
                                          </p:val>
                                        </p:tav>
                                        <p:tav tm="100000">
                                          <p:val>
                                            <p:strVal val="#ppt_y-.03"/>
                                          </p:val>
                                        </p:tav>
                                      </p:tavLst>
                                    </p:anim>
                                    <p:anim calcmode="lin" valueType="num">
                                      <p:cBhvr>
                                        <p:cTn id="17" dur="75" accel="100000" fill="hold">
                                          <p:stCondLst>
                                            <p:cond delay="675"/>
                                          </p:stCondLst>
                                        </p:cTn>
                                        <p:tgtEl>
                                          <p:spTgt spid="367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3" grpId="0"/>
      <p:bldP spid="36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9"/>
        <p:cNvGrpSpPr/>
        <p:nvPr/>
      </p:nvGrpSpPr>
      <p:grpSpPr>
        <a:xfrm>
          <a:off x="0" y="0"/>
          <a:ext cx="0" cy="0"/>
          <a:chOff x="0" y="0"/>
          <a:chExt cx="0" cy="0"/>
        </a:xfrm>
      </p:grpSpPr>
      <p:sp>
        <p:nvSpPr>
          <p:cNvPr id="2930" name="Google Shape;2930;p48"/>
          <p:cNvSpPr txBox="1">
            <a:spLocks noGrp="1"/>
          </p:cNvSpPr>
          <p:nvPr>
            <p:ph type="ctrTitle"/>
          </p:nvPr>
        </p:nvSpPr>
        <p:spPr>
          <a:xfrm>
            <a:off x="1791953" y="485344"/>
            <a:ext cx="5226900" cy="732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3300" dirty="0">
                <a:latin typeface="Bahnschrift" panose="020B0502040204020203" pitchFamily="34" charset="0"/>
                <a:ea typeface="Source Sans Pro Black" panose="020B0803030403020204" pitchFamily="34" charset="0"/>
                <a:cs typeface="Aharoni" panose="020B0604020202020204" pitchFamily="2" charset="-79"/>
              </a:rPr>
              <a:t>BIẾN LÀ GÌ ?</a:t>
            </a:r>
            <a:endParaRPr sz="3300" dirty="0">
              <a:latin typeface="Bahnschrift" panose="020B0502040204020203" pitchFamily="34" charset="0"/>
              <a:ea typeface="Source Sans Pro Black" panose="020B0803030403020204" pitchFamily="34" charset="0"/>
              <a:cs typeface="Aharoni" panose="020B0604020202020204" pitchFamily="2" charset="-79"/>
            </a:endParaRPr>
          </a:p>
        </p:txBody>
      </p:sp>
      <p:sp>
        <p:nvSpPr>
          <p:cNvPr id="2931" name="Google Shape;2931;p48"/>
          <p:cNvSpPr txBox="1">
            <a:spLocks noGrp="1"/>
          </p:cNvSpPr>
          <p:nvPr>
            <p:ph type="subTitle" idx="1"/>
          </p:nvPr>
        </p:nvSpPr>
        <p:spPr>
          <a:xfrm>
            <a:off x="1868153" y="1534380"/>
            <a:ext cx="4912505" cy="2684164"/>
          </a:xfrm>
          <a:prstGeom prst="rect">
            <a:avLst/>
          </a:prstGeom>
        </p:spPr>
        <p:txBody>
          <a:bodyPr spcFirstLastPara="1" wrap="square" lIns="91425" tIns="91425" rIns="91425" bIns="91425" anchor="t" anchorCtr="0">
            <a:noAutofit/>
          </a:bodyPr>
          <a:lstStyle/>
          <a:p>
            <a:pPr marL="457200" algn="just">
              <a:lnSpc>
                <a:spcPct val="115000"/>
              </a:lnSpc>
              <a:spcAft>
                <a:spcPts val="800"/>
              </a:spcAft>
            </a:pP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a:latin typeface="Barlow" panose="00000500000000000000" pitchFamily="2" charset="0"/>
                <a:ea typeface="Source Sans Pro" panose="020B0503030403020204" pitchFamily="34" charset="0"/>
                <a:cs typeface="Times New Roman" panose="02020603050405020304" pitchFamily="18" charset="0"/>
              </a:rPr>
              <a:t>B</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iến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là</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một</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giá</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trị</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có</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thể</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thay</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đổi</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tùy</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thuộc</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vào</a:t>
            </a:r>
            <a:r>
              <a:rPr lang="en-US" sz="2800" dirty="0">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điều</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kiện</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hoặc</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thông</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tin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được</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truyền</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đến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chương</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r>
              <a:rPr lang="en-US" sz="2800" dirty="0" err="1">
                <a:effectLst/>
                <a:latin typeface="Barlow" panose="00000500000000000000" pitchFamily="2" charset="0"/>
                <a:ea typeface="Source Sans Pro" panose="020B0503030403020204" pitchFamily="34" charset="0"/>
                <a:cs typeface="Times New Roman" panose="02020603050405020304" pitchFamily="18" charset="0"/>
              </a:rPr>
              <a:t>trình</a:t>
            </a:r>
            <a:r>
              <a:rPr lang="en-US" sz="2800" dirty="0">
                <a:effectLst/>
                <a:latin typeface="Barlow" panose="00000500000000000000" pitchFamily="2" charset="0"/>
                <a:ea typeface="Source Sans Pro" panose="020B0503030403020204" pitchFamily="34" charset="0"/>
                <a:cs typeface="Times New Roman" panose="02020603050405020304" pitchFamily="18" charset="0"/>
              </a:rPr>
              <a:t>. </a:t>
            </a:r>
          </a:p>
          <a:p>
            <a:pPr marL="457200" algn="just">
              <a:lnSpc>
                <a:spcPct val="115000"/>
              </a:lnSpc>
              <a:spcAft>
                <a:spcPts val="800"/>
              </a:spcAf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8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457200" algn="just">
              <a:lnSpc>
                <a:spcPct val="115000"/>
              </a:lnSpc>
              <a:spcAft>
                <a:spcPts val="800"/>
              </a:spcAft>
            </a:pPr>
            <a:endParaRPr lang="vi-VN" sz="18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C8E5B15-1487-3129-3BBF-A2A52F038721}"/>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1</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30"/>
                                        </p:tgtEl>
                                        <p:attrNameLst>
                                          <p:attrName>style.visibility</p:attrName>
                                        </p:attrNameLst>
                                      </p:cBhvr>
                                      <p:to>
                                        <p:strVal val="visible"/>
                                      </p:to>
                                    </p:set>
                                    <p:animEffect transition="in" filter="barn(inVertical)">
                                      <p:cBhvr>
                                        <p:cTn id="7" dur="750"/>
                                        <p:tgtEl>
                                          <p:spTgt spid="29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931">
                                            <p:txEl>
                                              <p:pRg st="0" end="0"/>
                                            </p:txEl>
                                          </p:spTgt>
                                        </p:tgtEl>
                                        <p:attrNameLst>
                                          <p:attrName>style.visibility</p:attrName>
                                        </p:attrNameLst>
                                      </p:cBhvr>
                                      <p:to>
                                        <p:strVal val="visible"/>
                                      </p:to>
                                    </p:set>
                                    <p:animEffect transition="in" filter="fade">
                                      <p:cBhvr>
                                        <p:cTn id="15" dur="1000"/>
                                        <p:tgtEl>
                                          <p:spTgt spid="2931">
                                            <p:txEl>
                                              <p:pRg st="0" end="0"/>
                                            </p:txEl>
                                          </p:spTgt>
                                        </p:tgtEl>
                                      </p:cBhvr>
                                    </p:animEffect>
                                    <p:anim calcmode="lin" valueType="num">
                                      <p:cBhvr>
                                        <p:cTn id="16" dur="1000" fill="hold"/>
                                        <p:tgtEl>
                                          <p:spTgt spid="2931">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9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0"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p63"/>
          <p:cNvSpPr txBox="1">
            <a:spLocks noGrp="1"/>
          </p:cNvSpPr>
          <p:nvPr>
            <p:ph type="ctrTitle"/>
          </p:nvPr>
        </p:nvSpPr>
        <p:spPr>
          <a:xfrm>
            <a:off x="3341283" y="504435"/>
            <a:ext cx="276295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Kiểu</a:t>
            </a:r>
            <a:r>
              <a:rPr lang="en-US" dirty="0">
                <a:latin typeface="Bahnschrift" panose="020B0502040204020203" pitchFamily="34" charset="0"/>
              </a:rPr>
              <a:t> </a:t>
            </a:r>
            <a:r>
              <a:rPr lang="en-US" dirty="0" err="1">
                <a:latin typeface="Bahnschrift" panose="020B0502040204020203" pitchFamily="34" charset="0"/>
              </a:rPr>
              <a:t>dữ</a:t>
            </a:r>
            <a:r>
              <a:rPr lang="en-US" dirty="0">
                <a:latin typeface="Bahnschrift" panose="020B0502040204020203" pitchFamily="34" charset="0"/>
              </a:rPr>
              <a:t> </a:t>
            </a:r>
            <a:r>
              <a:rPr lang="en-US" dirty="0" err="1">
                <a:latin typeface="Bahnschrift" panose="020B0502040204020203" pitchFamily="34" charset="0"/>
              </a:rPr>
              <a:t>liệu</a:t>
            </a:r>
            <a:endParaRPr dirty="0">
              <a:latin typeface="Bahnschrift" panose="020B0502040204020203" pitchFamily="34" charset="0"/>
            </a:endParaRPr>
          </a:p>
        </p:txBody>
      </p:sp>
      <p:sp>
        <p:nvSpPr>
          <p:cNvPr id="3681" name="Google Shape;3681;p63"/>
          <p:cNvSpPr txBox="1"/>
          <p:nvPr/>
        </p:nvSpPr>
        <p:spPr>
          <a:xfrm>
            <a:off x="569113" y="1189185"/>
            <a:ext cx="7717500" cy="3275630"/>
          </a:xfrm>
          <a:prstGeom prst="rect">
            <a:avLst/>
          </a:prstGeom>
          <a:noFill/>
          <a:ln>
            <a:noFill/>
          </a:ln>
        </p:spPr>
        <p:txBody>
          <a:bodyPr spcFirstLastPara="1" wrap="square" lIns="91425" tIns="91425" rIns="91425" bIns="91425" anchor="t" anchorCtr="0">
            <a:noAutofit/>
          </a:bodyPr>
          <a:lstStyle/>
          <a:p>
            <a:pPr marL="822960" indent="-457200">
              <a:lnSpc>
                <a:spcPct val="115000"/>
              </a:lnSpc>
              <a:spcAft>
                <a:spcPts val="800"/>
              </a:spcAft>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Kiểu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dữ</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liệu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dùng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để</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định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phạm</a:t>
            </a:r>
            <a:r>
              <a:rPr lang="en-US" sz="2800" dirty="0">
                <a:effectLst/>
                <a:latin typeface="Barlow" panose="00000500000000000000" pitchFamily="2" charset="0"/>
                <a:ea typeface="Arial" panose="020B0604020202020204" pitchFamily="34" charset="0"/>
                <a:cs typeface="Times New Roman" panose="02020603050405020304" pitchFamily="18" charset="0"/>
              </a:rPr>
              <a:t> vi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trị</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và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tập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hợp</a:t>
            </a:r>
            <a:r>
              <a:rPr lang="en-US" sz="2800" dirty="0">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hoạt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động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định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trị</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loại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p>
          <a:p>
            <a:pPr marL="822960" indent="-457200">
              <a:lnSpc>
                <a:spcPct val="115000"/>
              </a:lnSpc>
              <a:spcAft>
                <a:spcPts val="800"/>
              </a:spcAft>
              <a:buClr>
                <a:schemeClr val="accent1"/>
              </a:buClr>
              <a:buSzPct val="140000"/>
              <a:buFont typeface="Arial" panose="020B0604020202020204" pitchFamily="34" charset="0"/>
              <a:buChar char="•"/>
            </a:pPr>
            <a:r>
              <a:rPr lang="vi-VN" sz="2800" dirty="0">
                <a:effectLst/>
                <a:latin typeface="Barlow" panose="00000500000000000000" pitchFamily="2" charset="0"/>
                <a:ea typeface="Arial" panose="020B0604020202020204" pitchFamily="34" charset="0"/>
                <a:cs typeface="Times New Roman" panose="02020603050405020304" pitchFamily="18" charset="0"/>
              </a:rPr>
              <a:t>Ðể chỉ định bộ nhớ cho một đơn vị dữ liệu, chúng ta phải khai báo một biến với một kiểu dữ liệu cụ thể.</a:t>
            </a:r>
          </a:p>
          <a:p>
            <a:pPr marL="822960" indent="-457200">
              <a:lnSpc>
                <a:spcPct val="115000"/>
              </a:lnSpc>
              <a:spcAft>
                <a:spcPts val="800"/>
              </a:spcAft>
              <a:buClr>
                <a:schemeClr val="accent1"/>
              </a:buClr>
              <a:buSzPct val="140000"/>
              <a:buFont typeface="Arial" panose="020B0604020202020204" pitchFamily="34" charset="0"/>
              <a:buChar char="•"/>
            </a:pPr>
            <a:endParaRPr lang="vi-VN" sz="2800" dirty="0">
              <a:effectLst/>
              <a:latin typeface="Barlow" panose="00000500000000000000" pitchFamily="2" charset="0"/>
              <a:ea typeface="Arial" panose="020B0604020202020204" pitchFamily="34" charset="0"/>
              <a:cs typeface="Times New Roman" panose="02020603050405020304" pitchFamily="18" charset="0"/>
            </a:endParaRPr>
          </a:p>
        </p:txBody>
      </p:sp>
      <p:sp>
        <p:nvSpPr>
          <p:cNvPr id="3682" name="Google Shape;3682;p63"/>
          <p:cNvSpPr/>
          <p:nvPr/>
        </p:nvSpPr>
        <p:spPr>
          <a:xfrm flipH="1">
            <a:off x="7074868" y="-450639"/>
            <a:ext cx="3243455" cy="133993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3" name="Google Shape;3683;p63"/>
          <p:cNvGrpSpPr/>
          <p:nvPr/>
        </p:nvGrpSpPr>
        <p:grpSpPr>
          <a:xfrm>
            <a:off x="8211325" y="-113387"/>
            <a:ext cx="1515792" cy="1305764"/>
            <a:chOff x="0" y="0"/>
            <a:chExt cx="1515792" cy="1305764"/>
          </a:xfrm>
        </p:grpSpPr>
        <p:sp>
          <p:nvSpPr>
            <p:cNvPr id="3684" name="Google Shape;3684;p63"/>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3"/>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3"/>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3"/>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3"/>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3"/>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3"/>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3"/>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3"/>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3"/>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3"/>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3"/>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3"/>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3"/>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3"/>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3"/>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3"/>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3"/>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3"/>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3"/>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3"/>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3"/>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3"/>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3"/>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3"/>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3"/>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3"/>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3"/>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3"/>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3"/>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3"/>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3"/>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3"/>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3"/>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3"/>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3"/>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3"/>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3"/>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3"/>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3"/>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3"/>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3"/>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3"/>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3"/>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3"/>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3"/>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3"/>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3"/>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3"/>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3"/>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3"/>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3"/>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3"/>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3"/>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3"/>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3"/>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3"/>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3"/>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3"/>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3"/>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3"/>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3"/>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3"/>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3"/>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3"/>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3"/>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3"/>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3"/>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3"/>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TextBox 74">
            <a:extLst>
              <a:ext uri="{FF2B5EF4-FFF2-40B4-BE49-F238E27FC236}">
                <a16:creationId xmlns:a16="http://schemas.microsoft.com/office/drawing/2014/main" id="{3BD89B0C-B7AA-893E-9320-878413CC5D36}"/>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19</a:t>
            </a:r>
            <a:endParaRPr lang="vi-VN" sz="3200" dirty="0"/>
          </a:p>
        </p:txBody>
      </p:sp>
    </p:spTree>
    <p:extLst>
      <p:ext uri="{BB962C8B-B14F-4D97-AF65-F5344CB8AC3E}">
        <p14:creationId xmlns:p14="http://schemas.microsoft.com/office/powerpoint/2010/main" val="1297374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1" nodeType="withEffect">
                                  <p:stCondLst>
                                    <p:cond delay="0"/>
                                  </p:stCondLst>
                                  <p:childTnLst>
                                    <p:set>
                                      <p:cBhvr>
                                        <p:cTn id="6" dur="1" fill="hold">
                                          <p:stCondLst>
                                            <p:cond delay="0"/>
                                          </p:stCondLst>
                                        </p:cTn>
                                        <p:tgtEl>
                                          <p:spTgt spid="3680"/>
                                        </p:tgtEl>
                                        <p:attrNameLst>
                                          <p:attrName>style.visibility</p:attrName>
                                        </p:attrNameLst>
                                      </p:cBhvr>
                                      <p:to>
                                        <p:strVal val="visible"/>
                                      </p:to>
                                    </p:set>
                                    <p:anim calcmode="lin" valueType="num">
                                      <p:cBhvr>
                                        <p:cTn id="7" dur="500" fill="hold"/>
                                        <p:tgtEl>
                                          <p:spTgt spid="3680"/>
                                        </p:tgtEl>
                                        <p:attrNameLst>
                                          <p:attrName>ppt_w</p:attrName>
                                        </p:attrNameLst>
                                      </p:cBhvr>
                                      <p:tavLst>
                                        <p:tav tm="0">
                                          <p:val>
                                            <p:fltVal val="0"/>
                                          </p:val>
                                        </p:tav>
                                        <p:tav tm="100000">
                                          <p:val>
                                            <p:strVal val="#ppt_w"/>
                                          </p:val>
                                        </p:tav>
                                      </p:tavLst>
                                    </p:anim>
                                    <p:anim calcmode="lin" valueType="num">
                                      <p:cBhvr>
                                        <p:cTn id="8" dur="500" fill="hold"/>
                                        <p:tgtEl>
                                          <p:spTgt spid="3680"/>
                                        </p:tgtEl>
                                        <p:attrNameLst>
                                          <p:attrName>ppt_h</p:attrName>
                                        </p:attrNameLst>
                                      </p:cBhvr>
                                      <p:tavLst>
                                        <p:tav tm="0">
                                          <p:val>
                                            <p:fltVal val="0"/>
                                          </p:val>
                                        </p:tav>
                                        <p:tav tm="100000">
                                          <p:val>
                                            <p:strVal val="#ppt_h"/>
                                          </p:val>
                                        </p:tav>
                                      </p:tavLst>
                                    </p:anim>
                                    <p:anim calcmode="lin" valueType="num">
                                      <p:cBhvr>
                                        <p:cTn id="9" dur="500" fill="hold"/>
                                        <p:tgtEl>
                                          <p:spTgt spid="3680"/>
                                        </p:tgtEl>
                                        <p:attrNameLst>
                                          <p:attrName>style.rotation</p:attrName>
                                        </p:attrNameLst>
                                      </p:cBhvr>
                                      <p:tavLst>
                                        <p:tav tm="0">
                                          <p:val>
                                            <p:fltVal val="90"/>
                                          </p:val>
                                        </p:tav>
                                        <p:tav tm="100000">
                                          <p:val>
                                            <p:fltVal val="0"/>
                                          </p:val>
                                        </p:tav>
                                      </p:tavLst>
                                    </p:anim>
                                    <p:animEffect transition="in" filter="fade">
                                      <p:cBhvr>
                                        <p:cTn id="10" dur="500"/>
                                        <p:tgtEl>
                                          <p:spTgt spid="368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681">
                                            <p:txEl>
                                              <p:pRg st="0" end="0"/>
                                            </p:txEl>
                                          </p:spTgt>
                                        </p:tgtEl>
                                        <p:attrNameLst>
                                          <p:attrName>style.visibility</p:attrName>
                                        </p:attrNameLst>
                                      </p:cBhvr>
                                      <p:to>
                                        <p:strVal val="visible"/>
                                      </p:to>
                                    </p:set>
                                    <p:animEffect transition="in" filter="strips(downLeft)">
                                      <p:cBhvr>
                                        <p:cTn id="15" dur="500"/>
                                        <p:tgtEl>
                                          <p:spTgt spid="3681">
                                            <p:txEl>
                                              <p:pRg st="0" end="0"/>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681">
                                            <p:txEl>
                                              <p:pRg st="1" end="1"/>
                                            </p:txEl>
                                          </p:spTgt>
                                        </p:tgtEl>
                                        <p:attrNameLst>
                                          <p:attrName>style.visibility</p:attrName>
                                        </p:attrNameLst>
                                      </p:cBhvr>
                                      <p:to>
                                        <p:strVal val="visible"/>
                                      </p:to>
                                    </p:set>
                                    <p:animEffect transition="in" filter="strips(downLeft)">
                                      <p:cBhvr>
                                        <p:cTn id="18" dur="500"/>
                                        <p:tgtEl>
                                          <p:spTgt spid="368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xit" presetSubtype="32" fill="hold" nodeType="clickEffect">
                                  <p:stCondLst>
                                    <p:cond delay="0"/>
                                  </p:stCondLst>
                                  <p:childTnLst>
                                    <p:anim calcmode="lin" valueType="num">
                                      <p:cBhvr>
                                        <p:cTn id="22" dur="500"/>
                                        <p:tgtEl>
                                          <p:spTgt spid="3681">
                                            <p:txEl>
                                              <p:pRg st="0" end="0"/>
                                            </p:txEl>
                                          </p:spTgt>
                                        </p:tgtEl>
                                        <p:attrNameLst>
                                          <p:attrName>ppt_w</p:attrName>
                                        </p:attrNameLst>
                                      </p:cBhvr>
                                      <p:tavLst>
                                        <p:tav tm="0">
                                          <p:val>
                                            <p:strVal val="ppt_w"/>
                                          </p:val>
                                        </p:tav>
                                        <p:tav tm="100000">
                                          <p:val>
                                            <p:fltVal val="0"/>
                                          </p:val>
                                        </p:tav>
                                      </p:tavLst>
                                    </p:anim>
                                    <p:anim calcmode="lin" valueType="num">
                                      <p:cBhvr>
                                        <p:cTn id="23" dur="500"/>
                                        <p:tgtEl>
                                          <p:spTgt spid="3681">
                                            <p:txEl>
                                              <p:pRg st="0" end="0"/>
                                            </p:txEl>
                                          </p:spTgt>
                                        </p:tgtEl>
                                        <p:attrNameLst>
                                          <p:attrName>ppt_h</p:attrName>
                                        </p:attrNameLst>
                                      </p:cBhvr>
                                      <p:tavLst>
                                        <p:tav tm="0">
                                          <p:val>
                                            <p:strVal val="ppt_h"/>
                                          </p:val>
                                        </p:tav>
                                        <p:tav tm="100000">
                                          <p:val>
                                            <p:fltVal val="0"/>
                                          </p:val>
                                        </p:tav>
                                      </p:tavLst>
                                    </p:anim>
                                    <p:set>
                                      <p:cBhvr>
                                        <p:cTn id="24" dur="1" fill="hold">
                                          <p:stCondLst>
                                            <p:cond delay="499"/>
                                          </p:stCondLst>
                                        </p:cTn>
                                        <p:tgtEl>
                                          <p:spTgt spid="3681">
                                            <p:txEl>
                                              <p:pRg st="0" end="0"/>
                                            </p:txEl>
                                          </p:spTgt>
                                        </p:tgtEl>
                                        <p:attrNameLst>
                                          <p:attrName>style.visibility</p:attrName>
                                        </p:attrNameLst>
                                      </p:cBhvr>
                                      <p:to>
                                        <p:strVal val="hidden"/>
                                      </p:to>
                                    </p:set>
                                  </p:childTnLst>
                                </p:cTn>
                              </p:par>
                              <p:par>
                                <p:cTn id="25" presetID="23" presetClass="exit" presetSubtype="32" fill="hold" nodeType="withEffect">
                                  <p:stCondLst>
                                    <p:cond delay="0"/>
                                  </p:stCondLst>
                                  <p:childTnLst>
                                    <p:anim calcmode="lin" valueType="num">
                                      <p:cBhvr>
                                        <p:cTn id="26" dur="500"/>
                                        <p:tgtEl>
                                          <p:spTgt spid="3681">
                                            <p:txEl>
                                              <p:pRg st="1" end="1"/>
                                            </p:txEl>
                                          </p:spTgt>
                                        </p:tgtEl>
                                        <p:attrNameLst>
                                          <p:attrName>ppt_w</p:attrName>
                                        </p:attrNameLst>
                                      </p:cBhvr>
                                      <p:tavLst>
                                        <p:tav tm="0">
                                          <p:val>
                                            <p:strVal val="ppt_w"/>
                                          </p:val>
                                        </p:tav>
                                        <p:tav tm="100000">
                                          <p:val>
                                            <p:fltVal val="0"/>
                                          </p:val>
                                        </p:tav>
                                      </p:tavLst>
                                    </p:anim>
                                    <p:anim calcmode="lin" valueType="num">
                                      <p:cBhvr>
                                        <p:cTn id="27" dur="500"/>
                                        <p:tgtEl>
                                          <p:spTgt spid="3681">
                                            <p:txEl>
                                              <p:pRg st="1" end="1"/>
                                            </p:txEl>
                                          </p:spTgt>
                                        </p:tgtEl>
                                        <p:attrNameLst>
                                          <p:attrName>ppt_h</p:attrName>
                                        </p:attrNameLst>
                                      </p:cBhvr>
                                      <p:tavLst>
                                        <p:tav tm="0">
                                          <p:val>
                                            <p:strVal val="ppt_h"/>
                                          </p:val>
                                        </p:tav>
                                        <p:tav tm="100000">
                                          <p:val>
                                            <p:fltVal val="0"/>
                                          </p:val>
                                        </p:tav>
                                      </p:tavLst>
                                    </p:anim>
                                    <p:set>
                                      <p:cBhvr>
                                        <p:cTn id="28" dur="1" fill="hold">
                                          <p:stCondLst>
                                            <p:cond delay="499"/>
                                          </p:stCondLst>
                                        </p:cTn>
                                        <p:tgtEl>
                                          <p:spTgt spid="368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p63"/>
          <p:cNvSpPr txBox="1">
            <a:spLocks noGrp="1"/>
          </p:cNvSpPr>
          <p:nvPr>
            <p:ph type="ctrTitle"/>
          </p:nvPr>
        </p:nvSpPr>
        <p:spPr>
          <a:xfrm>
            <a:off x="3341283" y="504435"/>
            <a:ext cx="276295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Kiểu</a:t>
            </a:r>
            <a:r>
              <a:rPr lang="en-US" dirty="0">
                <a:latin typeface="Bahnschrift" panose="020B0502040204020203" pitchFamily="34" charset="0"/>
              </a:rPr>
              <a:t> </a:t>
            </a:r>
            <a:r>
              <a:rPr lang="en-US" dirty="0" err="1">
                <a:latin typeface="Bahnschrift" panose="020B0502040204020203" pitchFamily="34" charset="0"/>
              </a:rPr>
              <a:t>dữ</a:t>
            </a:r>
            <a:r>
              <a:rPr lang="en-US" dirty="0">
                <a:latin typeface="Bahnschrift" panose="020B0502040204020203" pitchFamily="34" charset="0"/>
              </a:rPr>
              <a:t> </a:t>
            </a:r>
            <a:r>
              <a:rPr lang="en-US" dirty="0" err="1">
                <a:latin typeface="Bahnschrift" panose="020B0502040204020203" pitchFamily="34" charset="0"/>
              </a:rPr>
              <a:t>liệu</a:t>
            </a:r>
            <a:endParaRPr dirty="0">
              <a:latin typeface="Bahnschrift" panose="020B0502040204020203" pitchFamily="34" charset="0"/>
            </a:endParaRPr>
          </a:p>
        </p:txBody>
      </p:sp>
      <p:sp>
        <p:nvSpPr>
          <p:cNvPr id="3682" name="Google Shape;3682;p63"/>
          <p:cNvSpPr/>
          <p:nvPr/>
        </p:nvSpPr>
        <p:spPr>
          <a:xfrm flipH="1">
            <a:off x="7074868" y="-450639"/>
            <a:ext cx="3243455" cy="133993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rgbClr val="8FB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3" name="Google Shape;3683;p63"/>
          <p:cNvGrpSpPr/>
          <p:nvPr/>
        </p:nvGrpSpPr>
        <p:grpSpPr>
          <a:xfrm>
            <a:off x="8211325" y="-113387"/>
            <a:ext cx="1515792" cy="1305764"/>
            <a:chOff x="0" y="0"/>
            <a:chExt cx="1515792" cy="1305764"/>
          </a:xfrm>
        </p:grpSpPr>
        <p:sp>
          <p:nvSpPr>
            <p:cNvPr id="3684" name="Google Shape;3684;p63"/>
            <p:cNvSpPr/>
            <p:nvPr/>
          </p:nvSpPr>
          <p:spPr>
            <a:xfrm>
              <a:off x="359944" y="0"/>
              <a:ext cx="43940" cy="9146"/>
            </a:xfrm>
            <a:custGeom>
              <a:avLst/>
              <a:gdLst/>
              <a:ahLst/>
              <a:cxnLst/>
              <a:rect l="l" t="t" r="r" b="b"/>
              <a:pathLst>
                <a:path w="663" h="138" extrusionOk="0">
                  <a:moveTo>
                    <a:pt x="0" y="0"/>
                  </a:moveTo>
                  <a:cubicBezTo>
                    <a:pt x="59" y="29"/>
                    <a:pt x="103" y="74"/>
                    <a:pt x="162" y="88"/>
                  </a:cubicBezTo>
                  <a:cubicBezTo>
                    <a:pt x="223" y="121"/>
                    <a:pt x="292" y="138"/>
                    <a:pt x="361" y="138"/>
                  </a:cubicBezTo>
                  <a:cubicBezTo>
                    <a:pt x="475" y="138"/>
                    <a:pt x="589" y="92"/>
                    <a:pt x="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3"/>
            <p:cNvSpPr/>
            <p:nvPr/>
          </p:nvSpPr>
          <p:spPr>
            <a:xfrm>
              <a:off x="509130" y="0"/>
              <a:ext cx="70318" cy="60973"/>
            </a:xfrm>
            <a:custGeom>
              <a:avLst/>
              <a:gdLst/>
              <a:ahLst/>
              <a:cxnLst/>
              <a:rect l="l" t="t" r="r" b="b"/>
              <a:pathLst>
                <a:path w="1061" h="920" extrusionOk="0">
                  <a:moveTo>
                    <a:pt x="178" y="0"/>
                  </a:moveTo>
                  <a:cubicBezTo>
                    <a:pt x="163" y="15"/>
                    <a:pt x="148" y="29"/>
                    <a:pt x="148" y="44"/>
                  </a:cubicBezTo>
                  <a:cubicBezTo>
                    <a:pt x="1" y="191"/>
                    <a:pt x="1" y="441"/>
                    <a:pt x="148" y="589"/>
                  </a:cubicBezTo>
                  <a:lnTo>
                    <a:pt x="354" y="809"/>
                  </a:lnTo>
                  <a:cubicBezTo>
                    <a:pt x="428" y="883"/>
                    <a:pt x="527" y="920"/>
                    <a:pt x="628" y="920"/>
                  </a:cubicBezTo>
                  <a:cubicBezTo>
                    <a:pt x="729" y="920"/>
                    <a:pt x="832" y="883"/>
                    <a:pt x="913" y="809"/>
                  </a:cubicBezTo>
                  <a:cubicBezTo>
                    <a:pt x="1061" y="648"/>
                    <a:pt x="1061" y="397"/>
                    <a:pt x="913" y="250"/>
                  </a:cubicBezTo>
                  <a:lnTo>
                    <a:pt x="693" y="44"/>
                  </a:lnTo>
                  <a:cubicBezTo>
                    <a:pt x="678" y="29"/>
                    <a:pt x="663" y="15"/>
                    <a:pt x="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3"/>
            <p:cNvSpPr/>
            <p:nvPr/>
          </p:nvSpPr>
          <p:spPr>
            <a:xfrm>
              <a:off x="479903" y="111012"/>
              <a:ext cx="98551" cy="83838"/>
            </a:xfrm>
            <a:custGeom>
              <a:avLst/>
              <a:gdLst/>
              <a:ahLst/>
              <a:cxnLst/>
              <a:rect l="l" t="t" r="r" b="b"/>
              <a:pathLst>
                <a:path w="1487" h="1265" extrusionOk="0">
                  <a:moveTo>
                    <a:pt x="431" y="1"/>
                  </a:moveTo>
                  <a:cubicBezTo>
                    <a:pt x="300" y="1"/>
                    <a:pt x="171" y="69"/>
                    <a:pt x="104" y="194"/>
                  </a:cubicBezTo>
                  <a:cubicBezTo>
                    <a:pt x="0" y="385"/>
                    <a:pt x="59" y="621"/>
                    <a:pt x="236" y="724"/>
                  </a:cubicBezTo>
                  <a:cubicBezTo>
                    <a:pt x="427" y="856"/>
                    <a:pt x="619" y="1003"/>
                    <a:pt x="795" y="1165"/>
                  </a:cubicBezTo>
                  <a:cubicBezTo>
                    <a:pt x="869" y="1231"/>
                    <a:pt x="968" y="1265"/>
                    <a:pt x="1067" y="1265"/>
                  </a:cubicBezTo>
                  <a:cubicBezTo>
                    <a:pt x="1167" y="1265"/>
                    <a:pt x="1266" y="1231"/>
                    <a:pt x="1340" y="1165"/>
                  </a:cubicBezTo>
                  <a:cubicBezTo>
                    <a:pt x="1487" y="1003"/>
                    <a:pt x="1487" y="753"/>
                    <a:pt x="1340" y="606"/>
                  </a:cubicBezTo>
                  <a:cubicBezTo>
                    <a:pt x="1119" y="415"/>
                    <a:pt x="883" y="223"/>
                    <a:pt x="633" y="62"/>
                  </a:cubicBezTo>
                  <a:cubicBezTo>
                    <a:pt x="572" y="21"/>
                    <a:pt x="501"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3"/>
            <p:cNvSpPr/>
            <p:nvPr/>
          </p:nvSpPr>
          <p:spPr>
            <a:xfrm>
              <a:off x="256553" y="60046"/>
              <a:ext cx="101467" cy="79861"/>
            </a:xfrm>
            <a:custGeom>
              <a:avLst/>
              <a:gdLst/>
              <a:ahLst/>
              <a:cxnLst/>
              <a:rect l="l" t="t" r="r" b="b"/>
              <a:pathLst>
                <a:path w="1531" h="1205" extrusionOk="0">
                  <a:moveTo>
                    <a:pt x="451" y="0"/>
                  </a:moveTo>
                  <a:cubicBezTo>
                    <a:pt x="315" y="0"/>
                    <a:pt x="183" y="69"/>
                    <a:pt x="103" y="198"/>
                  </a:cubicBezTo>
                  <a:cubicBezTo>
                    <a:pt x="0" y="389"/>
                    <a:pt x="74" y="625"/>
                    <a:pt x="251" y="728"/>
                  </a:cubicBezTo>
                  <a:cubicBezTo>
                    <a:pt x="457" y="875"/>
                    <a:pt x="677" y="1007"/>
                    <a:pt x="883" y="1154"/>
                  </a:cubicBezTo>
                  <a:cubicBezTo>
                    <a:pt x="941" y="1188"/>
                    <a:pt x="1007" y="1204"/>
                    <a:pt x="1073" y="1204"/>
                  </a:cubicBezTo>
                  <a:cubicBezTo>
                    <a:pt x="1208" y="1204"/>
                    <a:pt x="1344" y="1136"/>
                    <a:pt x="1413" y="1007"/>
                  </a:cubicBezTo>
                  <a:cubicBezTo>
                    <a:pt x="1531" y="831"/>
                    <a:pt x="1472" y="580"/>
                    <a:pt x="1281" y="477"/>
                  </a:cubicBezTo>
                  <a:cubicBezTo>
                    <a:pt x="1060" y="330"/>
                    <a:pt x="854" y="198"/>
                    <a:pt x="648" y="51"/>
                  </a:cubicBezTo>
                  <a:cubicBezTo>
                    <a:pt x="585" y="17"/>
                    <a:pt x="518"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3"/>
            <p:cNvSpPr/>
            <p:nvPr/>
          </p:nvSpPr>
          <p:spPr>
            <a:xfrm>
              <a:off x="146337" y="0"/>
              <a:ext cx="46856" cy="14183"/>
            </a:xfrm>
            <a:custGeom>
              <a:avLst/>
              <a:gdLst/>
              <a:ahLst/>
              <a:cxnLst/>
              <a:rect l="l" t="t" r="r" b="b"/>
              <a:pathLst>
                <a:path w="707" h="214" extrusionOk="0">
                  <a:moveTo>
                    <a:pt x="0" y="0"/>
                  </a:moveTo>
                  <a:lnTo>
                    <a:pt x="89" y="103"/>
                  </a:lnTo>
                  <a:cubicBezTo>
                    <a:pt x="162" y="177"/>
                    <a:pt x="262" y="213"/>
                    <a:pt x="361" y="213"/>
                  </a:cubicBezTo>
                  <a:cubicBezTo>
                    <a:pt x="460" y="213"/>
                    <a:pt x="560" y="177"/>
                    <a:pt x="633" y="103"/>
                  </a:cubicBezTo>
                  <a:cubicBezTo>
                    <a:pt x="663" y="74"/>
                    <a:pt x="692" y="29"/>
                    <a:pt x="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3"/>
            <p:cNvSpPr/>
            <p:nvPr/>
          </p:nvSpPr>
          <p:spPr>
            <a:xfrm>
              <a:off x="35126" y="92587"/>
              <a:ext cx="80325" cy="70450"/>
            </a:xfrm>
            <a:custGeom>
              <a:avLst/>
              <a:gdLst/>
              <a:ahLst/>
              <a:cxnLst/>
              <a:rect l="l" t="t" r="r" b="b"/>
              <a:pathLst>
                <a:path w="1212" h="1063" extrusionOk="0">
                  <a:moveTo>
                    <a:pt x="433" y="1"/>
                  </a:moveTo>
                  <a:cubicBezTo>
                    <a:pt x="397" y="1"/>
                    <a:pt x="360" y="6"/>
                    <a:pt x="325" y="16"/>
                  </a:cubicBezTo>
                  <a:cubicBezTo>
                    <a:pt x="119" y="75"/>
                    <a:pt x="1" y="281"/>
                    <a:pt x="45" y="487"/>
                  </a:cubicBezTo>
                  <a:cubicBezTo>
                    <a:pt x="104" y="707"/>
                    <a:pt x="251" y="884"/>
                    <a:pt x="442" y="1002"/>
                  </a:cubicBezTo>
                  <a:cubicBezTo>
                    <a:pt x="512" y="1044"/>
                    <a:pt x="581" y="1062"/>
                    <a:pt x="646" y="1062"/>
                  </a:cubicBezTo>
                  <a:cubicBezTo>
                    <a:pt x="989" y="1062"/>
                    <a:pt x="1211" y="548"/>
                    <a:pt x="840" y="325"/>
                  </a:cubicBezTo>
                  <a:lnTo>
                    <a:pt x="810" y="295"/>
                  </a:lnTo>
                  <a:cubicBezTo>
                    <a:pt x="810" y="295"/>
                    <a:pt x="810" y="295"/>
                    <a:pt x="810" y="281"/>
                  </a:cubicBezTo>
                  <a:cubicBezTo>
                    <a:pt x="762" y="111"/>
                    <a:pt x="60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3"/>
            <p:cNvSpPr/>
            <p:nvPr/>
          </p:nvSpPr>
          <p:spPr>
            <a:xfrm>
              <a:off x="257614" y="198960"/>
              <a:ext cx="90664" cy="71113"/>
            </a:xfrm>
            <a:custGeom>
              <a:avLst/>
              <a:gdLst/>
              <a:ahLst/>
              <a:cxnLst/>
              <a:rect l="l" t="t" r="r" b="b"/>
              <a:pathLst>
                <a:path w="1368" h="1073" extrusionOk="0">
                  <a:moveTo>
                    <a:pt x="428" y="1"/>
                  </a:moveTo>
                  <a:cubicBezTo>
                    <a:pt x="256" y="1"/>
                    <a:pt x="93" y="122"/>
                    <a:pt x="43" y="294"/>
                  </a:cubicBezTo>
                  <a:cubicBezTo>
                    <a:pt x="1" y="494"/>
                    <a:pt x="109" y="693"/>
                    <a:pt x="303" y="759"/>
                  </a:cubicBezTo>
                  <a:lnTo>
                    <a:pt x="303" y="759"/>
                  </a:lnTo>
                  <a:cubicBezTo>
                    <a:pt x="298" y="758"/>
                    <a:pt x="295" y="757"/>
                    <a:pt x="294" y="757"/>
                  </a:cubicBezTo>
                  <a:cubicBezTo>
                    <a:pt x="283" y="757"/>
                    <a:pt x="370" y="795"/>
                    <a:pt x="382" y="795"/>
                  </a:cubicBezTo>
                  <a:cubicBezTo>
                    <a:pt x="396" y="810"/>
                    <a:pt x="455" y="839"/>
                    <a:pt x="499" y="868"/>
                  </a:cubicBezTo>
                  <a:cubicBezTo>
                    <a:pt x="573" y="913"/>
                    <a:pt x="647" y="957"/>
                    <a:pt x="720" y="1016"/>
                  </a:cubicBezTo>
                  <a:cubicBezTo>
                    <a:pt x="783" y="1054"/>
                    <a:pt x="851" y="1072"/>
                    <a:pt x="917" y="1072"/>
                  </a:cubicBezTo>
                  <a:cubicBezTo>
                    <a:pt x="1054" y="1072"/>
                    <a:pt x="1186" y="997"/>
                    <a:pt x="1265" y="868"/>
                  </a:cubicBezTo>
                  <a:cubicBezTo>
                    <a:pt x="1368" y="677"/>
                    <a:pt x="1294" y="442"/>
                    <a:pt x="1118" y="339"/>
                  </a:cubicBezTo>
                  <a:cubicBezTo>
                    <a:pt x="941" y="206"/>
                    <a:pt x="735" y="103"/>
                    <a:pt x="529" y="15"/>
                  </a:cubicBezTo>
                  <a:cubicBezTo>
                    <a:pt x="496" y="5"/>
                    <a:pt x="462"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3"/>
            <p:cNvSpPr/>
            <p:nvPr/>
          </p:nvSpPr>
          <p:spPr>
            <a:xfrm>
              <a:off x="624980" y="180336"/>
              <a:ext cx="80325" cy="61371"/>
            </a:xfrm>
            <a:custGeom>
              <a:avLst/>
              <a:gdLst/>
              <a:ahLst/>
              <a:cxnLst/>
              <a:rect l="l" t="t" r="r" b="b"/>
              <a:pathLst>
                <a:path w="1212" h="926" extrusionOk="0">
                  <a:moveTo>
                    <a:pt x="552" y="1"/>
                  </a:moveTo>
                  <a:cubicBezTo>
                    <a:pt x="138" y="1"/>
                    <a:pt x="0" y="646"/>
                    <a:pt x="460" y="781"/>
                  </a:cubicBezTo>
                  <a:lnTo>
                    <a:pt x="475" y="781"/>
                  </a:lnTo>
                  <a:cubicBezTo>
                    <a:pt x="549" y="874"/>
                    <a:pt x="658" y="926"/>
                    <a:pt x="773" y="926"/>
                  </a:cubicBezTo>
                  <a:cubicBezTo>
                    <a:pt x="841" y="926"/>
                    <a:pt x="910" y="908"/>
                    <a:pt x="976" y="870"/>
                  </a:cubicBezTo>
                  <a:cubicBezTo>
                    <a:pt x="1152" y="767"/>
                    <a:pt x="1211" y="531"/>
                    <a:pt x="1108" y="340"/>
                  </a:cubicBezTo>
                  <a:cubicBezTo>
                    <a:pt x="1005" y="178"/>
                    <a:pt x="843" y="60"/>
                    <a:pt x="666" y="16"/>
                  </a:cubicBezTo>
                  <a:cubicBezTo>
                    <a:pt x="626" y="6"/>
                    <a:pt x="58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3"/>
            <p:cNvSpPr/>
            <p:nvPr/>
          </p:nvSpPr>
          <p:spPr>
            <a:xfrm>
              <a:off x="744210" y="125327"/>
              <a:ext cx="89935" cy="79861"/>
            </a:xfrm>
            <a:custGeom>
              <a:avLst/>
              <a:gdLst/>
              <a:ahLst/>
              <a:cxnLst/>
              <a:rect l="l" t="t" r="r" b="b"/>
              <a:pathLst>
                <a:path w="1357" h="1205" extrusionOk="0">
                  <a:moveTo>
                    <a:pt x="444" y="1"/>
                  </a:moveTo>
                  <a:cubicBezTo>
                    <a:pt x="377" y="1"/>
                    <a:pt x="310" y="17"/>
                    <a:pt x="251" y="52"/>
                  </a:cubicBezTo>
                  <a:cubicBezTo>
                    <a:pt x="60" y="155"/>
                    <a:pt x="1" y="390"/>
                    <a:pt x="104" y="581"/>
                  </a:cubicBezTo>
                  <a:cubicBezTo>
                    <a:pt x="207" y="773"/>
                    <a:pt x="354" y="935"/>
                    <a:pt x="516" y="1082"/>
                  </a:cubicBezTo>
                  <a:cubicBezTo>
                    <a:pt x="602" y="1168"/>
                    <a:pt x="699" y="1204"/>
                    <a:pt x="792" y="1204"/>
                  </a:cubicBezTo>
                  <a:cubicBezTo>
                    <a:pt x="1095" y="1204"/>
                    <a:pt x="1357" y="819"/>
                    <a:pt x="1075" y="537"/>
                  </a:cubicBezTo>
                  <a:cubicBezTo>
                    <a:pt x="1001" y="478"/>
                    <a:pt x="943" y="419"/>
                    <a:pt x="884" y="346"/>
                  </a:cubicBezTo>
                  <a:lnTo>
                    <a:pt x="869" y="331"/>
                  </a:lnTo>
                  <a:lnTo>
                    <a:pt x="854" y="302"/>
                  </a:lnTo>
                  <a:cubicBezTo>
                    <a:pt x="825" y="258"/>
                    <a:pt x="810" y="228"/>
                    <a:pt x="781" y="184"/>
                  </a:cubicBezTo>
                  <a:cubicBezTo>
                    <a:pt x="712" y="66"/>
                    <a:pt x="578"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3"/>
            <p:cNvSpPr/>
            <p:nvPr/>
          </p:nvSpPr>
          <p:spPr>
            <a:xfrm>
              <a:off x="758857" y="9080"/>
              <a:ext cx="93713" cy="75090"/>
            </a:xfrm>
            <a:custGeom>
              <a:avLst/>
              <a:gdLst/>
              <a:ahLst/>
              <a:cxnLst/>
              <a:rect l="l" t="t" r="r" b="b"/>
              <a:pathLst>
                <a:path w="1414" h="1133" extrusionOk="0">
                  <a:moveTo>
                    <a:pt x="444" y="1"/>
                  </a:moveTo>
                  <a:cubicBezTo>
                    <a:pt x="269" y="1"/>
                    <a:pt x="110" y="113"/>
                    <a:pt x="59" y="290"/>
                  </a:cubicBezTo>
                  <a:cubicBezTo>
                    <a:pt x="0" y="496"/>
                    <a:pt x="118" y="702"/>
                    <a:pt x="324" y="775"/>
                  </a:cubicBezTo>
                  <a:cubicBezTo>
                    <a:pt x="339" y="775"/>
                    <a:pt x="412" y="805"/>
                    <a:pt x="427" y="805"/>
                  </a:cubicBezTo>
                  <a:cubicBezTo>
                    <a:pt x="457" y="820"/>
                    <a:pt x="501" y="834"/>
                    <a:pt x="530" y="864"/>
                  </a:cubicBezTo>
                  <a:lnTo>
                    <a:pt x="589" y="908"/>
                  </a:lnTo>
                  <a:lnTo>
                    <a:pt x="604" y="908"/>
                  </a:lnTo>
                  <a:cubicBezTo>
                    <a:pt x="648" y="952"/>
                    <a:pt x="677" y="981"/>
                    <a:pt x="707" y="1011"/>
                  </a:cubicBezTo>
                  <a:cubicBezTo>
                    <a:pt x="788" y="1092"/>
                    <a:pt x="887" y="1132"/>
                    <a:pt x="986" y="1132"/>
                  </a:cubicBezTo>
                  <a:cubicBezTo>
                    <a:pt x="1086" y="1132"/>
                    <a:pt x="1185" y="1092"/>
                    <a:pt x="1266" y="1011"/>
                  </a:cubicBezTo>
                  <a:cubicBezTo>
                    <a:pt x="1413" y="864"/>
                    <a:pt x="1413" y="628"/>
                    <a:pt x="1266" y="466"/>
                  </a:cubicBezTo>
                  <a:cubicBezTo>
                    <a:pt x="1075" y="246"/>
                    <a:pt x="810" y="98"/>
                    <a:pt x="530" y="10"/>
                  </a:cubicBezTo>
                  <a:cubicBezTo>
                    <a:pt x="501" y="4"/>
                    <a:pt x="47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3"/>
            <p:cNvSpPr/>
            <p:nvPr/>
          </p:nvSpPr>
          <p:spPr>
            <a:xfrm>
              <a:off x="944164" y="111277"/>
              <a:ext cx="99545" cy="84302"/>
            </a:xfrm>
            <a:custGeom>
              <a:avLst/>
              <a:gdLst/>
              <a:ahLst/>
              <a:cxnLst/>
              <a:rect l="l" t="t" r="r" b="b"/>
              <a:pathLst>
                <a:path w="1502" h="1272" extrusionOk="0">
                  <a:moveTo>
                    <a:pt x="440" y="0"/>
                  </a:moveTo>
                  <a:cubicBezTo>
                    <a:pt x="306" y="0"/>
                    <a:pt x="172" y="72"/>
                    <a:pt x="104" y="190"/>
                  </a:cubicBezTo>
                  <a:cubicBezTo>
                    <a:pt x="1" y="381"/>
                    <a:pt x="59" y="617"/>
                    <a:pt x="236" y="734"/>
                  </a:cubicBezTo>
                  <a:cubicBezTo>
                    <a:pt x="442" y="852"/>
                    <a:pt x="619" y="999"/>
                    <a:pt x="795" y="1161"/>
                  </a:cubicBezTo>
                  <a:cubicBezTo>
                    <a:pt x="869" y="1235"/>
                    <a:pt x="968" y="1272"/>
                    <a:pt x="1067" y="1272"/>
                  </a:cubicBezTo>
                  <a:cubicBezTo>
                    <a:pt x="1167" y="1272"/>
                    <a:pt x="1266" y="1235"/>
                    <a:pt x="1340" y="1161"/>
                  </a:cubicBezTo>
                  <a:cubicBezTo>
                    <a:pt x="1502" y="999"/>
                    <a:pt x="1502" y="764"/>
                    <a:pt x="1340" y="602"/>
                  </a:cubicBezTo>
                  <a:cubicBezTo>
                    <a:pt x="1119" y="396"/>
                    <a:pt x="884" y="219"/>
                    <a:pt x="633" y="58"/>
                  </a:cubicBezTo>
                  <a:cubicBezTo>
                    <a:pt x="574" y="18"/>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3"/>
            <p:cNvSpPr/>
            <p:nvPr/>
          </p:nvSpPr>
          <p:spPr>
            <a:xfrm>
              <a:off x="1094345" y="37380"/>
              <a:ext cx="101997" cy="74957"/>
            </a:xfrm>
            <a:custGeom>
              <a:avLst/>
              <a:gdLst/>
              <a:ahLst/>
              <a:cxnLst/>
              <a:rect l="l" t="t" r="r" b="b"/>
              <a:pathLst>
                <a:path w="1539" h="1131" extrusionOk="0">
                  <a:moveTo>
                    <a:pt x="429" y="1"/>
                  </a:moveTo>
                  <a:cubicBezTo>
                    <a:pt x="254" y="1"/>
                    <a:pt x="96" y="111"/>
                    <a:pt x="45" y="275"/>
                  </a:cubicBezTo>
                  <a:cubicBezTo>
                    <a:pt x="1" y="496"/>
                    <a:pt x="119" y="702"/>
                    <a:pt x="325" y="760"/>
                  </a:cubicBezTo>
                  <a:lnTo>
                    <a:pt x="339" y="760"/>
                  </a:lnTo>
                  <a:lnTo>
                    <a:pt x="398" y="790"/>
                  </a:lnTo>
                  <a:cubicBezTo>
                    <a:pt x="442" y="819"/>
                    <a:pt x="472" y="834"/>
                    <a:pt x="516" y="863"/>
                  </a:cubicBezTo>
                  <a:cubicBezTo>
                    <a:pt x="516" y="863"/>
                    <a:pt x="590" y="908"/>
                    <a:pt x="604" y="922"/>
                  </a:cubicBezTo>
                  <a:cubicBezTo>
                    <a:pt x="619" y="922"/>
                    <a:pt x="678" y="981"/>
                    <a:pt x="707" y="1011"/>
                  </a:cubicBezTo>
                  <a:cubicBezTo>
                    <a:pt x="792" y="1095"/>
                    <a:pt x="886" y="1131"/>
                    <a:pt x="977" y="1131"/>
                  </a:cubicBezTo>
                  <a:cubicBezTo>
                    <a:pt x="1278" y="1131"/>
                    <a:pt x="1538" y="735"/>
                    <a:pt x="1267" y="451"/>
                  </a:cubicBezTo>
                  <a:lnTo>
                    <a:pt x="1267" y="451"/>
                  </a:lnTo>
                  <a:lnTo>
                    <a:pt x="1252" y="466"/>
                  </a:lnTo>
                  <a:cubicBezTo>
                    <a:pt x="1046" y="260"/>
                    <a:pt x="796" y="113"/>
                    <a:pt x="516" y="10"/>
                  </a:cubicBezTo>
                  <a:cubicBezTo>
                    <a:pt x="487" y="4"/>
                    <a:pt x="458"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3"/>
            <p:cNvSpPr/>
            <p:nvPr/>
          </p:nvSpPr>
          <p:spPr>
            <a:xfrm>
              <a:off x="1223981" y="199623"/>
              <a:ext cx="96960" cy="75620"/>
            </a:xfrm>
            <a:custGeom>
              <a:avLst/>
              <a:gdLst/>
              <a:ahLst/>
              <a:cxnLst/>
              <a:rect l="l" t="t" r="r" b="b"/>
              <a:pathLst>
                <a:path w="1463" h="1141" extrusionOk="0">
                  <a:moveTo>
                    <a:pt x="565" y="0"/>
                  </a:moveTo>
                  <a:cubicBezTo>
                    <a:pt x="262" y="0"/>
                    <a:pt x="0" y="385"/>
                    <a:pt x="282" y="667"/>
                  </a:cubicBezTo>
                  <a:cubicBezTo>
                    <a:pt x="400" y="785"/>
                    <a:pt x="517" y="903"/>
                    <a:pt x="635" y="1020"/>
                  </a:cubicBezTo>
                  <a:cubicBezTo>
                    <a:pt x="720" y="1105"/>
                    <a:pt x="814" y="1141"/>
                    <a:pt x="904" y="1141"/>
                  </a:cubicBezTo>
                  <a:cubicBezTo>
                    <a:pt x="1205" y="1141"/>
                    <a:pt x="1463" y="744"/>
                    <a:pt x="1179" y="461"/>
                  </a:cubicBezTo>
                  <a:lnTo>
                    <a:pt x="1194" y="461"/>
                  </a:lnTo>
                  <a:lnTo>
                    <a:pt x="841" y="123"/>
                  </a:lnTo>
                  <a:cubicBezTo>
                    <a:pt x="755" y="36"/>
                    <a:pt x="658" y="0"/>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3"/>
            <p:cNvSpPr/>
            <p:nvPr/>
          </p:nvSpPr>
          <p:spPr>
            <a:xfrm>
              <a:off x="1097195" y="264175"/>
              <a:ext cx="96165" cy="69986"/>
            </a:xfrm>
            <a:custGeom>
              <a:avLst/>
              <a:gdLst/>
              <a:ahLst/>
              <a:cxnLst/>
              <a:rect l="l" t="t" r="r" b="b"/>
              <a:pathLst>
                <a:path w="1451" h="1056" extrusionOk="0">
                  <a:moveTo>
                    <a:pt x="572" y="1"/>
                  </a:moveTo>
                  <a:cubicBezTo>
                    <a:pt x="221" y="1"/>
                    <a:pt x="1" y="515"/>
                    <a:pt x="385" y="738"/>
                  </a:cubicBezTo>
                  <a:lnTo>
                    <a:pt x="473" y="797"/>
                  </a:lnTo>
                  <a:lnTo>
                    <a:pt x="488" y="812"/>
                  </a:lnTo>
                  <a:lnTo>
                    <a:pt x="502" y="812"/>
                  </a:lnTo>
                  <a:cubicBezTo>
                    <a:pt x="547" y="856"/>
                    <a:pt x="605" y="900"/>
                    <a:pt x="650" y="959"/>
                  </a:cubicBezTo>
                  <a:cubicBezTo>
                    <a:pt x="730" y="1026"/>
                    <a:pt x="817" y="1055"/>
                    <a:pt x="900" y="1055"/>
                  </a:cubicBezTo>
                  <a:cubicBezTo>
                    <a:pt x="1198" y="1055"/>
                    <a:pt x="1450" y="687"/>
                    <a:pt x="1209" y="399"/>
                  </a:cubicBezTo>
                  <a:cubicBezTo>
                    <a:pt x="1076" y="282"/>
                    <a:pt x="929" y="164"/>
                    <a:pt x="782" y="61"/>
                  </a:cubicBezTo>
                  <a:cubicBezTo>
                    <a:pt x="710" y="19"/>
                    <a:pt x="639"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3"/>
            <p:cNvSpPr/>
            <p:nvPr/>
          </p:nvSpPr>
          <p:spPr>
            <a:xfrm>
              <a:off x="892005" y="208967"/>
              <a:ext cx="77475" cy="75288"/>
            </a:xfrm>
            <a:custGeom>
              <a:avLst/>
              <a:gdLst/>
              <a:ahLst/>
              <a:cxnLst/>
              <a:rect l="l" t="t" r="r" b="b"/>
              <a:pathLst>
                <a:path w="1169" h="1136" extrusionOk="0">
                  <a:moveTo>
                    <a:pt x="454" y="1"/>
                  </a:moveTo>
                  <a:cubicBezTo>
                    <a:pt x="210" y="1"/>
                    <a:pt x="0" y="230"/>
                    <a:pt x="81" y="497"/>
                  </a:cubicBezTo>
                  <a:cubicBezTo>
                    <a:pt x="169" y="732"/>
                    <a:pt x="331" y="938"/>
                    <a:pt x="537" y="1085"/>
                  </a:cubicBezTo>
                  <a:cubicBezTo>
                    <a:pt x="600" y="1119"/>
                    <a:pt x="668" y="1135"/>
                    <a:pt x="734" y="1135"/>
                  </a:cubicBezTo>
                  <a:cubicBezTo>
                    <a:pt x="870" y="1135"/>
                    <a:pt x="1003" y="1067"/>
                    <a:pt x="1082" y="938"/>
                  </a:cubicBezTo>
                  <a:cubicBezTo>
                    <a:pt x="1169" y="750"/>
                    <a:pt x="1113" y="518"/>
                    <a:pt x="942" y="413"/>
                  </a:cubicBezTo>
                  <a:lnTo>
                    <a:pt x="942" y="413"/>
                  </a:lnTo>
                  <a:cubicBezTo>
                    <a:pt x="959" y="423"/>
                    <a:pt x="966" y="427"/>
                    <a:pt x="967" y="427"/>
                  </a:cubicBezTo>
                  <a:cubicBezTo>
                    <a:pt x="969" y="427"/>
                    <a:pt x="930" y="399"/>
                    <a:pt x="920" y="379"/>
                  </a:cubicBezTo>
                  <a:lnTo>
                    <a:pt x="876" y="349"/>
                  </a:lnTo>
                  <a:lnTo>
                    <a:pt x="846" y="305"/>
                  </a:lnTo>
                  <a:cubicBezTo>
                    <a:pt x="837" y="286"/>
                    <a:pt x="821" y="249"/>
                    <a:pt x="819" y="249"/>
                  </a:cubicBezTo>
                  <a:cubicBezTo>
                    <a:pt x="819" y="249"/>
                    <a:pt x="820" y="253"/>
                    <a:pt x="823" y="265"/>
                  </a:cubicBezTo>
                  <a:lnTo>
                    <a:pt x="823" y="265"/>
                  </a:lnTo>
                  <a:cubicBezTo>
                    <a:pt x="790" y="173"/>
                    <a:pt x="722" y="96"/>
                    <a:pt x="655" y="55"/>
                  </a:cubicBezTo>
                  <a:cubicBezTo>
                    <a:pt x="589" y="17"/>
                    <a:pt x="521"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3"/>
            <p:cNvSpPr/>
            <p:nvPr/>
          </p:nvSpPr>
          <p:spPr>
            <a:xfrm>
              <a:off x="978296" y="385725"/>
              <a:ext cx="125923" cy="111209"/>
            </a:xfrm>
            <a:custGeom>
              <a:avLst/>
              <a:gdLst/>
              <a:ahLst/>
              <a:cxnLst/>
              <a:rect l="l" t="t" r="r" b="b"/>
              <a:pathLst>
                <a:path w="1900" h="1678" extrusionOk="0">
                  <a:moveTo>
                    <a:pt x="420" y="0"/>
                  </a:moveTo>
                  <a:cubicBezTo>
                    <a:pt x="321" y="0"/>
                    <a:pt x="221" y="37"/>
                    <a:pt x="148" y="111"/>
                  </a:cubicBezTo>
                  <a:cubicBezTo>
                    <a:pt x="1" y="258"/>
                    <a:pt x="1" y="508"/>
                    <a:pt x="148" y="655"/>
                  </a:cubicBezTo>
                  <a:cubicBezTo>
                    <a:pt x="472" y="1023"/>
                    <a:pt x="854" y="1347"/>
                    <a:pt x="1266" y="1626"/>
                  </a:cubicBezTo>
                  <a:cubicBezTo>
                    <a:pt x="1330" y="1661"/>
                    <a:pt x="1399" y="1677"/>
                    <a:pt x="1466" y="1677"/>
                  </a:cubicBezTo>
                  <a:cubicBezTo>
                    <a:pt x="1600" y="1677"/>
                    <a:pt x="1727" y="1612"/>
                    <a:pt x="1796" y="1494"/>
                  </a:cubicBezTo>
                  <a:cubicBezTo>
                    <a:pt x="1899" y="1303"/>
                    <a:pt x="1840" y="1067"/>
                    <a:pt x="1664" y="964"/>
                  </a:cubicBezTo>
                  <a:cubicBezTo>
                    <a:pt x="1310" y="714"/>
                    <a:pt x="972" y="434"/>
                    <a:pt x="692" y="111"/>
                  </a:cubicBezTo>
                  <a:cubicBezTo>
                    <a:pt x="619" y="37"/>
                    <a:pt x="51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3"/>
            <p:cNvSpPr/>
            <p:nvPr/>
          </p:nvSpPr>
          <p:spPr>
            <a:xfrm>
              <a:off x="791863" y="347881"/>
              <a:ext cx="88278" cy="66474"/>
            </a:xfrm>
            <a:custGeom>
              <a:avLst/>
              <a:gdLst/>
              <a:ahLst/>
              <a:cxnLst/>
              <a:rect l="l" t="t" r="r" b="b"/>
              <a:pathLst>
                <a:path w="1332" h="1003" extrusionOk="0">
                  <a:moveTo>
                    <a:pt x="566" y="0"/>
                  </a:moveTo>
                  <a:cubicBezTo>
                    <a:pt x="262" y="0"/>
                    <a:pt x="1" y="385"/>
                    <a:pt x="282" y="667"/>
                  </a:cubicBezTo>
                  <a:lnTo>
                    <a:pt x="503" y="888"/>
                  </a:lnTo>
                  <a:cubicBezTo>
                    <a:pt x="587" y="968"/>
                    <a:pt x="680" y="1002"/>
                    <a:pt x="769" y="1002"/>
                  </a:cubicBezTo>
                  <a:cubicBezTo>
                    <a:pt x="1072" y="1002"/>
                    <a:pt x="1332" y="613"/>
                    <a:pt x="1048" y="329"/>
                  </a:cubicBezTo>
                  <a:lnTo>
                    <a:pt x="842" y="122"/>
                  </a:ln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3"/>
            <p:cNvSpPr/>
            <p:nvPr/>
          </p:nvSpPr>
          <p:spPr>
            <a:xfrm>
              <a:off x="670247" y="398384"/>
              <a:ext cx="98418" cy="80060"/>
            </a:xfrm>
            <a:custGeom>
              <a:avLst/>
              <a:gdLst/>
              <a:ahLst/>
              <a:cxnLst/>
              <a:rect l="l" t="t" r="r" b="b"/>
              <a:pathLst>
                <a:path w="1485" h="1208" extrusionOk="0">
                  <a:moveTo>
                    <a:pt x="560" y="0"/>
                  </a:moveTo>
                  <a:cubicBezTo>
                    <a:pt x="214" y="0"/>
                    <a:pt x="0" y="510"/>
                    <a:pt x="381" y="744"/>
                  </a:cubicBezTo>
                  <a:cubicBezTo>
                    <a:pt x="410" y="759"/>
                    <a:pt x="454" y="788"/>
                    <a:pt x="499" y="817"/>
                  </a:cubicBezTo>
                  <a:lnTo>
                    <a:pt x="528" y="832"/>
                  </a:lnTo>
                  <a:lnTo>
                    <a:pt x="572" y="876"/>
                  </a:lnTo>
                  <a:cubicBezTo>
                    <a:pt x="646" y="950"/>
                    <a:pt x="719" y="1023"/>
                    <a:pt x="778" y="1097"/>
                  </a:cubicBezTo>
                  <a:cubicBezTo>
                    <a:pt x="859" y="1171"/>
                    <a:pt x="958" y="1207"/>
                    <a:pt x="1058" y="1207"/>
                  </a:cubicBezTo>
                  <a:cubicBezTo>
                    <a:pt x="1157" y="1207"/>
                    <a:pt x="1256" y="1171"/>
                    <a:pt x="1337" y="1097"/>
                  </a:cubicBezTo>
                  <a:cubicBezTo>
                    <a:pt x="1485" y="950"/>
                    <a:pt x="1485" y="700"/>
                    <a:pt x="1337" y="552"/>
                  </a:cubicBezTo>
                  <a:cubicBezTo>
                    <a:pt x="1176" y="361"/>
                    <a:pt x="984" y="185"/>
                    <a:pt x="778" y="67"/>
                  </a:cubicBezTo>
                  <a:cubicBezTo>
                    <a:pt x="703" y="21"/>
                    <a:pt x="62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3"/>
            <p:cNvSpPr/>
            <p:nvPr/>
          </p:nvSpPr>
          <p:spPr>
            <a:xfrm>
              <a:off x="531068" y="442126"/>
              <a:ext cx="76680" cy="59647"/>
            </a:xfrm>
            <a:custGeom>
              <a:avLst/>
              <a:gdLst/>
              <a:ahLst/>
              <a:cxnLst/>
              <a:rect l="l" t="t" r="r" b="b"/>
              <a:pathLst>
                <a:path w="1157" h="900" extrusionOk="0">
                  <a:moveTo>
                    <a:pt x="535" y="0"/>
                  </a:moveTo>
                  <a:cubicBezTo>
                    <a:pt x="243" y="0"/>
                    <a:pt x="1" y="357"/>
                    <a:pt x="229" y="643"/>
                  </a:cubicBezTo>
                  <a:cubicBezTo>
                    <a:pt x="318" y="731"/>
                    <a:pt x="421" y="790"/>
                    <a:pt x="524" y="849"/>
                  </a:cubicBezTo>
                  <a:cubicBezTo>
                    <a:pt x="586" y="883"/>
                    <a:pt x="654" y="899"/>
                    <a:pt x="720" y="899"/>
                  </a:cubicBezTo>
                  <a:cubicBezTo>
                    <a:pt x="855" y="899"/>
                    <a:pt x="984" y="830"/>
                    <a:pt x="1053" y="702"/>
                  </a:cubicBezTo>
                  <a:cubicBezTo>
                    <a:pt x="1156" y="525"/>
                    <a:pt x="1097" y="275"/>
                    <a:pt x="906" y="172"/>
                  </a:cubicBezTo>
                  <a:cubicBezTo>
                    <a:pt x="877" y="157"/>
                    <a:pt x="847" y="143"/>
                    <a:pt x="818" y="128"/>
                  </a:cubicBezTo>
                  <a:lnTo>
                    <a:pt x="788" y="99"/>
                  </a:lnTo>
                  <a:cubicBezTo>
                    <a:pt x="706" y="30"/>
                    <a:pt x="619" y="0"/>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3"/>
            <p:cNvSpPr/>
            <p:nvPr/>
          </p:nvSpPr>
          <p:spPr>
            <a:xfrm>
              <a:off x="461346" y="319847"/>
              <a:ext cx="67402" cy="51761"/>
            </a:xfrm>
            <a:custGeom>
              <a:avLst/>
              <a:gdLst/>
              <a:ahLst/>
              <a:cxnLst/>
              <a:rect l="l" t="t" r="r" b="b"/>
              <a:pathLst>
                <a:path w="1017" h="781" extrusionOk="0">
                  <a:moveTo>
                    <a:pt x="501" y="1"/>
                  </a:moveTo>
                  <a:cubicBezTo>
                    <a:pt x="1" y="1"/>
                    <a:pt x="1" y="781"/>
                    <a:pt x="501" y="781"/>
                  </a:cubicBezTo>
                  <a:cubicBezTo>
                    <a:pt x="1016" y="781"/>
                    <a:pt x="1016"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3"/>
            <p:cNvSpPr/>
            <p:nvPr/>
          </p:nvSpPr>
          <p:spPr>
            <a:xfrm>
              <a:off x="316997" y="371144"/>
              <a:ext cx="104449" cy="79994"/>
            </a:xfrm>
            <a:custGeom>
              <a:avLst/>
              <a:gdLst/>
              <a:ahLst/>
              <a:cxnLst/>
              <a:rect l="l" t="t" r="r" b="b"/>
              <a:pathLst>
                <a:path w="1576" h="1207" extrusionOk="0">
                  <a:moveTo>
                    <a:pt x="447" y="1"/>
                  </a:moveTo>
                  <a:cubicBezTo>
                    <a:pt x="315" y="1"/>
                    <a:pt x="183" y="70"/>
                    <a:pt x="104" y="198"/>
                  </a:cubicBezTo>
                  <a:cubicBezTo>
                    <a:pt x="1" y="375"/>
                    <a:pt x="60" y="610"/>
                    <a:pt x="251" y="728"/>
                  </a:cubicBezTo>
                  <a:cubicBezTo>
                    <a:pt x="472" y="831"/>
                    <a:pt x="678" y="949"/>
                    <a:pt x="869" y="1096"/>
                  </a:cubicBezTo>
                  <a:cubicBezTo>
                    <a:pt x="943" y="1170"/>
                    <a:pt x="1042" y="1206"/>
                    <a:pt x="1141" y="1206"/>
                  </a:cubicBezTo>
                  <a:cubicBezTo>
                    <a:pt x="1241" y="1206"/>
                    <a:pt x="1340" y="1170"/>
                    <a:pt x="1414" y="1096"/>
                  </a:cubicBezTo>
                  <a:cubicBezTo>
                    <a:pt x="1576" y="934"/>
                    <a:pt x="1576" y="684"/>
                    <a:pt x="1414" y="537"/>
                  </a:cubicBezTo>
                  <a:cubicBezTo>
                    <a:pt x="1178" y="345"/>
                    <a:pt x="913" y="184"/>
                    <a:pt x="634" y="51"/>
                  </a:cubicBezTo>
                  <a:cubicBezTo>
                    <a:pt x="576" y="17"/>
                    <a:pt x="51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3"/>
            <p:cNvSpPr/>
            <p:nvPr/>
          </p:nvSpPr>
          <p:spPr>
            <a:xfrm>
              <a:off x="146337" y="268682"/>
              <a:ext cx="93050" cy="75421"/>
            </a:xfrm>
            <a:custGeom>
              <a:avLst/>
              <a:gdLst/>
              <a:ahLst/>
              <a:cxnLst/>
              <a:rect l="l" t="t" r="r" b="b"/>
              <a:pathLst>
                <a:path w="1404" h="1138" extrusionOk="0">
                  <a:moveTo>
                    <a:pt x="427" y="0"/>
                  </a:moveTo>
                  <a:cubicBezTo>
                    <a:pt x="328" y="0"/>
                    <a:pt x="229" y="37"/>
                    <a:pt x="148" y="111"/>
                  </a:cubicBezTo>
                  <a:cubicBezTo>
                    <a:pt x="0" y="273"/>
                    <a:pt x="0" y="508"/>
                    <a:pt x="148" y="670"/>
                  </a:cubicBezTo>
                  <a:lnTo>
                    <a:pt x="574" y="1023"/>
                  </a:lnTo>
                  <a:cubicBezTo>
                    <a:pt x="658" y="1104"/>
                    <a:pt x="751" y="1137"/>
                    <a:pt x="840" y="1137"/>
                  </a:cubicBezTo>
                  <a:cubicBezTo>
                    <a:pt x="1143" y="1137"/>
                    <a:pt x="1403" y="748"/>
                    <a:pt x="1119" y="464"/>
                  </a:cubicBezTo>
                  <a:cubicBezTo>
                    <a:pt x="986" y="346"/>
                    <a:pt x="839" y="228"/>
                    <a:pt x="707" y="111"/>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3"/>
            <p:cNvSpPr/>
            <p:nvPr/>
          </p:nvSpPr>
          <p:spPr>
            <a:xfrm>
              <a:off x="0" y="240846"/>
              <a:ext cx="79132" cy="84169"/>
            </a:xfrm>
            <a:custGeom>
              <a:avLst/>
              <a:gdLst/>
              <a:ahLst/>
              <a:cxnLst/>
              <a:rect l="l" t="t" r="r" b="b"/>
              <a:pathLst>
                <a:path w="1194" h="1270" extrusionOk="0">
                  <a:moveTo>
                    <a:pt x="192" y="1"/>
                  </a:moveTo>
                  <a:cubicBezTo>
                    <a:pt x="126" y="1"/>
                    <a:pt x="60" y="16"/>
                    <a:pt x="1" y="45"/>
                  </a:cubicBezTo>
                  <a:lnTo>
                    <a:pt x="1" y="737"/>
                  </a:lnTo>
                  <a:cubicBezTo>
                    <a:pt x="45" y="766"/>
                    <a:pt x="89" y="781"/>
                    <a:pt x="133" y="810"/>
                  </a:cubicBezTo>
                  <a:lnTo>
                    <a:pt x="192" y="854"/>
                  </a:lnTo>
                  <a:lnTo>
                    <a:pt x="222" y="884"/>
                  </a:lnTo>
                  <a:cubicBezTo>
                    <a:pt x="251" y="913"/>
                    <a:pt x="295" y="958"/>
                    <a:pt x="325" y="987"/>
                  </a:cubicBezTo>
                  <a:lnTo>
                    <a:pt x="384" y="1046"/>
                  </a:lnTo>
                  <a:lnTo>
                    <a:pt x="398" y="1061"/>
                  </a:lnTo>
                  <a:lnTo>
                    <a:pt x="398" y="1075"/>
                  </a:lnTo>
                  <a:cubicBezTo>
                    <a:pt x="479" y="1197"/>
                    <a:pt x="616" y="1269"/>
                    <a:pt x="756" y="1269"/>
                  </a:cubicBezTo>
                  <a:cubicBezTo>
                    <a:pt x="819" y="1269"/>
                    <a:pt x="883" y="1255"/>
                    <a:pt x="943" y="1222"/>
                  </a:cubicBezTo>
                  <a:cubicBezTo>
                    <a:pt x="1134" y="1105"/>
                    <a:pt x="1193" y="869"/>
                    <a:pt x="1090" y="678"/>
                  </a:cubicBezTo>
                  <a:cubicBezTo>
                    <a:pt x="899" y="413"/>
                    <a:pt x="663" y="207"/>
                    <a:pt x="384" y="45"/>
                  </a:cubicBezTo>
                  <a:cubicBezTo>
                    <a:pt x="325" y="16"/>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3"/>
            <p:cNvSpPr/>
            <p:nvPr/>
          </p:nvSpPr>
          <p:spPr>
            <a:xfrm>
              <a:off x="0" y="403023"/>
              <a:ext cx="63491" cy="70517"/>
            </a:xfrm>
            <a:custGeom>
              <a:avLst/>
              <a:gdLst/>
              <a:ahLst/>
              <a:cxnLst/>
              <a:rect l="l" t="t" r="r" b="b"/>
              <a:pathLst>
                <a:path w="958" h="1064" extrusionOk="0">
                  <a:moveTo>
                    <a:pt x="192" y="1"/>
                  </a:moveTo>
                  <a:cubicBezTo>
                    <a:pt x="126" y="1"/>
                    <a:pt x="60" y="19"/>
                    <a:pt x="1" y="56"/>
                  </a:cubicBezTo>
                  <a:lnTo>
                    <a:pt x="1" y="747"/>
                  </a:lnTo>
                  <a:cubicBezTo>
                    <a:pt x="30" y="747"/>
                    <a:pt x="45" y="762"/>
                    <a:pt x="75" y="777"/>
                  </a:cubicBezTo>
                  <a:lnTo>
                    <a:pt x="119" y="806"/>
                  </a:lnTo>
                  <a:cubicBezTo>
                    <a:pt x="163" y="850"/>
                    <a:pt x="207" y="895"/>
                    <a:pt x="251" y="953"/>
                  </a:cubicBezTo>
                  <a:cubicBezTo>
                    <a:pt x="332" y="1027"/>
                    <a:pt x="431" y="1064"/>
                    <a:pt x="531" y="1064"/>
                  </a:cubicBezTo>
                  <a:cubicBezTo>
                    <a:pt x="630" y="1064"/>
                    <a:pt x="729" y="1027"/>
                    <a:pt x="810" y="953"/>
                  </a:cubicBezTo>
                  <a:cubicBezTo>
                    <a:pt x="958" y="792"/>
                    <a:pt x="958" y="541"/>
                    <a:pt x="810" y="394"/>
                  </a:cubicBezTo>
                  <a:cubicBezTo>
                    <a:pt x="693" y="247"/>
                    <a:pt x="545" y="129"/>
                    <a:pt x="384" y="56"/>
                  </a:cubicBezTo>
                  <a:cubicBezTo>
                    <a:pt x="325" y="19"/>
                    <a:pt x="259"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3"/>
            <p:cNvSpPr/>
            <p:nvPr/>
          </p:nvSpPr>
          <p:spPr>
            <a:xfrm>
              <a:off x="201942" y="431058"/>
              <a:ext cx="125392" cy="93514"/>
            </a:xfrm>
            <a:custGeom>
              <a:avLst/>
              <a:gdLst/>
              <a:ahLst/>
              <a:cxnLst/>
              <a:rect l="l" t="t" r="r" b="b"/>
              <a:pathLst>
                <a:path w="1892" h="1411" extrusionOk="0">
                  <a:moveTo>
                    <a:pt x="422" y="0"/>
                  </a:moveTo>
                  <a:cubicBezTo>
                    <a:pt x="252" y="0"/>
                    <a:pt x="93" y="110"/>
                    <a:pt x="44" y="280"/>
                  </a:cubicBezTo>
                  <a:cubicBezTo>
                    <a:pt x="0" y="486"/>
                    <a:pt x="118" y="707"/>
                    <a:pt x="324" y="766"/>
                  </a:cubicBezTo>
                  <a:cubicBezTo>
                    <a:pt x="604" y="898"/>
                    <a:pt x="854" y="1075"/>
                    <a:pt x="1060" y="1296"/>
                  </a:cubicBezTo>
                  <a:cubicBezTo>
                    <a:pt x="1144" y="1376"/>
                    <a:pt x="1237" y="1410"/>
                    <a:pt x="1327" y="1410"/>
                  </a:cubicBezTo>
                  <a:cubicBezTo>
                    <a:pt x="1630" y="1410"/>
                    <a:pt x="1892" y="1024"/>
                    <a:pt x="1619" y="751"/>
                  </a:cubicBezTo>
                  <a:cubicBezTo>
                    <a:pt x="1310" y="427"/>
                    <a:pt x="942" y="177"/>
                    <a:pt x="530" y="15"/>
                  </a:cubicBezTo>
                  <a:cubicBezTo>
                    <a:pt x="494" y="5"/>
                    <a:pt x="458"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3"/>
            <p:cNvSpPr/>
            <p:nvPr/>
          </p:nvSpPr>
          <p:spPr>
            <a:xfrm>
              <a:off x="414555" y="529146"/>
              <a:ext cx="100539" cy="79928"/>
            </a:xfrm>
            <a:custGeom>
              <a:avLst/>
              <a:gdLst/>
              <a:ahLst/>
              <a:cxnLst/>
              <a:rect l="l" t="t" r="r" b="b"/>
              <a:pathLst>
                <a:path w="1517" h="1206" extrusionOk="0">
                  <a:moveTo>
                    <a:pt x="444" y="1"/>
                  </a:moveTo>
                  <a:cubicBezTo>
                    <a:pt x="308" y="1"/>
                    <a:pt x="173" y="70"/>
                    <a:pt x="104" y="198"/>
                  </a:cubicBezTo>
                  <a:cubicBezTo>
                    <a:pt x="0" y="390"/>
                    <a:pt x="59" y="625"/>
                    <a:pt x="251" y="728"/>
                  </a:cubicBezTo>
                  <a:cubicBezTo>
                    <a:pt x="457" y="875"/>
                    <a:pt x="663" y="1008"/>
                    <a:pt x="869" y="1155"/>
                  </a:cubicBezTo>
                  <a:cubicBezTo>
                    <a:pt x="932" y="1189"/>
                    <a:pt x="999" y="1205"/>
                    <a:pt x="1066" y="1205"/>
                  </a:cubicBezTo>
                  <a:cubicBezTo>
                    <a:pt x="1202" y="1205"/>
                    <a:pt x="1334" y="1136"/>
                    <a:pt x="1413" y="1008"/>
                  </a:cubicBezTo>
                  <a:cubicBezTo>
                    <a:pt x="1516" y="831"/>
                    <a:pt x="1443" y="596"/>
                    <a:pt x="1266" y="478"/>
                  </a:cubicBezTo>
                  <a:cubicBezTo>
                    <a:pt x="1060" y="331"/>
                    <a:pt x="854" y="198"/>
                    <a:pt x="633" y="51"/>
                  </a:cubicBezTo>
                  <a:cubicBezTo>
                    <a:pt x="575" y="17"/>
                    <a:pt x="510"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3"/>
            <p:cNvSpPr/>
            <p:nvPr/>
          </p:nvSpPr>
          <p:spPr>
            <a:xfrm>
              <a:off x="556252" y="594427"/>
              <a:ext cx="97358" cy="70185"/>
            </a:xfrm>
            <a:custGeom>
              <a:avLst/>
              <a:gdLst/>
              <a:ahLst/>
              <a:cxnLst/>
              <a:rect l="l" t="t" r="r" b="b"/>
              <a:pathLst>
                <a:path w="1469" h="1059" extrusionOk="0">
                  <a:moveTo>
                    <a:pt x="553" y="1"/>
                  </a:moveTo>
                  <a:cubicBezTo>
                    <a:pt x="212" y="1"/>
                    <a:pt x="0" y="492"/>
                    <a:pt x="350" y="729"/>
                  </a:cubicBezTo>
                  <a:cubicBezTo>
                    <a:pt x="511" y="817"/>
                    <a:pt x="673" y="906"/>
                    <a:pt x="835" y="1009"/>
                  </a:cubicBezTo>
                  <a:cubicBezTo>
                    <a:pt x="898" y="1042"/>
                    <a:pt x="965" y="1059"/>
                    <a:pt x="1031" y="1059"/>
                  </a:cubicBezTo>
                  <a:cubicBezTo>
                    <a:pt x="1167" y="1059"/>
                    <a:pt x="1296" y="990"/>
                    <a:pt x="1365" y="862"/>
                  </a:cubicBezTo>
                  <a:cubicBezTo>
                    <a:pt x="1468" y="670"/>
                    <a:pt x="1409" y="435"/>
                    <a:pt x="1233" y="332"/>
                  </a:cubicBezTo>
                  <a:cubicBezTo>
                    <a:pt x="1071" y="229"/>
                    <a:pt x="909" y="140"/>
                    <a:pt x="747" y="52"/>
                  </a:cubicBezTo>
                  <a:cubicBezTo>
                    <a:pt x="680" y="16"/>
                    <a:pt x="61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3"/>
            <p:cNvSpPr/>
            <p:nvPr/>
          </p:nvSpPr>
          <p:spPr>
            <a:xfrm>
              <a:off x="751302" y="612984"/>
              <a:ext cx="110016" cy="93448"/>
            </a:xfrm>
            <a:custGeom>
              <a:avLst/>
              <a:gdLst/>
              <a:ahLst/>
              <a:cxnLst/>
              <a:rect l="l" t="t" r="r" b="b"/>
              <a:pathLst>
                <a:path w="1660" h="1410" extrusionOk="0">
                  <a:moveTo>
                    <a:pt x="554" y="0"/>
                  </a:moveTo>
                  <a:cubicBezTo>
                    <a:pt x="212" y="0"/>
                    <a:pt x="0" y="492"/>
                    <a:pt x="350" y="729"/>
                  </a:cubicBezTo>
                  <a:cubicBezTo>
                    <a:pt x="585" y="876"/>
                    <a:pt x="791" y="1067"/>
                    <a:pt x="968" y="1288"/>
                  </a:cubicBezTo>
                  <a:cubicBezTo>
                    <a:pt x="1042" y="1369"/>
                    <a:pt x="1141" y="1409"/>
                    <a:pt x="1240" y="1409"/>
                  </a:cubicBezTo>
                  <a:cubicBezTo>
                    <a:pt x="1340" y="1409"/>
                    <a:pt x="1439" y="1369"/>
                    <a:pt x="1512" y="1288"/>
                  </a:cubicBezTo>
                  <a:cubicBezTo>
                    <a:pt x="1660" y="1141"/>
                    <a:pt x="1660" y="891"/>
                    <a:pt x="1527" y="743"/>
                  </a:cubicBezTo>
                  <a:cubicBezTo>
                    <a:pt x="1306" y="464"/>
                    <a:pt x="1042" y="228"/>
                    <a:pt x="747" y="52"/>
                  </a:cubicBezTo>
                  <a:cubicBezTo>
                    <a:pt x="680" y="16"/>
                    <a:pt x="615" y="0"/>
                    <a:pt x="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3"/>
            <p:cNvSpPr/>
            <p:nvPr/>
          </p:nvSpPr>
          <p:spPr>
            <a:xfrm>
              <a:off x="873912" y="534050"/>
              <a:ext cx="105444" cy="83772"/>
            </a:xfrm>
            <a:custGeom>
              <a:avLst/>
              <a:gdLst/>
              <a:ahLst/>
              <a:cxnLst/>
              <a:rect l="l" t="t" r="r" b="b"/>
              <a:pathLst>
                <a:path w="1591" h="1264" extrusionOk="0">
                  <a:moveTo>
                    <a:pt x="449" y="0"/>
                  </a:moveTo>
                  <a:cubicBezTo>
                    <a:pt x="315" y="0"/>
                    <a:pt x="187" y="65"/>
                    <a:pt x="119" y="183"/>
                  </a:cubicBezTo>
                  <a:cubicBezTo>
                    <a:pt x="1" y="374"/>
                    <a:pt x="60" y="610"/>
                    <a:pt x="251" y="728"/>
                  </a:cubicBezTo>
                  <a:cubicBezTo>
                    <a:pt x="472" y="890"/>
                    <a:pt x="722" y="1051"/>
                    <a:pt x="943" y="1213"/>
                  </a:cubicBezTo>
                  <a:cubicBezTo>
                    <a:pt x="1007" y="1248"/>
                    <a:pt x="1075" y="1264"/>
                    <a:pt x="1142" y="1264"/>
                  </a:cubicBezTo>
                  <a:cubicBezTo>
                    <a:pt x="1276" y="1264"/>
                    <a:pt x="1404" y="1199"/>
                    <a:pt x="1473" y="1081"/>
                  </a:cubicBezTo>
                  <a:cubicBezTo>
                    <a:pt x="1590" y="890"/>
                    <a:pt x="1531" y="654"/>
                    <a:pt x="1355" y="536"/>
                  </a:cubicBezTo>
                  <a:cubicBezTo>
                    <a:pt x="1119" y="374"/>
                    <a:pt x="884" y="213"/>
                    <a:pt x="648" y="51"/>
                  </a:cubicBezTo>
                  <a:cubicBezTo>
                    <a:pt x="585" y="16"/>
                    <a:pt x="516"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3"/>
            <p:cNvSpPr/>
            <p:nvPr/>
          </p:nvSpPr>
          <p:spPr>
            <a:xfrm>
              <a:off x="1015212" y="561488"/>
              <a:ext cx="83374" cy="61967"/>
            </a:xfrm>
            <a:custGeom>
              <a:avLst/>
              <a:gdLst/>
              <a:ahLst/>
              <a:cxnLst/>
              <a:rect l="l" t="t" r="r" b="b"/>
              <a:pathLst>
                <a:path w="1258" h="935" extrusionOk="0">
                  <a:moveTo>
                    <a:pt x="553" y="0"/>
                  </a:moveTo>
                  <a:cubicBezTo>
                    <a:pt x="254" y="0"/>
                    <a:pt x="1" y="385"/>
                    <a:pt x="282" y="667"/>
                  </a:cubicBezTo>
                  <a:cubicBezTo>
                    <a:pt x="327" y="711"/>
                    <a:pt x="371" y="770"/>
                    <a:pt x="415" y="814"/>
                  </a:cubicBezTo>
                  <a:cubicBezTo>
                    <a:pt x="500" y="899"/>
                    <a:pt x="595" y="934"/>
                    <a:pt x="686" y="934"/>
                  </a:cubicBezTo>
                  <a:cubicBezTo>
                    <a:pt x="991" y="934"/>
                    <a:pt x="1257" y="538"/>
                    <a:pt x="974" y="255"/>
                  </a:cubicBezTo>
                  <a:lnTo>
                    <a:pt x="827" y="122"/>
                  </a:lnTo>
                  <a:cubicBezTo>
                    <a:pt x="741" y="36"/>
                    <a:pt x="645" y="0"/>
                    <a:pt x="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3"/>
            <p:cNvSpPr/>
            <p:nvPr/>
          </p:nvSpPr>
          <p:spPr>
            <a:xfrm>
              <a:off x="1254335" y="446699"/>
              <a:ext cx="66" cy="66"/>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3"/>
            <p:cNvSpPr/>
            <p:nvPr/>
          </p:nvSpPr>
          <p:spPr>
            <a:xfrm>
              <a:off x="1181167" y="417869"/>
              <a:ext cx="93713" cy="79596"/>
            </a:xfrm>
            <a:custGeom>
              <a:avLst/>
              <a:gdLst/>
              <a:ahLst/>
              <a:cxnLst/>
              <a:rect l="l" t="t" r="r" b="b"/>
              <a:pathLst>
                <a:path w="1414" h="1201" extrusionOk="0">
                  <a:moveTo>
                    <a:pt x="420" y="1"/>
                  </a:moveTo>
                  <a:cubicBezTo>
                    <a:pt x="321" y="1"/>
                    <a:pt x="221" y="38"/>
                    <a:pt x="148" y="111"/>
                  </a:cubicBezTo>
                  <a:cubicBezTo>
                    <a:pt x="1" y="273"/>
                    <a:pt x="1" y="509"/>
                    <a:pt x="148" y="671"/>
                  </a:cubicBezTo>
                  <a:cubicBezTo>
                    <a:pt x="339" y="906"/>
                    <a:pt x="589" y="1083"/>
                    <a:pt x="884" y="1186"/>
                  </a:cubicBezTo>
                  <a:cubicBezTo>
                    <a:pt x="920" y="1196"/>
                    <a:pt x="956" y="1201"/>
                    <a:pt x="992" y="1201"/>
                  </a:cubicBezTo>
                  <a:cubicBezTo>
                    <a:pt x="1162" y="1201"/>
                    <a:pt x="1321" y="1091"/>
                    <a:pt x="1369" y="921"/>
                  </a:cubicBezTo>
                  <a:cubicBezTo>
                    <a:pt x="1413" y="715"/>
                    <a:pt x="1296" y="494"/>
                    <a:pt x="1104" y="435"/>
                  </a:cubicBezTo>
                  <a:lnTo>
                    <a:pt x="1090" y="435"/>
                  </a:lnTo>
                  <a:lnTo>
                    <a:pt x="1001" y="391"/>
                  </a:lnTo>
                  <a:lnTo>
                    <a:pt x="943" y="362"/>
                  </a:lnTo>
                  <a:lnTo>
                    <a:pt x="913" y="332"/>
                  </a:lnTo>
                  <a:cubicBezTo>
                    <a:pt x="839" y="273"/>
                    <a:pt x="766" y="200"/>
                    <a:pt x="692" y="111"/>
                  </a:cubicBezTo>
                  <a:cubicBezTo>
                    <a:pt x="619" y="38"/>
                    <a:pt x="519"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3"/>
            <p:cNvSpPr/>
            <p:nvPr/>
          </p:nvSpPr>
          <p:spPr>
            <a:xfrm>
              <a:off x="1405005" y="303777"/>
              <a:ext cx="83970" cy="83904"/>
            </a:xfrm>
            <a:custGeom>
              <a:avLst/>
              <a:gdLst/>
              <a:ahLst/>
              <a:cxnLst/>
              <a:rect l="l" t="t" r="r" b="b"/>
              <a:pathLst>
                <a:path w="1267" h="1266" extrusionOk="0">
                  <a:moveTo>
                    <a:pt x="427" y="0"/>
                  </a:moveTo>
                  <a:cubicBezTo>
                    <a:pt x="328" y="0"/>
                    <a:pt x="229" y="37"/>
                    <a:pt x="148" y="110"/>
                  </a:cubicBezTo>
                  <a:cubicBezTo>
                    <a:pt x="1" y="272"/>
                    <a:pt x="1" y="508"/>
                    <a:pt x="148" y="670"/>
                  </a:cubicBezTo>
                  <a:cubicBezTo>
                    <a:pt x="280" y="832"/>
                    <a:pt x="427" y="993"/>
                    <a:pt x="574" y="1155"/>
                  </a:cubicBezTo>
                  <a:cubicBezTo>
                    <a:pt x="648" y="1229"/>
                    <a:pt x="747" y="1266"/>
                    <a:pt x="847" y="1266"/>
                  </a:cubicBezTo>
                  <a:cubicBezTo>
                    <a:pt x="946" y="1266"/>
                    <a:pt x="1045" y="1229"/>
                    <a:pt x="1119" y="1155"/>
                  </a:cubicBezTo>
                  <a:cubicBezTo>
                    <a:pt x="1266" y="993"/>
                    <a:pt x="1266" y="758"/>
                    <a:pt x="1119" y="596"/>
                  </a:cubicBezTo>
                  <a:cubicBezTo>
                    <a:pt x="972" y="449"/>
                    <a:pt x="839" y="272"/>
                    <a:pt x="707" y="110"/>
                  </a:cubicBezTo>
                  <a:cubicBezTo>
                    <a:pt x="626" y="37"/>
                    <a:pt x="527"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3"/>
            <p:cNvSpPr/>
            <p:nvPr/>
          </p:nvSpPr>
          <p:spPr>
            <a:xfrm>
              <a:off x="1307753" y="538159"/>
              <a:ext cx="103654" cy="94110"/>
            </a:xfrm>
            <a:custGeom>
              <a:avLst/>
              <a:gdLst/>
              <a:ahLst/>
              <a:cxnLst/>
              <a:rect l="l" t="t" r="r" b="b"/>
              <a:pathLst>
                <a:path w="1564" h="1420" extrusionOk="0">
                  <a:moveTo>
                    <a:pt x="559" y="1"/>
                  </a:moveTo>
                  <a:cubicBezTo>
                    <a:pt x="258" y="1"/>
                    <a:pt x="0" y="397"/>
                    <a:pt x="283" y="680"/>
                  </a:cubicBezTo>
                  <a:cubicBezTo>
                    <a:pt x="372" y="783"/>
                    <a:pt x="460" y="872"/>
                    <a:pt x="548" y="975"/>
                  </a:cubicBezTo>
                  <a:cubicBezTo>
                    <a:pt x="592" y="1019"/>
                    <a:pt x="637" y="1063"/>
                    <a:pt x="681" y="1107"/>
                  </a:cubicBezTo>
                  <a:lnTo>
                    <a:pt x="740" y="1195"/>
                  </a:lnTo>
                  <a:cubicBezTo>
                    <a:pt x="740" y="1195"/>
                    <a:pt x="774" y="1239"/>
                    <a:pt x="784" y="1239"/>
                  </a:cubicBezTo>
                  <a:cubicBezTo>
                    <a:pt x="787" y="1239"/>
                    <a:pt x="787" y="1235"/>
                    <a:pt x="784" y="1225"/>
                  </a:cubicBezTo>
                  <a:lnTo>
                    <a:pt x="784" y="1225"/>
                  </a:lnTo>
                  <a:cubicBezTo>
                    <a:pt x="855" y="1346"/>
                    <a:pt x="988" y="1419"/>
                    <a:pt x="1127" y="1419"/>
                  </a:cubicBezTo>
                  <a:cubicBezTo>
                    <a:pt x="1190" y="1419"/>
                    <a:pt x="1254" y="1404"/>
                    <a:pt x="1314" y="1372"/>
                  </a:cubicBezTo>
                  <a:cubicBezTo>
                    <a:pt x="1490" y="1254"/>
                    <a:pt x="1564" y="1019"/>
                    <a:pt x="1446" y="828"/>
                  </a:cubicBezTo>
                  <a:cubicBezTo>
                    <a:pt x="1269" y="577"/>
                    <a:pt x="1034" y="357"/>
                    <a:pt x="828" y="121"/>
                  </a:cubicBezTo>
                  <a:cubicBezTo>
                    <a:pt x="743" y="36"/>
                    <a:pt x="649"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3"/>
            <p:cNvSpPr/>
            <p:nvPr/>
          </p:nvSpPr>
          <p:spPr>
            <a:xfrm>
              <a:off x="1436726" y="770986"/>
              <a:ext cx="79066" cy="79795"/>
            </a:xfrm>
            <a:custGeom>
              <a:avLst/>
              <a:gdLst/>
              <a:ahLst/>
              <a:cxnLst/>
              <a:rect l="l" t="t" r="r" b="b"/>
              <a:pathLst>
                <a:path w="1193" h="1204" extrusionOk="0">
                  <a:moveTo>
                    <a:pt x="427" y="0"/>
                  </a:moveTo>
                  <a:cubicBezTo>
                    <a:pt x="328" y="0"/>
                    <a:pt x="228" y="37"/>
                    <a:pt x="148" y="111"/>
                  </a:cubicBezTo>
                  <a:cubicBezTo>
                    <a:pt x="0" y="273"/>
                    <a:pt x="0" y="508"/>
                    <a:pt x="148" y="670"/>
                  </a:cubicBezTo>
                  <a:cubicBezTo>
                    <a:pt x="265" y="802"/>
                    <a:pt x="383" y="949"/>
                    <a:pt x="501" y="1082"/>
                  </a:cubicBezTo>
                  <a:cubicBezTo>
                    <a:pt x="574" y="1163"/>
                    <a:pt x="674" y="1203"/>
                    <a:pt x="775" y="1203"/>
                  </a:cubicBezTo>
                  <a:cubicBezTo>
                    <a:pt x="876" y="1203"/>
                    <a:pt x="979" y="1163"/>
                    <a:pt x="1060" y="1082"/>
                  </a:cubicBezTo>
                  <a:cubicBezTo>
                    <a:pt x="1192" y="935"/>
                    <a:pt x="1192" y="685"/>
                    <a:pt x="1060" y="537"/>
                  </a:cubicBezTo>
                  <a:cubicBezTo>
                    <a:pt x="942" y="390"/>
                    <a:pt x="824" y="243"/>
                    <a:pt x="707" y="111"/>
                  </a:cubicBezTo>
                  <a:cubicBezTo>
                    <a:pt x="626" y="37"/>
                    <a:pt x="526"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3"/>
            <p:cNvSpPr/>
            <p:nvPr/>
          </p:nvSpPr>
          <p:spPr>
            <a:xfrm>
              <a:off x="1404516" y="872388"/>
              <a:ext cx="84965" cy="75090"/>
            </a:xfrm>
            <a:custGeom>
              <a:avLst/>
              <a:gdLst/>
              <a:ahLst/>
              <a:cxnLst/>
              <a:rect l="l" t="t" r="r" b="b"/>
              <a:pathLst>
                <a:path w="1282" h="1133" extrusionOk="0">
                  <a:moveTo>
                    <a:pt x="428" y="1"/>
                  </a:moveTo>
                  <a:cubicBezTo>
                    <a:pt x="328" y="1"/>
                    <a:pt x="229" y="38"/>
                    <a:pt x="148" y="111"/>
                  </a:cubicBezTo>
                  <a:cubicBezTo>
                    <a:pt x="1" y="273"/>
                    <a:pt x="1" y="509"/>
                    <a:pt x="148" y="670"/>
                  </a:cubicBezTo>
                  <a:cubicBezTo>
                    <a:pt x="295" y="818"/>
                    <a:pt x="472" y="965"/>
                    <a:pt x="648" y="1082"/>
                  </a:cubicBezTo>
                  <a:cubicBezTo>
                    <a:pt x="711" y="1116"/>
                    <a:pt x="778" y="1133"/>
                    <a:pt x="845" y="1133"/>
                  </a:cubicBezTo>
                  <a:cubicBezTo>
                    <a:pt x="981" y="1133"/>
                    <a:pt x="1114" y="1064"/>
                    <a:pt x="1193" y="935"/>
                  </a:cubicBezTo>
                  <a:cubicBezTo>
                    <a:pt x="1281" y="759"/>
                    <a:pt x="1222" y="523"/>
                    <a:pt x="1046" y="420"/>
                  </a:cubicBezTo>
                  <a:lnTo>
                    <a:pt x="943" y="347"/>
                  </a:lnTo>
                  <a:lnTo>
                    <a:pt x="884" y="302"/>
                  </a:lnTo>
                  <a:cubicBezTo>
                    <a:pt x="825" y="244"/>
                    <a:pt x="766" y="185"/>
                    <a:pt x="707" y="111"/>
                  </a:cubicBezTo>
                  <a:cubicBezTo>
                    <a:pt x="626" y="38"/>
                    <a:pt x="527"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3"/>
            <p:cNvSpPr/>
            <p:nvPr/>
          </p:nvSpPr>
          <p:spPr>
            <a:xfrm>
              <a:off x="1242339" y="747325"/>
              <a:ext cx="80325" cy="60708"/>
            </a:xfrm>
            <a:custGeom>
              <a:avLst/>
              <a:gdLst/>
              <a:ahLst/>
              <a:cxnLst/>
              <a:rect l="l" t="t" r="r" b="b"/>
              <a:pathLst>
                <a:path w="1212" h="916" extrusionOk="0">
                  <a:moveTo>
                    <a:pt x="576" y="0"/>
                  </a:moveTo>
                  <a:cubicBezTo>
                    <a:pt x="269" y="0"/>
                    <a:pt x="0" y="390"/>
                    <a:pt x="284" y="674"/>
                  </a:cubicBezTo>
                  <a:cubicBezTo>
                    <a:pt x="373" y="747"/>
                    <a:pt x="461" y="821"/>
                    <a:pt x="579" y="865"/>
                  </a:cubicBezTo>
                  <a:cubicBezTo>
                    <a:pt x="637" y="899"/>
                    <a:pt x="701" y="915"/>
                    <a:pt x="765" y="915"/>
                  </a:cubicBezTo>
                  <a:cubicBezTo>
                    <a:pt x="897" y="915"/>
                    <a:pt x="1029" y="846"/>
                    <a:pt x="1109" y="718"/>
                  </a:cubicBezTo>
                  <a:cubicBezTo>
                    <a:pt x="1212" y="541"/>
                    <a:pt x="1138" y="306"/>
                    <a:pt x="961" y="203"/>
                  </a:cubicBezTo>
                  <a:cubicBezTo>
                    <a:pt x="932" y="188"/>
                    <a:pt x="902" y="159"/>
                    <a:pt x="873" y="144"/>
                  </a:cubicBezTo>
                  <a:lnTo>
                    <a:pt x="844" y="114"/>
                  </a:lnTo>
                  <a:cubicBezTo>
                    <a:pt x="760" y="34"/>
                    <a:pt x="66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3"/>
            <p:cNvSpPr/>
            <p:nvPr/>
          </p:nvSpPr>
          <p:spPr>
            <a:xfrm>
              <a:off x="1214371" y="594427"/>
              <a:ext cx="79265" cy="66076"/>
            </a:xfrm>
            <a:custGeom>
              <a:avLst/>
              <a:gdLst/>
              <a:ahLst/>
              <a:cxnLst/>
              <a:rect l="l" t="t" r="r" b="b"/>
              <a:pathLst>
                <a:path w="1196" h="997" extrusionOk="0">
                  <a:moveTo>
                    <a:pt x="419" y="1"/>
                  </a:moveTo>
                  <a:cubicBezTo>
                    <a:pt x="320" y="1"/>
                    <a:pt x="221" y="37"/>
                    <a:pt x="147" y="111"/>
                  </a:cubicBezTo>
                  <a:cubicBezTo>
                    <a:pt x="0" y="273"/>
                    <a:pt x="0" y="508"/>
                    <a:pt x="147" y="670"/>
                  </a:cubicBezTo>
                  <a:lnTo>
                    <a:pt x="353" y="876"/>
                  </a:lnTo>
                  <a:cubicBezTo>
                    <a:pt x="438" y="961"/>
                    <a:pt x="533" y="997"/>
                    <a:pt x="624" y="997"/>
                  </a:cubicBezTo>
                  <a:cubicBezTo>
                    <a:pt x="930" y="997"/>
                    <a:pt x="1196" y="600"/>
                    <a:pt x="912" y="317"/>
                  </a:cubicBezTo>
                  <a:lnTo>
                    <a:pt x="912" y="317"/>
                  </a:lnTo>
                  <a:lnTo>
                    <a:pt x="912" y="332"/>
                  </a:lnTo>
                  <a:lnTo>
                    <a:pt x="692" y="111"/>
                  </a:lnTo>
                  <a:cubicBezTo>
                    <a:pt x="618" y="37"/>
                    <a:pt x="519"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3"/>
            <p:cNvSpPr/>
            <p:nvPr/>
          </p:nvSpPr>
          <p:spPr>
            <a:xfrm>
              <a:off x="1041722" y="692051"/>
              <a:ext cx="94641" cy="75023"/>
            </a:xfrm>
            <a:custGeom>
              <a:avLst/>
              <a:gdLst/>
              <a:ahLst/>
              <a:cxnLst/>
              <a:rect l="l" t="t" r="r" b="b"/>
              <a:pathLst>
                <a:path w="1428" h="1132" extrusionOk="0">
                  <a:moveTo>
                    <a:pt x="440" y="0"/>
                  </a:moveTo>
                  <a:cubicBezTo>
                    <a:pt x="306" y="0"/>
                    <a:pt x="172" y="65"/>
                    <a:pt x="103" y="183"/>
                  </a:cubicBezTo>
                  <a:cubicBezTo>
                    <a:pt x="0" y="375"/>
                    <a:pt x="59" y="610"/>
                    <a:pt x="250" y="728"/>
                  </a:cubicBezTo>
                  <a:cubicBezTo>
                    <a:pt x="427" y="831"/>
                    <a:pt x="618" y="948"/>
                    <a:pt x="795" y="1081"/>
                  </a:cubicBezTo>
                  <a:cubicBezTo>
                    <a:pt x="858" y="1115"/>
                    <a:pt x="925" y="1131"/>
                    <a:pt x="991" y="1131"/>
                  </a:cubicBezTo>
                  <a:cubicBezTo>
                    <a:pt x="1126" y="1131"/>
                    <a:pt x="1255" y="1062"/>
                    <a:pt x="1325" y="934"/>
                  </a:cubicBezTo>
                  <a:cubicBezTo>
                    <a:pt x="1428" y="742"/>
                    <a:pt x="1369" y="507"/>
                    <a:pt x="1192" y="404"/>
                  </a:cubicBezTo>
                  <a:cubicBezTo>
                    <a:pt x="1001" y="286"/>
                    <a:pt x="824" y="168"/>
                    <a:pt x="633" y="51"/>
                  </a:cubicBezTo>
                  <a:cubicBezTo>
                    <a:pt x="574" y="16"/>
                    <a:pt x="507"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3"/>
            <p:cNvSpPr/>
            <p:nvPr/>
          </p:nvSpPr>
          <p:spPr>
            <a:xfrm>
              <a:off x="886173" y="746066"/>
              <a:ext cx="128308" cy="99081"/>
            </a:xfrm>
            <a:custGeom>
              <a:avLst/>
              <a:gdLst/>
              <a:ahLst/>
              <a:cxnLst/>
              <a:rect l="l" t="t" r="r" b="b"/>
              <a:pathLst>
                <a:path w="1936" h="1495" extrusionOk="0">
                  <a:moveTo>
                    <a:pt x="578" y="0"/>
                  </a:moveTo>
                  <a:cubicBezTo>
                    <a:pt x="228" y="0"/>
                    <a:pt x="1" y="544"/>
                    <a:pt x="405" y="752"/>
                  </a:cubicBezTo>
                  <a:cubicBezTo>
                    <a:pt x="728" y="899"/>
                    <a:pt x="1008" y="1119"/>
                    <a:pt x="1243" y="1384"/>
                  </a:cubicBezTo>
                  <a:cubicBezTo>
                    <a:pt x="1317" y="1458"/>
                    <a:pt x="1416" y="1495"/>
                    <a:pt x="1516" y="1495"/>
                  </a:cubicBezTo>
                  <a:cubicBezTo>
                    <a:pt x="1615" y="1495"/>
                    <a:pt x="1714" y="1458"/>
                    <a:pt x="1788" y="1384"/>
                  </a:cubicBezTo>
                  <a:cubicBezTo>
                    <a:pt x="1935" y="1237"/>
                    <a:pt x="1935" y="987"/>
                    <a:pt x="1803" y="840"/>
                  </a:cubicBezTo>
                  <a:cubicBezTo>
                    <a:pt x="1523" y="516"/>
                    <a:pt x="1185" y="251"/>
                    <a:pt x="802" y="75"/>
                  </a:cubicBezTo>
                  <a:cubicBezTo>
                    <a:pt x="725" y="22"/>
                    <a:pt x="649"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3"/>
            <p:cNvSpPr/>
            <p:nvPr/>
          </p:nvSpPr>
          <p:spPr>
            <a:xfrm>
              <a:off x="1104684" y="862115"/>
              <a:ext cx="97027" cy="71710"/>
            </a:xfrm>
            <a:custGeom>
              <a:avLst/>
              <a:gdLst/>
              <a:ahLst/>
              <a:cxnLst/>
              <a:rect l="l" t="t" r="r" b="b"/>
              <a:pathLst>
                <a:path w="1464" h="1082" extrusionOk="0">
                  <a:moveTo>
                    <a:pt x="577" y="0"/>
                  </a:moveTo>
                  <a:cubicBezTo>
                    <a:pt x="227" y="0"/>
                    <a:pt x="0" y="544"/>
                    <a:pt x="404" y="752"/>
                  </a:cubicBezTo>
                  <a:cubicBezTo>
                    <a:pt x="551" y="840"/>
                    <a:pt x="684" y="928"/>
                    <a:pt x="831" y="1031"/>
                  </a:cubicBezTo>
                  <a:cubicBezTo>
                    <a:pt x="889" y="1065"/>
                    <a:pt x="955" y="1082"/>
                    <a:pt x="1021" y="1082"/>
                  </a:cubicBezTo>
                  <a:cubicBezTo>
                    <a:pt x="1156" y="1082"/>
                    <a:pt x="1291" y="1013"/>
                    <a:pt x="1361" y="884"/>
                  </a:cubicBezTo>
                  <a:cubicBezTo>
                    <a:pt x="1464" y="708"/>
                    <a:pt x="1405" y="472"/>
                    <a:pt x="1214" y="354"/>
                  </a:cubicBezTo>
                  <a:cubicBezTo>
                    <a:pt x="1081" y="251"/>
                    <a:pt x="949" y="163"/>
                    <a:pt x="801" y="75"/>
                  </a:cubicBezTo>
                  <a:cubicBezTo>
                    <a:pt x="724" y="23"/>
                    <a:pt x="64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3"/>
            <p:cNvSpPr/>
            <p:nvPr/>
          </p:nvSpPr>
          <p:spPr>
            <a:xfrm>
              <a:off x="1264078" y="1002686"/>
              <a:ext cx="108360" cy="89206"/>
            </a:xfrm>
            <a:custGeom>
              <a:avLst/>
              <a:gdLst/>
              <a:ahLst/>
              <a:cxnLst/>
              <a:rect l="l" t="t" r="r" b="b"/>
              <a:pathLst>
                <a:path w="1635" h="1346" extrusionOk="0">
                  <a:moveTo>
                    <a:pt x="445" y="0"/>
                  </a:moveTo>
                  <a:cubicBezTo>
                    <a:pt x="272" y="0"/>
                    <a:pt x="109" y="121"/>
                    <a:pt x="59" y="294"/>
                  </a:cubicBezTo>
                  <a:cubicBezTo>
                    <a:pt x="1" y="500"/>
                    <a:pt x="133" y="706"/>
                    <a:pt x="339" y="779"/>
                  </a:cubicBezTo>
                  <a:cubicBezTo>
                    <a:pt x="574" y="868"/>
                    <a:pt x="781" y="1030"/>
                    <a:pt x="928" y="1236"/>
                  </a:cubicBezTo>
                  <a:cubicBezTo>
                    <a:pt x="1009" y="1309"/>
                    <a:pt x="1108" y="1346"/>
                    <a:pt x="1207" y="1346"/>
                  </a:cubicBezTo>
                  <a:cubicBezTo>
                    <a:pt x="1307" y="1346"/>
                    <a:pt x="1406" y="1309"/>
                    <a:pt x="1487" y="1236"/>
                  </a:cubicBezTo>
                  <a:cubicBezTo>
                    <a:pt x="1634" y="1074"/>
                    <a:pt x="1634" y="838"/>
                    <a:pt x="1487" y="676"/>
                  </a:cubicBezTo>
                  <a:cubicBezTo>
                    <a:pt x="1237" y="382"/>
                    <a:pt x="913" y="147"/>
                    <a:pt x="545" y="14"/>
                  </a:cubicBezTo>
                  <a:cubicBezTo>
                    <a:pt x="512" y="5"/>
                    <a:pt x="47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3"/>
            <p:cNvSpPr/>
            <p:nvPr/>
          </p:nvSpPr>
          <p:spPr>
            <a:xfrm>
              <a:off x="1408227" y="1123440"/>
              <a:ext cx="93912" cy="74824"/>
            </a:xfrm>
            <a:custGeom>
              <a:avLst/>
              <a:gdLst/>
              <a:ahLst/>
              <a:cxnLst/>
              <a:rect l="l" t="t" r="r" b="b"/>
              <a:pathLst>
                <a:path w="1417" h="1129" extrusionOk="0">
                  <a:moveTo>
                    <a:pt x="565" y="1"/>
                  </a:moveTo>
                  <a:cubicBezTo>
                    <a:pt x="222" y="1"/>
                    <a:pt x="0" y="515"/>
                    <a:pt x="372" y="738"/>
                  </a:cubicBezTo>
                  <a:cubicBezTo>
                    <a:pt x="416" y="753"/>
                    <a:pt x="445" y="782"/>
                    <a:pt x="489" y="797"/>
                  </a:cubicBezTo>
                  <a:lnTo>
                    <a:pt x="519" y="826"/>
                  </a:lnTo>
                  <a:lnTo>
                    <a:pt x="533" y="841"/>
                  </a:lnTo>
                  <a:cubicBezTo>
                    <a:pt x="607" y="900"/>
                    <a:pt x="666" y="959"/>
                    <a:pt x="725" y="1018"/>
                  </a:cubicBezTo>
                  <a:cubicBezTo>
                    <a:pt x="798" y="1091"/>
                    <a:pt x="898" y="1128"/>
                    <a:pt x="997" y="1128"/>
                  </a:cubicBezTo>
                  <a:cubicBezTo>
                    <a:pt x="1096" y="1128"/>
                    <a:pt x="1196" y="1091"/>
                    <a:pt x="1269" y="1018"/>
                  </a:cubicBezTo>
                  <a:cubicBezTo>
                    <a:pt x="1416" y="871"/>
                    <a:pt x="1416" y="620"/>
                    <a:pt x="1269" y="473"/>
                  </a:cubicBezTo>
                  <a:cubicBezTo>
                    <a:pt x="1122" y="311"/>
                    <a:pt x="960" y="164"/>
                    <a:pt x="769" y="61"/>
                  </a:cubicBezTo>
                  <a:cubicBezTo>
                    <a:pt x="699" y="19"/>
                    <a:pt x="630"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3"/>
            <p:cNvSpPr/>
            <p:nvPr/>
          </p:nvSpPr>
          <p:spPr>
            <a:xfrm>
              <a:off x="276039" y="589059"/>
              <a:ext cx="109287" cy="74626"/>
            </a:xfrm>
            <a:custGeom>
              <a:avLst/>
              <a:gdLst/>
              <a:ahLst/>
              <a:cxnLst/>
              <a:rect l="l" t="t" r="r" b="b"/>
              <a:pathLst>
                <a:path w="1649" h="1126" extrusionOk="0">
                  <a:moveTo>
                    <a:pt x="423" y="0"/>
                  </a:moveTo>
                  <a:cubicBezTo>
                    <a:pt x="253" y="0"/>
                    <a:pt x="94" y="112"/>
                    <a:pt x="45" y="295"/>
                  </a:cubicBezTo>
                  <a:cubicBezTo>
                    <a:pt x="1" y="501"/>
                    <a:pt x="118" y="707"/>
                    <a:pt x="325" y="766"/>
                  </a:cubicBezTo>
                  <a:cubicBezTo>
                    <a:pt x="560" y="854"/>
                    <a:pt x="781" y="957"/>
                    <a:pt x="1001" y="1075"/>
                  </a:cubicBezTo>
                  <a:cubicBezTo>
                    <a:pt x="1065" y="1109"/>
                    <a:pt x="1134" y="1126"/>
                    <a:pt x="1201" y="1126"/>
                  </a:cubicBezTo>
                  <a:cubicBezTo>
                    <a:pt x="1335" y="1126"/>
                    <a:pt x="1463" y="1060"/>
                    <a:pt x="1531" y="943"/>
                  </a:cubicBezTo>
                  <a:cubicBezTo>
                    <a:pt x="1649" y="751"/>
                    <a:pt x="1575" y="516"/>
                    <a:pt x="1399" y="413"/>
                  </a:cubicBezTo>
                  <a:cubicBezTo>
                    <a:pt x="1119" y="266"/>
                    <a:pt x="825" y="133"/>
                    <a:pt x="531" y="15"/>
                  </a:cubicBezTo>
                  <a:cubicBezTo>
                    <a:pt x="495" y="5"/>
                    <a:pt x="45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3"/>
            <p:cNvSpPr/>
            <p:nvPr/>
          </p:nvSpPr>
          <p:spPr>
            <a:xfrm>
              <a:off x="485271" y="747325"/>
              <a:ext cx="121482" cy="84169"/>
            </a:xfrm>
            <a:custGeom>
              <a:avLst/>
              <a:gdLst/>
              <a:ahLst/>
              <a:cxnLst/>
              <a:rect l="l" t="t" r="r" b="b"/>
              <a:pathLst>
                <a:path w="1833" h="1270" extrusionOk="0">
                  <a:moveTo>
                    <a:pt x="561" y="0"/>
                  </a:moveTo>
                  <a:cubicBezTo>
                    <a:pt x="218" y="0"/>
                    <a:pt x="0" y="506"/>
                    <a:pt x="361" y="718"/>
                  </a:cubicBezTo>
                  <a:cubicBezTo>
                    <a:pt x="626" y="850"/>
                    <a:pt x="876" y="997"/>
                    <a:pt x="1126" y="1159"/>
                  </a:cubicBezTo>
                  <a:cubicBezTo>
                    <a:pt x="1207" y="1233"/>
                    <a:pt x="1307" y="1270"/>
                    <a:pt x="1406" y="1270"/>
                  </a:cubicBezTo>
                  <a:cubicBezTo>
                    <a:pt x="1505" y="1270"/>
                    <a:pt x="1605" y="1233"/>
                    <a:pt x="1685" y="1159"/>
                  </a:cubicBezTo>
                  <a:cubicBezTo>
                    <a:pt x="1833" y="997"/>
                    <a:pt x="1833" y="762"/>
                    <a:pt x="1685" y="600"/>
                  </a:cubicBezTo>
                  <a:cubicBezTo>
                    <a:pt x="1391" y="394"/>
                    <a:pt x="1082" y="217"/>
                    <a:pt x="758" y="56"/>
                  </a:cubicBezTo>
                  <a:cubicBezTo>
                    <a:pt x="690" y="17"/>
                    <a:pt x="623"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3"/>
            <p:cNvSpPr/>
            <p:nvPr/>
          </p:nvSpPr>
          <p:spPr>
            <a:xfrm>
              <a:off x="683767" y="803196"/>
              <a:ext cx="113198" cy="97557"/>
            </a:xfrm>
            <a:custGeom>
              <a:avLst/>
              <a:gdLst/>
              <a:ahLst/>
              <a:cxnLst/>
              <a:rect l="l" t="t" r="r" b="b"/>
              <a:pathLst>
                <a:path w="1708" h="1472" extrusionOk="0">
                  <a:moveTo>
                    <a:pt x="440" y="1"/>
                  </a:moveTo>
                  <a:cubicBezTo>
                    <a:pt x="306" y="1"/>
                    <a:pt x="172" y="66"/>
                    <a:pt x="103" y="184"/>
                  </a:cubicBezTo>
                  <a:cubicBezTo>
                    <a:pt x="0" y="375"/>
                    <a:pt x="59" y="611"/>
                    <a:pt x="236" y="728"/>
                  </a:cubicBezTo>
                  <a:cubicBezTo>
                    <a:pt x="515" y="905"/>
                    <a:pt x="766" y="1126"/>
                    <a:pt x="1001" y="1361"/>
                  </a:cubicBezTo>
                  <a:cubicBezTo>
                    <a:pt x="1082" y="1435"/>
                    <a:pt x="1181" y="1472"/>
                    <a:pt x="1281" y="1472"/>
                  </a:cubicBezTo>
                  <a:cubicBezTo>
                    <a:pt x="1380" y="1472"/>
                    <a:pt x="1479" y="1435"/>
                    <a:pt x="1560" y="1361"/>
                  </a:cubicBezTo>
                  <a:cubicBezTo>
                    <a:pt x="1707" y="1214"/>
                    <a:pt x="1707" y="964"/>
                    <a:pt x="1560" y="817"/>
                  </a:cubicBezTo>
                  <a:cubicBezTo>
                    <a:pt x="1281" y="522"/>
                    <a:pt x="972" y="272"/>
                    <a:pt x="633" y="51"/>
                  </a:cubicBezTo>
                  <a:cubicBezTo>
                    <a:pt x="574" y="17"/>
                    <a:pt x="507"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3"/>
            <p:cNvSpPr/>
            <p:nvPr/>
          </p:nvSpPr>
          <p:spPr>
            <a:xfrm>
              <a:off x="850517" y="988569"/>
              <a:ext cx="86887" cy="70583"/>
            </a:xfrm>
            <a:custGeom>
              <a:avLst/>
              <a:gdLst/>
              <a:ahLst/>
              <a:cxnLst/>
              <a:rect l="l" t="t" r="r" b="b"/>
              <a:pathLst>
                <a:path w="1311" h="1065" extrusionOk="0">
                  <a:moveTo>
                    <a:pt x="452" y="0"/>
                  </a:moveTo>
                  <a:cubicBezTo>
                    <a:pt x="315" y="0"/>
                    <a:pt x="183" y="69"/>
                    <a:pt x="104" y="198"/>
                  </a:cubicBezTo>
                  <a:cubicBezTo>
                    <a:pt x="1" y="389"/>
                    <a:pt x="60" y="624"/>
                    <a:pt x="251" y="727"/>
                  </a:cubicBezTo>
                  <a:lnTo>
                    <a:pt x="663" y="1007"/>
                  </a:lnTo>
                  <a:cubicBezTo>
                    <a:pt x="727" y="1046"/>
                    <a:pt x="795" y="1064"/>
                    <a:pt x="863" y="1064"/>
                  </a:cubicBezTo>
                  <a:cubicBezTo>
                    <a:pt x="998" y="1064"/>
                    <a:pt x="1129" y="992"/>
                    <a:pt x="1208" y="875"/>
                  </a:cubicBezTo>
                  <a:cubicBezTo>
                    <a:pt x="1311" y="683"/>
                    <a:pt x="1237" y="448"/>
                    <a:pt x="1060" y="345"/>
                  </a:cubicBezTo>
                  <a:lnTo>
                    <a:pt x="648" y="51"/>
                  </a:ln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3"/>
            <p:cNvSpPr/>
            <p:nvPr/>
          </p:nvSpPr>
          <p:spPr>
            <a:xfrm>
              <a:off x="986117" y="918052"/>
              <a:ext cx="79066" cy="62431"/>
            </a:xfrm>
            <a:custGeom>
              <a:avLst/>
              <a:gdLst/>
              <a:ahLst/>
              <a:cxnLst/>
              <a:rect l="l" t="t" r="r" b="b"/>
              <a:pathLst>
                <a:path w="1193" h="942" extrusionOk="0">
                  <a:moveTo>
                    <a:pt x="510" y="0"/>
                  </a:moveTo>
                  <a:cubicBezTo>
                    <a:pt x="447" y="0"/>
                    <a:pt x="385" y="9"/>
                    <a:pt x="324" y="26"/>
                  </a:cubicBezTo>
                  <a:cubicBezTo>
                    <a:pt x="118" y="84"/>
                    <a:pt x="0" y="305"/>
                    <a:pt x="45" y="511"/>
                  </a:cubicBezTo>
                  <a:cubicBezTo>
                    <a:pt x="97" y="683"/>
                    <a:pt x="245" y="795"/>
                    <a:pt x="413" y="795"/>
                  </a:cubicBezTo>
                  <a:cubicBezTo>
                    <a:pt x="432" y="795"/>
                    <a:pt x="452" y="794"/>
                    <a:pt x="471" y="791"/>
                  </a:cubicBezTo>
                  <a:lnTo>
                    <a:pt x="501" y="820"/>
                  </a:lnTo>
                  <a:cubicBezTo>
                    <a:pt x="574" y="901"/>
                    <a:pt x="674" y="942"/>
                    <a:pt x="773" y="942"/>
                  </a:cubicBezTo>
                  <a:cubicBezTo>
                    <a:pt x="872" y="942"/>
                    <a:pt x="972" y="901"/>
                    <a:pt x="1045" y="820"/>
                  </a:cubicBezTo>
                  <a:cubicBezTo>
                    <a:pt x="1192" y="673"/>
                    <a:pt x="1192" y="423"/>
                    <a:pt x="1060" y="276"/>
                  </a:cubicBezTo>
                  <a:cubicBezTo>
                    <a:pt x="924" y="94"/>
                    <a:pt x="718" y="0"/>
                    <a:pt x="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3"/>
            <p:cNvSpPr/>
            <p:nvPr/>
          </p:nvSpPr>
          <p:spPr>
            <a:xfrm>
              <a:off x="1088513" y="1114294"/>
              <a:ext cx="102461" cy="102461"/>
            </a:xfrm>
            <a:custGeom>
              <a:avLst/>
              <a:gdLst/>
              <a:ahLst/>
              <a:cxnLst/>
              <a:rect l="l" t="t" r="r" b="b"/>
              <a:pathLst>
                <a:path w="1546" h="1546" extrusionOk="0">
                  <a:moveTo>
                    <a:pt x="422" y="0"/>
                  </a:moveTo>
                  <a:cubicBezTo>
                    <a:pt x="321" y="0"/>
                    <a:pt x="221" y="37"/>
                    <a:pt x="148" y="111"/>
                  </a:cubicBezTo>
                  <a:cubicBezTo>
                    <a:pt x="1" y="258"/>
                    <a:pt x="1" y="508"/>
                    <a:pt x="148" y="670"/>
                  </a:cubicBezTo>
                  <a:cubicBezTo>
                    <a:pt x="368" y="935"/>
                    <a:pt x="604" y="1185"/>
                    <a:pt x="854" y="1435"/>
                  </a:cubicBezTo>
                  <a:cubicBezTo>
                    <a:pt x="928" y="1509"/>
                    <a:pt x="1027" y="1546"/>
                    <a:pt x="1126" y="1546"/>
                  </a:cubicBezTo>
                  <a:cubicBezTo>
                    <a:pt x="1226" y="1546"/>
                    <a:pt x="1325" y="1509"/>
                    <a:pt x="1399" y="1435"/>
                  </a:cubicBezTo>
                  <a:cubicBezTo>
                    <a:pt x="1546" y="1288"/>
                    <a:pt x="1546" y="1038"/>
                    <a:pt x="1399" y="891"/>
                  </a:cubicBezTo>
                  <a:cubicBezTo>
                    <a:pt x="1148" y="641"/>
                    <a:pt x="913" y="390"/>
                    <a:pt x="707" y="111"/>
                  </a:cubicBezTo>
                  <a:cubicBezTo>
                    <a:pt x="626" y="37"/>
                    <a:pt x="52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3"/>
            <p:cNvSpPr/>
            <p:nvPr/>
          </p:nvSpPr>
          <p:spPr>
            <a:xfrm>
              <a:off x="1241676" y="1133249"/>
              <a:ext cx="70914" cy="69788"/>
            </a:xfrm>
            <a:custGeom>
              <a:avLst/>
              <a:gdLst/>
              <a:ahLst/>
              <a:cxnLst/>
              <a:rect l="l" t="t" r="r" b="b"/>
              <a:pathLst>
                <a:path w="1070" h="1053" extrusionOk="0">
                  <a:moveTo>
                    <a:pt x="432" y="1"/>
                  </a:moveTo>
                  <a:cubicBezTo>
                    <a:pt x="396" y="1"/>
                    <a:pt x="360" y="6"/>
                    <a:pt x="324" y="16"/>
                  </a:cubicBezTo>
                  <a:cubicBezTo>
                    <a:pt x="118" y="75"/>
                    <a:pt x="0" y="281"/>
                    <a:pt x="44" y="487"/>
                  </a:cubicBezTo>
                  <a:cubicBezTo>
                    <a:pt x="118" y="693"/>
                    <a:pt x="265" y="870"/>
                    <a:pt x="442" y="1002"/>
                  </a:cubicBezTo>
                  <a:cubicBezTo>
                    <a:pt x="500" y="1036"/>
                    <a:pt x="567" y="1053"/>
                    <a:pt x="635" y="1053"/>
                  </a:cubicBezTo>
                  <a:cubicBezTo>
                    <a:pt x="769" y="1053"/>
                    <a:pt x="903" y="987"/>
                    <a:pt x="971" y="870"/>
                  </a:cubicBezTo>
                  <a:cubicBezTo>
                    <a:pt x="1070" y="687"/>
                    <a:pt x="1021" y="465"/>
                    <a:pt x="850" y="342"/>
                  </a:cubicBezTo>
                  <a:lnTo>
                    <a:pt x="850" y="342"/>
                  </a:lnTo>
                  <a:cubicBezTo>
                    <a:pt x="847" y="338"/>
                    <a:pt x="844" y="332"/>
                    <a:pt x="839" y="325"/>
                  </a:cubicBezTo>
                  <a:lnTo>
                    <a:pt x="809" y="296"/>
                  </a:lnTo>
                  <a:lnTo>
                    <a:pt x="809" y="281"/>
                  </a:lnTo>
                  <a:cubicBezTo>
                    <a:pt x="800" y="272"/>
                    <a:pt x="791" y="238"/>
                    <a:pt x="793" y="238"/>
                  </a:cubicBezTo>
                  <a:cubicBezTo>
                    <a:pt x="794" y="238"/>
                    <a:pt x="799" y="249"/>
                    <a:pt x="809" y="281"/>
                  </a:cubicBezTo>
                  <a:cubicBezTo>
                    <a:pt x="761" y="111"/>
                    <a:pt x="602"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3"/>
            <p:cNvSpPr/>
            <p:nvPr/>
          </p:nvSpPr>
          <p:spPr>
            <a:xfrm>
              <a:off x="936145" y="1113632"/>
              <a:ext cx="115517" cy="94177"/>
            </a:xfrm>
            <a:custGeom>
              <a:avLst/>
              <a:gdLst/>
              <a:ahLst/>
              <a:cxnLst/>
              <a:rect l="l" t="t" r="r" b="b"/>
              <a:pathLst>
                <a:path w="1743" h="1421" extrusionOk="0">
                  <a:moveTo>
                    <a:pt x="559" y="0"/>
                  </a:moveTo>
                  <a:cubicBezTo>
                    <a:pt x="258" y="0"/>
                    <a:pt x="0" y="397"/>
                    <a:pt x="283" y="680"/>
                  </a:cubicBezTo>
                  <a:lnTo>
                    <a:pt x="902" y="1298"/>
                  </a:lnTo>
                  <a:cubicBezTo>
                    <a:pt x="988" y="1384"/>
                    <a:pt x="1085" y="1420"/>
                    <a:pt x="1177" y="1420"/>
                  </a:cubicBezTo>
                  <a:cubicBezTo>
                    <a:pt x="1481" y="1420"/>
                    <a:pt x="1742" y="1035"/>
                    <a:pt x="1461" y="754"/>
                  </a:cubicBezTo>
                  <a:lnTo>
                    <a:pt x="828" y="121"/>
                  </a:lnTo>
                  <a:cubicBezTo>
                    <a:pt x="743" y="36"/>
                    <a:pt x="649"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3"/>
            <p:cNvSpPr/>
            <p:nvPr/>
          </p:nvSpPr>
          <p:spPr>
            <a:xfrm>
              <a:off x="726515" y="1076451"/>
              <a:ext cx="88212" cy="66871"/>
            </a:xfrm>
            <a:custGeom>
              <a:avLst/>
              <a:gdLst/>
              <a:ahLst/>
              <a:cxnLst/>
              <a:rect l="l" t="t" r="r" b="b"/>
              <a:pathLst>
                <a:path w="1331" h="1009" extrusionOk="0">
                  <a:moveTo>
                    <a:pt x="566" y="0"/>
                  </a:moveTo>
                  <a:cubicBezTo>
                    <a:pt x="262" y="0"/>
                    <a:pt x="1" y="385"/>
                    <a:pt x="282" y="667"/>
                  </a:cubicBezTo>
                  <a:lnTo>
                    <a:pt x="503" y="888"/>
                  </a:lnTo>
                  <a:cubicBezTo>
                    <a:pt x="585" y="973"/>
                    <a:pt x="677" y="1008"/>
                    <a:pt x="766" y="1008"/>
                  </a:cubicBezTo>
                  <a:cubicBezTo>
                    <a:pt x="1065" y="1008"/>
                    <a:pt x="1331" y="612"/>
                    <a:pt x="1048" y="329"/>
                  </a:cubicBezTo>
                  <a:cubicBezTo>
                    <a:pt x="974" y="270"/>
                    <a:pt x="915" y="196"/>
                    <a:pt x="842" y="123"/>
                  </a:cubicBezTo>
                  <a:cubicBezTo>
                    <a:pt x="755" y="36"/>
                    <a:pt x="659" y="0"/>
                    <a:pt x="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3"/>
            <p:cNvSpPr/>
            <p:nvPr/>
          </p:nvSpPr>
          <p:spPr>
            <a:xfrm>
              <a:off x="620076" y="927728"/>
              <a:ext cx="88278" cy="66474"/>
            </a:xfrm>
            <a:custGeom>
              <a:avLst/>
              <a:gdLst/>
              <a:ahLst/>
              <a:cxnLst/>
              <a:rect l="l" t="t" r="r" b="b"/>
              <a:pathLst>
                <a:path w="1332" h="1003" extrusionOk="0">
                  <a:moveTo>
                    <a:pt x="563" y="1"/>
                  </a:moveTo>
                  <a:cubicBezTo>
                    <a:pt x="260" y="1"/>
                    <a:pt x="0" y="390"/>
                    <a:pt x="284" y="674"/>
                  </a:cubicBezTo>
                  <a:lnTo>
                    <a:pt x="490" y="880"/>
                  </a:lnTo>
                  <a:cubicBezTo>
                    <a:pt x="577" y="966"/>
                    <a:pt x="673" y="1003"/>
                    <a:pt x="766" y="1003"/>
                  </a:cubicBezTo>
                  <a:cubicBezTo>
                    <a:pt x="1069" y="1003"/>
                    <a:pt x="1331" y="617"/>
                    <a:pt x="1050" y="336"/>
                  </a:cubicBezTo>
                  <a:lnTo>
                    <a:pt x="829" y="115"/>
                  </a:lnTo>
                  <a:cubicBezTo>
                    <a:pt x="745" y="35"/>
                    <a:pt x="652"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3"/>
            <p:cNvSpPr/>
            <p:nvPr/>
          </p:nvSpPr>
          <p:spPr>
            <a:xfrm>
              <a:off x="265898" y="738710"/>
              <a:ext cx="77542" cy="59581"/>
            </a:xfrm>
            <a:custGeom>
              <a:avLst/>
              <a:gdLst/>
              <a:ahLst/>
              <a:cxnLst/>
              <a:rect l="l" t="t" r="r" b="b"/>
              <a:pathLst>
                <a:path w="1170" h="899" extrusionOk="0">
                  <a:moveTo>
                    <a:pt x="538" y="1"/>
                  </a:moveTo>
                  <a:cubicBezTo>
                    <a:pt x="244" y="1"/>
                    <a:pt x="1" y="369"/>
                    <a:pt x="242" y="657"/>
                  </a:cubicBezTo>
                  <a:cubicBezTo>
                    <a:pt x="316" y="730"/>
                    <a:pt x="419" y="804"/>
                    <a:pt x="522" y="848"/>
                  </a:cubicBezTo>
                  <a:cubicBezTo>
                    <a:pt x="585" y="882"/>
                    <a:pt x="654" y="899"/>
                    <a:pt x="722" y="899"/>
                  </a:cubicBezTo>
                  <a:cubicBezTo>
                    <a:pt x="857" y="899"/>
                    <a:pt x="988" y="833"/>
                    <a:pt x="1066" y="715"/>
                  </a:cubicBezTo>
                  <a:cubicBezTo>
                    <a:pt x="1169" y="524"/>
                    <a:pt x="1096" y="289"/>
                    <a:pt x="919" y="186"/>
                  </a:cubicBezTo>
                  <a:cubicBezTo>
                    <a:pt x="890" y="171"/>
                    <a:pt x="860" y="141"/>
                    <a:pt x="816" y="127"/>
                  </a:cubicBezTo>
                  <a:lnTo>
                    <a:pt x="787" y="97"/>
                  </a:lnTo>
                  <a:cubicBezTo>
                    <a:pt x="706" y="30"/>
                    <a:pt x="62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3"/>
            <p:cNvSpPr/>
            <p:nvPr/>
          </p:nvSpPr>
          <p:spPr>
            <a:xfrm>
              <a:off x="411241" y="890349"/>
              <a:ext cx="131158" cy="102991"/>
            </a:xfrm>
            <a:custGeom>
              <a:avLst/>
              <a:gdLst/>
              <a:ahLst/>
              <a:cxnLst/>
              <a:rect l="l" t="t" r="r" b="b"/>
              <a:pathLst>
                <a:path w="1979" h="1554" extrusionOk="0">
                  <a:moveTo>
                    <a:pt x="554" y="1"/>
                  </a:moveTo>
                  <a:cubicBezTo>
                    <a:pt x="214" y="1"/>
                    <a:pt x="1" y="515"/>
                    <a:pt x="360" y="738"/>
                  </a:cubicBezTo>
                  <a:cubicBezTo>
                    <a:pt x="654" y="914"/>
                    <a:pt x="992" y="1076"/>
                    <a:pt x="1198" y="1356"/>
                  </a:cubicBezTo>
                  <a:cubicBezTo>
                    <a:pt x="1277" y="1485"/>
                    <a:pt x="1410" y="1553"/>
                    <a:pt x="1542" y="1553"/>
                  </a:cubicBezTo>
                  <a:cubicBezTo>
                    <a:pt x="1606" y="1553"/>
                    <a:pt x="1670" y="1537"/>
                    <a:pt x="1728" y="1503"/>
                  </a:cubicBezTo>
                  <a:cubicBezTo>
                    <a:pt x="1919" y="1400"/>
                    <a:pt x="1978" y="1165"/>
                    <a:pt x="1875" y="973"/>
                  </a:cubicBezTo>
                  <a:cubicBezTo>
                    <a:pt x="1566" y="591"/>
                    <a:pt x="1184" y="282"/>
                    <a:pt x="757" y="61"/>
                  </a:cubicBezTo>
                  <a:cubicBezTo>
                    <a:pt x="687" y="19"/>
                    <a:pt x="618"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3"/>
            <p:cNvSpPr/>
            <p:nvPr/>
          </p:nvSpPr>
          <p:spPr>
            <a:xfrm>
              <a:off x="61504" y="556518"/>
              <a:ext cx="105377" cy="79861"/>
            </a:xfrm>
            <a:custGeom>
              <a:avLst/>
              <a:gdLst/>
              <a:ahLst/>
              <a:cxnLst/>
              <a:rect l="l" t="t" r="r" b="b"/>
              <a:pathLst>
                <a:path w="1590" h="1205" extrusionOk="0">
                  <a:moveTo>
                    <a:pt x="451" y="0"/>
                  </a:moveTo>
                  <a:cubicBezTo>
                    <a:pt x="315" y="0"/>
                    <a:pt x="182" y="69"/>
                    <a:pt x="103" y="197"/>
                  </a:cubicBezTo>
                  <a:cubicBezTo>
                    <a:pt x="0" y="374"/>
                    <a:pt x="59" y="624"/>
                    <a:pt x="250" y="727"/>
                  </a:cubicBezTo>
                  <a:cubicBezTo>
                    <a:pt x="486" y="845"/>
                    <a:pt x="721" y="977"/>
                    <a:pt x="942" y="1154"/>
                  </a:cubicBezTo>
                  <a:cubicBezTo>
                    <a:pt x="1005" y="1188"/>
                    <a:pt x="1072" y="1204"/>
                    <a:pt x="1139" y="1204"/>
                  </a:cubicBezTo>
                  <a:cubicBezTo>
                    <a:pt x="1275" y="1204"/>
                    <a:pt x="1407" y="1135"/>
                    <a:pt x="1486" y="1007"/>
                  </a:cubicBezTo>
                  <a:cubicBezTo>
                    <a:pt x="1590" y="815"/>
                    <a:pt x="1516" y="580"/>
                    <a:pt x="1339" y="477"/>
                  </a:cubicBezTo>
                  <a:cubicBezTo>
                    <a:pt x="1119" y="315"/>
                    <a:pt x="883" y="168"/>
                    <a:pt x="648" y="50"/>
                  </a:cubicBezTo>
                  <a:cubicBezTo>
                    <a:pt x="585" y="16"/>
                    <a:pt x="517"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3"/>
            <p:cNvSpPr/>
            <p:nvPr/>
          </p:nvSpPr>
          <p:spPr>
            <a:xfrm>
              <a:off x="0" y="630813"/>
              <a:ext cx="82976" cy="79663"/>
            </a:xfrm>
            <a:custGeom>
              <a:avLst/>
              <a:gdLst/>
              <a:ahLst/>
              <a:cxnLst/>
              <a:rect l="l" t="t" r="r" b="b"/>
              <a:pathLst>
                <a:path w="1252" h="1202" extrusionOk="0">
                  <a:moveTo>
                    <a:pt x="249" y="1"/>
                  </a:moveTo>
                  <a:cubicBezTo>
                    <a:pt x="163" y="1"/>
                    <a:pt x="76" y="31"/>
                    <a:pt x="1" y="92"/>
                  </a:cubicBezTo>
                  <a:lnTo>
                    <a:pt x="1" y="695"/>
                  </a:lnTo>
                  <a:cubicBezTo>
                    <a:pt x="192" y="857"/>
                    <a:pt x="398" y="1004"/>
                    <a:pt x="619" y="1151"/>
                  </a:cubicBezTo>
                  <a:cubicBezTo>
                    <a:pt x="677" y="1185"/>
                    <a:pt x="741" y="1202"/>
                    <a:pt x="806" y="1202"/>
                  </a:cubicBezTo>
                  <a:cubicBezTo>
                    <a:pt x="937" y="1202"/>
                    <a:pt x="1070" y="1133"/>
                    <a:pt x="1149" y="1004"/>
                  </a:cubicBezTo>
                  <a:cubicBezTo>
                    <a:pt x="1252" y="828"/>
                    <a:pt x="1178" y="592"/>
                    <a:pt x="1002" y="489"/>
                  </a:cubicBezTo>
                  <a:cubicBezTo>
                    <a:pt x="840" y="371"/>
                    <a:pt x="678" y="254"/>
                    <a:pt x="531" y="121"/>
                  </a:cubicBezTo>
                  <a:cubicBezTo>
                    <a:pt x="451" y="42"/>
                    <a:pt x="3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3"/>
            <p:cNvSpPr/>
            <p:nvPr/>
          </p:nvSpPr>
          <p:spPr>
            <a:xfrm>
              <a:off x="10670" y="788880"/>
              <a:ext cx="107697" cy="75487"/>
            </a:xfrm>
            <a:custGeom>
              <a:avLst/>
              <a:gdLst/>
              <a:ahLst/>
              <a:cxnLst/>
              <a:rect l="l" t="t" r="r" b="b"/>
              <a:pathLst>
                <a:path w="1625" h="1139" extrusionOk="0">
                  <a:moveTo>
                    <a:pt x="572" y="1"/>
                  </a:moveTo>
                  <a:cubicBezTo>
                    <a:pt x="221" y="1"/>
                    <a:pt x="1" y="513"/>
                    <a:pt x="384" y="724"/>
                  </a:cubicBezTo>
                  <a:cubicBezTo>
                    <a:pt x="473" y="768"/>
                    <a:pt x="546" y="827"/>
                    <a:pt x="620" y="871"/>
                  </a:cubicBezTo>
                  <a:lnTo>
                    <a:pt x="649" y="900"/>
                  </a:lnTo>
                  <a:cubicBezTo>
                    <a:pt x="664" y="900"/>
                    <a:pt x="664" y="915"/>
                    <a:pt x="679" y="915"/>
                  </a:cubicBezTo>
                  <a:cubicBezTo>
                    <a:pt x="723" y="944"/>
                    <a:pt x="752" y="989"/>
                    <a:pt x="797" y="1018"/>
                  </a:cubicBezTo>
                  <a:cubicBezTo>
                    <a:pt x="881" y="1103"/>
                    <a:pt x="976" y="1138"/>
                    <a:pt x="1066" y="1138"/>
                  </a:cubicBezTo>
                  <a:cubicBezTo>
                    <a:pt x="1367" y="1138"/>
                    <a:pt x="1624" y="742"/>
                    <a:pt x="1341" y="459"/>
                  </a:cubicBezTo>
                  <a:cubicBezTo>
                    <a:pt x="1179" y="297"/>
                    <a:pt x="988" y="164"/>
                    <a:pt x="782" y="61"/>
                  </a:cubicBezTo>
                  <a:cubicBezTo>
                    <a:pt x="709" y="19"/>
                    <a:pt x="638"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3"/>
            <p:cNvSpPr/>
            <p:nvPr/>
          </p:nvSpPr>
          <p:spPr>
            <a:xfrm>
              <a:off x="193989" y="946683"/>
              <a:ext cx="100672" cy="88676"/>
            </a:xfrm>
            <a:custGeom>
              <a:avLst/>
              <a:gdLst/>
              <a:ahLst/>
              <a:cxnLst/>
              <a:rect l="l" t="t" r="r" b="b"/>
              <a:pathLst>
                <a:path w="1519" h="1338" extrusionOk="0">
                  <a:moveTo>
                    <a:pt x="553" y="1"/>
                  </a:moveTo>
                  <a:cubicBezTo>
                    <a:pt x="254" y="1"/>
                    <a:pt x="1" y="386"/>
                    <a:pt x="282" y="668"/>
                  </a:cubicBezTo>
                  <a:cubicBezTo>
                    <a:pt x="473" y="844"/>
                    <a:pt x="665" y="1021"/>
                    <a:pt x="827" y="1227"/>
                  </a:cubicBezTo>
                  <a:cubicBezTo>
                    <a:pt x="900" y="1301"/>
                    <a:pt x="1000" y="1337"/>
                    <a:pt x="1101" y="1337"/>
                  </a:cubicBezTo>
                  <a:cubicBezTo>
                    <a:pt x="1202" y="1337"/>
                    <a:pt x="1305" y="1301"/>
                    <a:pt x="1386" y="1227"/>
                  </a:cubicBezTo>
                  <a:cubicBezTo>
                    <a:pt x="1518" y="1065"/>
                    <a:pt x="1518" y="830"/>
                    <a:pt x="1386" y="668"/>
                  </a:cubicBezTo>
                  <a:cubicBezTo>
                    <a:pt x="1209" y="477"/>
                    <a:pt x="1018" y="285"/>
                    <a:pt x="827" y="123"/>
                  </a:cubicBezTo>
                  <a:cubicBezTo>
                    <a:pt x="740" y="37"/>
                    <a:pt x="645"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3"/>
            <p:cNvSpPr/>
            <p:nvPr/>
          </p:nvSpPr>
          <p:spPr>
            <a:xfrm>
              <a:off x="285516" y="885775"/>
              <a:ext cx="80789" cy="60509"/>
            </a:xfrm>
            <a:custGeom>
              <a:avLst/>
              <a:gdLst/>
              <a:ahLst/>
              <a:cxnLst/>
              <a:rect l="l" t="t" r="r" b="b"/>
              <a:pathLst>
                <a:path w="1219" h="913" extrusionOk="0">
                  <a:moveTo>
                    <a:pt x="576" y="1"/>
                  </a:moveTo>
                  <a:cubicBezTo>
                    <a:pt x="269" y="1"/>
                    <a:pt x="0" y="390"/>
                    <a:pt x="285" y="674"/>
                  </a:cubicBezTo>
                  <a:lnTo>
                    <a:pt x="432" y="822"/>
                  </a:lnTo>
                  <a:cubicBezTo>
                    <a:pt x="511" y="885"/>
                    <a:pt x="596" y="912"/>
                    <a:pt x="677" y="912"/>
                  </a:cubicBezTo>
                  <a:cubicBezTo>
                    <a:pt x="972" y="912"/>
                    <a:pt x="1219" y="551"/>
                    <a:pt x="976" y="262"/>
                  </a:cubicBezTo>
                  <a:cubicBezTo>
                    <a:pt x="932" y="218"/>
                    <a:pt x="888" y="174"/>
                    <a:pt x="844" y="115"/>
                  </a:cubicBezTo>
                  <a:cubicBezTo>
                    <a:pt x="760" y="35"/>
                    <a:pt x="666" y="1"/>
                    <a:pt x="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3"/>
            <p:cNvSpPr/>
            <p:nvPr/>
          </p:nvSpPr>
          <p:spPr>
            <a:xfrm>
              <a:off x="451603" y="1090965"/>
              <a:ext cx="109287" cy="83838"/>
            </a:xfrm>
            <a:custGeom>
              <a:avLst/>
              <a:gdLst/>
              <a:ahLst/>
              <a:cxnLst/>
              <a:rect l="l" t="t" r="r" b="b"/>
              <a:pathLst>
                <a:path w="1649" h="1265" extrusionOk="0">
                  <a:moveTo>
                    <a:pt x="434" y="0"/>
                  </a:moveTo>
                  <a:cubicBezTo>
                    <a:pt x="300" y="0"/>
                    <a:pt x="172" y="65"/>
                    <a:pt x="104" y="183"/>
                  </a:cubicBezTo>
                  <a:cubicBezTo>
                    <a:pt x="1" y="375"/>
                    <a:pt x="60" y="610"/>
                    <a:pt x="236" y="728"/>
                  </a:cubicBezTo>
                  <a:cubicBezTo>
                    <a:pt x="486" y="904"/>
                    <a:pt x="766" y="1037"/>
                    <a:pt x="1016" y="1213"/>
                  </a:cubicBezTo>
                  <a:cubicBezTo>
                    <a:pt x="1075" y="1248"/>
                    <a:pt x="1140" y="1264"/>
                    <a:pt x="1206" y="1264"/>
                  </a:cubicBezTo>
                  <a:cubicBezTo>
                    <a:pt x="1337" y="1264"/>
                    <a:pt x="1467" y="1199"/>
                    <a:pt x="1546" y="1081"/>
                  </a:cubicBezTo>
                  <a:cubicBezTo>
                    <a:pt x="1649" y="890"/>
                    <a:pt x="1590" y="654"/>
                    <a:pt x="1399" y="536"/>
                  </a:cubicBezTo>
                  <a:cubicBezTo>
                    <a:pt x="1163" y="360"/>
                    <a:pt x="884" y="242"/>
                    <a:pt x="634" y="51"/>
                  </a:cubicBezTo>
                  <a:cubicBezTo>
                    <a:pt x="570" y="16"/>
                    <a:pt x="501"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3"/>
            <p:cNvSpPr/>
            <p:nvPr/>
          </p:nvSpPr>
          <p:spPr>
            <a:xfrm>
              <a:off x="554728" y="1043512"/>
              <a:ext cx="84236" cy="62033"/>
            </a:xfrm>
            <a:custGeom>
              <a:avLst/>
              <a:gdLst/>
              <a:ahLst/>
              <a:cxnLst/>
              <a:rect l="l" t="t" r="r" b="b"/>
              <a:pathLst>
                <a:path w="1271" h="936" extrusionOk="0">
                  <a:moveTo>
                    <a:pt x="554" y="1"/>
                  </a:moveTo>
                  <a:cubicBezTo>
                    <a:pt x="138" y="1"/>
                    <a:pt x="0" y="660"/>
                    <a:pt x="461" y="781"/>
                  </a:cubicBezTo>
                  <a:cubicBezTo>
                    <a:pt x="482" y="781"/>
                    <a:pt x="543" y="813"/>
                    <a:pt x="546" y="813"/>
                  </a:cubicBezTo>
                  <a:cubicBezTo>
                    <a:pt x="547" y="813"/>
                    <a:pt x="540" y="808"/>
                    <a:pt x="520" y="796"/>
                  </a:cubicBezTo>
                  <a:cubicBezTo>
                    <a:pt x="534" y="796"/>
                    <a:pt x="549" y="811"/>
                    <a:pt x="564" y="826"/>
                  </a:cubicBezTo>
                  <a:cubicBezTo>
                    <a:pt x="645" y="899"/>
                    <a:pt x="744" y="936"/>
                    <a:pt x="844" y="936"/>
                  </a:cubicBezTo>
                  <a:cubicBezTo>
                    <a:pt x="943" y="936"/>
                    <a:pt x="1042" y="899"/>
                    <a:pt x="1123" y="826"/>
                  </a:cubicBezTo>
                  <a:cubicBezTo>
                    <a:pt x="1270" y="664"/>
                    <a:pt x="1270" y="414"/>
                    <a:pt x="1123" y="266"/>
                  </a:cubicBezTo>
                  <a:cubicBezTo>
                    <a:pt x="991" y="149"/>
                    <a:pt x="829" y="60"/>
                    <a:pt x="667" y="16"/>
                  </a:cubicBezTo>
                  <a:cubicBezTo>
                    <a:pt x="627" y="6"/>
                    <a:pt x="590"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3"/>
            <p:cNvSpPr/>
            <p:nvPr/>
          </p:nvSpPr>
          <p:spPr>
            <a:xfrm>
              <a:off x="670114" y="1211852"/>
              <a:ext cx="94044" cy="87549"/>
            </a:xfrm>
            <a:custGeom>
              <a:avLst/>
              <a:gdLst/>
              <a:ahLst/>
              <a:cxnLst/>
              <a:rect l="l" t="t" r="r" b="b"/>
              <a:pathLst>
                <a:path w="1419" h="1321" extrusionOk="0">
                  <a:moveTo>
                    <a:pt x="429" y="0"/>
                  </a:moveTo>
                  <a:cubicBezTo>
                    <a:pt x="331" y="0"/>
                    <a:pt x="236" y="37"/>
                    <a:pt x="162" y="110"/>
                  </a:cubicBezTo>
                  <a:cubicBezTo>
                    <a:pt x="0" y="258"/>
                    <a:pt x="0" y="508"/>
                    <a:pt x="162" y="655"/>
                  </a:cubicBezTo>
                  <a:cubicBezTo>
                    <a:pt x="250" y="743"/>
                    <a:pt x="324" y="817"/>
                    <a:pt x="412" y="905"/>
                  </a:cubicBezTo>
                  <a:cubicBezTo>
                    <a:pt x="427" y="920"/>
                    <a:pt x="442" y="949"/>
                    <a:pt x="456" y="964"/>
                  </a:cubicBezTo>
                  <a:lnTo>
                    <a:pt x="486" y="993"/>
                  </a:lnTo>
                  <a:cubicBezTo>
                    <a:pt x="515" y="1052"/>
                    <a:pt x="559" y="1096"/>
                    <a:pt x="589" y="1141"/>
                  </a:cubicBezTo>
                  <a:cubicBezTo>
                    <a:pt x="670" y="1267"/>
                    <a:pt x="786" y="1320"/>
                    <a:pt x="901" y="1320"/>
                  </a:cubicBezTo>
                  <a:cubicBezTo>
                    <a:pt x="1162" y="1320"/>
                    <a:pt x="1419" y="1049"/>
                    <a:pt x="1266" y="743"/>
                  </a:cubicBezTo>
                  <a:cubicBezTo>
                    <a:pt x="1104" y="508"/>
                    <a:pt x="927" y="287"/>
                    <a:pt x="707" y="110"/>
                  </a:cubicBezTo>
                  <a:cubicBezTo>
                    <a:pt x="626" y="37"/>
                    <a:pt x="526"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3"/>
            <p:cNvSpPr/>
            <p:nvPr/>
          </p:nvSpPr>
          <p:spPr>
            <a:xfrm>
              <a:off x="873912" y="1211852"/>
              <a:ext cx="80060" cy="69986"/>
            </a:xfrm>
            <a:custGeom>
              <a:avLst/>
              <a:gdLst/>
              <a:ahLst/>
              <a:cxnLst/>
              <a:rect l="l" t="t" r="r" b="b"/>
              <a:pathLst>
                <a:path w="1208" h="1056" extrusionOk="0">
                  <a:moveTo>
                    <a:pt x="434" y="1"/>
                  </a:moveTo>
                  <a:cubicBezTo>
                    <a:pt x="300" y="1"/>
                    <a:pt x="173" y="66"/>
                    <a:pt x="104" y="184"/>
                  </a:cubicBezTo>
                  <a:cubicBezTo>
                    <a:pt x="1" y="375"/>
                    <a:pt x="60" y="611"/>
                    <a:pt x="236" y="729"/>
                  </a:cubicBezTo>
                  <a:cubicBezTo>
                    <a:pt x="266" y="743"/>
                    <a:pt x="295" y="758"/>
                    <a:pt x="325" y="773"/>
                  </a:cubicBezTo>
                  <a:lnTo>
                    <a:pt x="384" y="802"/>
                  </a:lnTo>
                  <a:lnTo>
                    <a:pt x="428" y="861"/>
                  </a:lnTo>
                  <a:cubicBezTo>
                    <a:pt x="457" y="876"/>
                    <a:pt x="487" y="905"/>
                    <a:pt x="501" y="935"/>
                  </a:cubicBezTo>
                  <a:cubicBezTo>
                    <a:pt x="582" y="1016"/>
                    <a:pt x="685" y="1056"/>
                    <a:pt x="786" y="1056"/>
                  </a:cubicBezTo>
                  <a:cubicBezTo>
                    <a:pt x="888" y="1056"/>
                    <a:pt x="987" y="1016"/>
                    <a:pt x="1061" y="935"/>
                  </a:cubicBezTo>
                  <a:cubicBezTo>
                    <a:pt x="1208" y="787"/>
                    <a:pt x="1208" y="552"/>
                    <a:pt x="1061" y="390"/>
                  </a:cubicBezTo>
                  <a:cubicBezTo>
                    <a:pt x="958" y="243"/>
                    <a:pt x="810" y="125"/>
                    <a:pt x="634" y="52"/>
                  </a:cubicBezTo>
                  <a:cubicBezTo>
                    <a:pt x="570" y="17"/>
                    <a:pt x="501"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3"/>
            <p:cNvSpPr/>
            <p:nvPr/>
          </p:nvSpPr>
          <p:spPr>
            <a:xfrm>
              <a:off x="492561" y="1225571"/>
              <a:ext cx="86887" cy="70119"/>
            </a:xfrm>
            <a:custGeom>
              <a:avLst/>
              <a:gdLst/>
              <a:ahLst/>
              <a:cxnLst/>
              <a:rect l="l" t="t" r="r" b="b"/>
              <a:pathLst>
                <a:path w="1311" h="1058" extrusionOk="0">
                  <a:moveTo>
                    <a:pt x="452" y="0"/>
                  </a:moveTo>
                  <a:cubicBezTo>
                    <a:pt x="317" y="0"/>
                    <a:pt x="188" y="69"/>
                    <a:pt x="119" y="198"/>
                  </a:cubicBezTo>
                  <a:cubicBezTo>
                    <a:pt x="1" y="374"/>
                    <a:pt x="74" y="610"/>
                    <a:pt x="251" y="728"/>
                  </a:cubicBezTo>
                  <a:lnTo>
                    <a:pt x="663" y="1007"/>
                  </a:lnTo>
                  <a:cubicBezTo>
                    <a:pt x="727" y="1042"/>
                    <a:pt x="796" y="1058"/>
                    <a:pt x="863" y="1058"/>
                  </a:cubicBezTo>
                  <a:cubicBezTo>
                    <a:pt x="997" y="1058"/>
                    <a:pt x="1124" y="992"/>
                    <a:pt x="1193" y="875"/>
                  </a:cubicBezTo>
                  <a:cubicBezTo>
                    <a:pt x="1311" y="683"/>
                    <a:pt x="1252" y="448"/>
                    <a:pt x="1060" y="330"/>
                  </a:cubicBezTo>
                  <a:cubicBezTo>
                    <a:pt x="928" y="242"/>
                    <a:pt x="781" y="154"/>
                    <a:pt x="648" y="51"/>
                  </a:cubicBezTo>
                  <a:cubicBezTo>
                    <a:pt x="586" y="17"/>
                    <a:pt x="518"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3"/>
            <p:cNvSpPr/>
            <p:nvPr/>
          </p:nvSpPr>
          <p:spPr>
            <a:xfrm>
              <a:off x="317792" y="1103889"/>
              <a:ext cx="93183" cy="71577"/>
            </a:xfrm>
            <a:custGeom>
              <a:avLst/>
              <a:gdLst/>
              <a:ahLst/>
              <a:cxnLst/>
              <a:rect l="l" t="t" r="r" b="b"/>
              <a:pathLst>
                <a:path w="1406" h="1080" extrusionOk="0">
                  <a:moveTo>
                    <a:pt x="571" y="0"/>
                  </a:moveTo>
                  <a:cubicBezTo>
                    <a:pt x="266" y="0"/>
                    <a:pt x="0" y="397"/>
                    <a:pt x="283" y="680"/>
                  </a:cubicBezTo>
                  <a:lnTo>
                    <a:pt x="578" y="959"/>
                  </a:lnTo>
                  <a:cubicBezTo>
                    <a:pt x="659" y="1044"/>
                    <a:pt x="751" y="1080"/>
                    <a:pt x="841" y="1080"/>
                  </a:cubicBezTo>
                  <a:cubicBezTo>
                    <a:pt x="1139" y="1080"/>
                    <a:pt x="1405" y="683"/>
                    <a:pt x="1122" y="400"/>
                  </a:cubicBezTo>
                  <a:lnTo>
                    <a:pt x="842" y="121"/>
                  </a:lnTo>
                  <a:cubicBezTo>
                    <a:pt x="758" y="36"/>
                    <a:pt x="66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3"/>
            <p:cNvSpPr/>
            <p:nvPr/>
          </p:nvSpPr>
          <p:spPr>
            <a:xfrm>
              <a:off x="38042" y="932964"/>
              <a:ext cx="92652" cy="81783"/>
            </a:xfrm>
            <a:custGeom>
              <a:avLst/>
              <a:gdLst/>
              <a:ahLst/>
              <a:cxnLst/>
              <a:rect l="l" t="t" r="r" b="b"/>
              <a:pathLst>
                <a:path w="1398" h="1234" extrusionOk="0">
                  <a:moveTo>
                    <a:pt x="438" y="1"/>
                  </a:moveTo>
                  <a:cubicBezTo>
                    <a:pt x="373" y="1"/>
                    <a:pt x="309" y="17"/>
                    <a:pt x="251" y="51"/>
                  </a:cubicBezTo>
                  <a:cubicBezTo>
                    <a:pt x="60" y="168"/>
                    <a:pt x="1" y="404"/>
                    <a:pt x="104" y="580"/>
                  </a:cubicBezTo>
                  <a:cubicBezTo>
                    <a:pt x="222" y="772"/>
                    <a:pt x="369" y="934"/>
                    <a:pt x="516" y="1081"/>
                  </a:cubicBezTo>
                  <a:cubicBezTo>
                    <a:pt x="606" y="1189"/>
                    <a:pt x="712" y="1234"/>
                    <a:pt x="813" y="1234"/>
                  </a:cubicBezTo>
                  <a:cubicBezTo>
                    <a:pt x="1125" y="1234"/>
                    <a:pt x="1397" y="814"/>
                    <a:pt x="1075" y="536"/>
                  </a:cubicBezTo>
                  <a:cubicBezTo>
                    <a:pt x="1016" y="463"/>
                    <a:pt x="958" y="404"/>
                    <a:pt x="899" y="345"/>
                  </a:cubicBezTo>
                  <a:cubicBezTo>
                    <a:pt x="899" y="345"/>
                    <a:pt x="854" y="286"/>
                    <a:pt x="840" y="286"/>
                  </a:cubicBezTo>
                  <a:lnTo>
                    <a:pt x="781" y="198"/>
                  </a:lnTo>
                  <a:cubicBezTo>
                    <a:pt x="702" y="69"/>
                    <a:pt x="569" y="1"/>
                    <a:pt x="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3"/>
            <p:cNvSpPr/>
            <p:nvPr/>
          </p:nvSpPr>
          <p:spPr>
            <a:xfrm>
              <a:off x="330650" y="1225836"/>
              <a:ext cx="92122" cy="79928"/>
            </a:xfrm>
            <a:custGeom>
              <a:avLst/>
              <a:gdLst/>
              <a:ahLst/>
              <a:cxnLst/>
              <a:rect l="l" t="t" r="r" b="b"/>
              <a:pathLst>
                <a:path w="1390" h="1206" extrusionOk="0">
                  <a:moveTo>
                    <a:pt x="439" y="1"/>
                  </a:moveTo>
                  <a:cubicBezTo>
                    <a:pt x="307" y="1"/>
                    <a:pt x="181" y="69"/>
                    <a:pt x="104" y="194"/>
                  </a:cubicBezTo>
                  <a:cubicBezTo>
                    <a:pt x="1" y="385"/>
                    <a:pt x="60" y="621"/>
                    <a:pt x="251" y="724"/>
                  </a:cubicBezTo>
                  <a:cubicBezTo>
                    <a:pt x="280" y="753"/>
                    <a:pt x="325" y="768"/>
                    <a:pt x="354" y="797"/>
                  </a:cubicBezTo>
                  <a:cubicBezTo>
                    <a:pt x="369" y="812"/>
                    <a:pt x="398" y="827"/>
                    <a:pt x="413" y="841"/>
                  </a:cubicBezTo>
                  <a:lnTo>
                    <a:pt x="457" y="885"/>
                  </a:lnTo>
                  <a:cubicBezTo>
                    <a:pt x="487" y="930"/>
                    <a:pt x="501" y="959"/>
                    <a:pt x="531" y="1003"/>
                  </a:cubicBezTo>
                  <a:cubicBezTo>
                    <a:pt x="614" y="1146"/>
                    <a:pt x="737" y="1205"/>
                    <a:pt x="859" y="1205"/>
                  </a:cubicBezTo>
                  <a:cubicBezTo>
                    <a:pt x="1127" y="1205"/>
                    <a:pt x="1390" y="919"/>
                    <a:pt x="1208" y="606"/>
                  </a:cubicBezTo>
                  <a:lnTo>
                    <a:pt x="1193" y="606"/>
                  </a:lnTo>
                  <a:cubicBezTo>
                    <a:pt x="1060" y="370"/>
                    <a:pt x="869" y="179"/>
                    <a:pt x="648" y="61"/>
                  </a:cubicBezTo>
                  <a:cubicBezTo>
                    <a:pt x="582" y="20"/>
                    <a:pt x="510"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3"/>
            <p:cNvSpPr/>
            <p:nvPr/>
          </p:nvSpPr>
          <p:spPr>
            <a:xfrm>
              <a:off x="140505" y="1076517"/>
              <a:ext cx="93845" cy="70848"/>
            </a:xfrm>
            <a:custGeom>
              <a:avLst/>
              <a:gdLst/>
              <a:ahLst/>
              <a:cxnLst/>
              <a:rect l="l" t="t" r="r" b="b"/>
              <a:pathLst>
                <a:path w="1416" h="1069" extrusionOk="0">
                  <a:moveTo>
                    <a:pt x="461" y="1"/>
                  </a:moveTo>
                  <a:cubicBezTo>
                    <a:pt x="321" y="1"/>
                    <a:pt x="184" y="74"/>
                    <a:pt x="103" y="195"/>
                  </a:cubicBezTo>
                  <a:cubicBezTo>
                    <a:pt x="0" y="386"/>
                    <a:pt x="59" y="622"/>
                    <a:pt x="250" y="725"/>
                  </a:cubicBezTo>
                  <a:cubicBezTo>
                    <a:pt x="324" y="754"/>
                    <a:pt x="383" y="799"/>
                    <a:pt x="456" y="843"/>
                  </a:cubicBezTo>
                  <a:cubicBezTo>
                    <a:pt x="471" y="857"/>
                    <a:pt x="501" y="872"/>
                    <a:pt x="515" y="887"/>
                  </a:cubicBezTo>
                  <a:cubicBezTo>
                    <a:pt x="515" y="887"/>
                    <a:pt x="574" y="946"/>
                    <a:pt x="589" y="946"/>
                  </a:cubicBezTo>
                  <a:cubicBezTo>
                    <a:pt x="675" y="1032"/>
                    <a:pt x="771" y="1068"/>
                    <a:pt x="863" y="1068"/>
                  </a:cubicBezTo>
                  <a:cubicBezTo>
                    <a:pt x="1162" y="1068"/>
                    <a:pt x="1415" y="683"/>
                    <a:pt x="1133" y="401"/>
                  </a:cubicBezTo>
                  <a:cubicBezTo>
                    <a:pt x="986" y="254"/>
                    <a:pt x="824" y="136"/>
                    <a:pt x="648" y="48"/>
                  </a:cubicBezTo>
                  <a:cubicBezTo>
                    <a:pt x="588" y="16"/>
                    <a:pt x="524"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TextBox 75">
            <a:extLst>
              <a:ext uri="{FF2B5EF4-FFF2-40B4-BE49-F238E27FC236}">
                <a16:creationId xmlns:a16="http://schemas.microsoft.com/office/drawing/2014/main" id="{259EB093-2D7D-6510-78E2-39421131AE08}"/>
              </a:ext>
            </a:extLst>
          </p:cNvPr>
          <p:cNvSpPr txBox="1"/>
          <p:nvPr/>
        </p:nvSpPr>
        <p:spPr>
          <a:xfrm>
            <a:off x="1347245" y="1344777"/>
            <a:ext cx="6751026" cy="3108543"/>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800" dirty="0">
                <a:effectLst/>
                <a:latin typeface="Barlow" panose="00000500000000000000" pitchFamily="2" charset="0"/>
                <a:ea typeface="Arial" panose="020B0604020202020204" pitchFamily="34" charset="0"/>
              </a:rPr>
              <a:t>Kiểu dữ liệu thường được dùng trong các công cụ lập trình có thể được phân chia thành :</a:t>
            </a:r>
          </a:p>
          <a:p>
            <a:pPr lvl="6">
              <a:buClr>
                <a:schemeClr val="accent1"/>
              </a:buClr>
              <a:buSzPct val="50000"/>
            </a:pPr>
            <a:r>
              <a:rPr lang="vi-VN" sz="2800" dirty="0">
                <a:latin typeface="Barlow" panose="00000500000000000000" pitchFamily="2" charset="0"/>
              </a:rPr>
              <a:t>	Kiểu dữ liệu số – lưu trữ giá trị số. </a:t>
            </a:r>
          </a:p>
          <a:p>
            <a:pPr>
              <a:buClr>
                <a:schemeClr val="accent1"/>
              </a:buClr>
              <a:buSzPct val="50000"/>
            </a:pPr>
            <a:r>
              <a:rPr lang="vi-VN" sz="2800" dirty="0">
                <a:latin typeface="Barlow" panose="00000500000000000000" pitchFamily="2" charset="0"/>
              </a:rPr>
              <a:t>	Kiểu dữ liệu ký tự – lưu trữ thông tin 	mô tả</a:t>
            </a:r>
          </a:p>
          <a:p>
            <a:pPr marL="457200" indent="-457200">
              <a:buClr>
                <a:schemeClr val="accent1"/>
              </a:buClr>
              <a:buSzPct val="140000"/>
              <a:buFont typeface="Arial" panose="020B0604020202020204" pitchFamily="34" charset="0"/>
              <a:buChar char="•"/>
            </a:pPr>
            <a:endParaRPr lang="vi-VN" sz="2800" dirty="0">
              <a:latin typeface="Barlow" panose="00000500000000000000" pitchFamily="2" charset="0"/>
            </a:endParaRPr>
          </a:p>
        </p:txBody>
      </p:sp>
      <p:cxnSp>
        <p:nvCxnSpPr>
          <p:cNvPr id="8" name="Connector: Elbow 7">
            <a:extLst>
              <a:ext uri="{FF2B5EF4-FFF2-40B4-BE49-F238E27FC236}">
                <a16:creationId xmlns:a16="http://schemas.microsoft.com/office/drawing/2014/main" id="{DF5C46F4-C8C4-ED32-BA8E-9D0B6B286F77}"/>
              </a:ext>
            </a:extLst>
          </p:cNvPr>
          <p:cNvCxnSpPr>
            <a:cxnSpLocks/>
          </p:cNvCxnSpPr>
          <p:nvPr/>
        </p:nvCxnSpPr>
        <p:spPr>
          <a:xfrm rot="16200000" flipH="1">
            <a:off x="1234145" y="1904342"/>
            <a:ext cx="1284560" cy="704851"/>
          </a:xfrm>
          <a:prstGeom prst="bentConnector3">
            <a:avLst>
              <a:gd name="adj1" fmla="val 996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005874C-979A-3F03-AB0C-964F59CD5668}"/>
              </a:ext>
            </a:extLst>
          </p:cNvPr>
          <p:cNvCxnSpPr>
            <a:cxnSpLocks/>
          </p:cNvCxnSpPr>
          <p:nvPr/>
        </p:nvCxnSpPr>
        <p:spPr>
          <a:xfrm>
            <a:off x="1523999" y="2899048"/>
            <a:ext cx="704852" cy="415652"/>
          </a:xfrm>
          <a:prstGeom prst="bentConnector3">
            <a:avLst>
              <a:gd name="adj1" fmla="val -197"/>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6EBDAE2-1225-FF75-E099-D0D482DA41FA}"/>
              </a:ext>
            </a:extLst>
          </p:cNvPr>
          <p:cNvSpPr txBox="1"/>
          <p:nvPr/>
        </p:nvSpPr>
        <p:spPr>
          <a:xfrm>
            <a:off x="4183152" y="4535580"/>
            <a:ext cx="802396" cy="584775"/>
          </a:xfrm>
          <a:prstGeom prst="rect">
            <a:avLst/>
          </a:prstGeom>
          <a:noFill/>
        </p:spPr>
        <p:txBody>
          <a:bodyPr wrap="square">
            <a:spAutoFit/>
          </a:bodyPr>
          <a:lstStyle/>
          <a:p>
            <a:r>
              <a:rPr lang="en-US" sz="3200" dirty="0">
                <a:latin typeface="Delius Unicase" panose="020B0604020202020204" charset="0"/>
              </a:rPr>
              <a:t>20</a:t>
            </a:r>
            <a:endParaRPr lang="vi-VN" sz="3200" dirty="0"/>
          </a:p>
        </p:txBody>
      </p:sp>
    </p:spTree>
    <p:extLst>
      <p:ext uri="{BB962C8B-B14F-4D97-AF65-F5344CB8AC3E}">
        <p14:creationId xmlns:p14="http://schemas.microsoft.com/office/powerpoint/2010/main" val="16263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checkerboard(across)">
                                      <p:cBhvr>
                                        <p:cTn id="7" dur="250"/>
                                        <p:tgtEl>
                                          <p:spTgt spid="7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6">
                                            <p:txEl>
                                              <p:pRg st="1" end="1"/>
                                            </p:txEl>
                                          </p:spTgt>
                                        </p:tgtEl>
                                        <p:attrNameLst>
                                          <p:attrName>style.visibility</p:attrName>
                                        </p:attrNameLst>
                                      </p:cBhvr>
                                      <p:to>
                                        <p:strVal val="visible"/>
                                      </p:to>
                                    </p:set>
                                    <p:animEffect transition="in" filter="checkerboard(across)">
                                      <p:cBhvr>
                                        <p:cTn id="10" dur="250"/>
                                        <p:tgtEl>
                                          <p:spTgt spid="7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6">
                                            <p:txEl>
                                              <p:pRg st="2" end="2"/>
                                            </p:txEl>
                                          </p:spTgt>
                                        </p:tgtEl>
                                        <p:attrNameLst>
                                          <p:attrName>style.visibility</p:attrName>
                                        </p:attrNameLst>
                                      </p:cBhvr>
                                      <p:to>
                                        <p:strVal val="visible"/>
                                      </p:to>
                                    </p:set>
                                    <p:animEffect transition="in" filter="checkerboard(across)">
                                      <p:cBhvr>
                                        <p:cTn id="13" dur="250"/>
                                        <p:tgtEl>
                                          <p:spTgt spid="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7"/>
        <p:cNvGrpSpPr/>
        <p:nvPr/>
      </p:nvGrpSpPr>
      <p:grpSpPr>
        <a:xfrm>
          <a:off x="0" y="0"/>
          <a:ext cx="0" cy="0"/>
          <a:chOff x="0" y="0"/>
          <a:chExt cx="0" cy="0"/>
        </a:xfrm>
      </p:grpSpPr>
      <p:sp>
        <p:nvSpPr>
          <p:cNvPr id="8" name="TextBox 7">
            <a:extLst>
              <a:ext uri="{FF2B5EF4-FFF2-40B4-BE49-F238E27FC236}">
                <a16:creationId xmlns:a16="http://schemas.microsoft.com/office/drawing/2014/main" id="{E6932C33-A6E3-DD99-00BC-34B5F9FC3AC9}"/>
              </a:ext>
            </a:extLst>
          </p:cNvPr>
          <p:cNvSpPr txBox="1"/>
          <p:nvPr/>
        </p:nvSpPr>
        <p:spPr>
          <a:xfrm>
            <a:off x="3932464" y="0"/>
            <a:ext cx="1279071" cy="600164"/>
          </a:xfrm>
          <a:prstGeom prst="rect">
            <a:avLst/>
          </a:prstGeom>
          <a:noFill/>
        </p:spPr>
        <p:txBody>
          <a:bodyPr wrap="square">
            <a:spAutoFit/>
          </a:bodyPr>
          <a:lstStyle/>
          <a:p>
            <a:r>
              <a:rPr lang="en-US" sz="3300" b="1" dirty="0" err="1">
                <a:latin typeface="Bahnschrift" panose="020B0502040204020203" pitchFamily="34" charset="0"/>
              </a:rPr>
              <a:t>Ví</a:t>
            </a:r>
            <a:r>
              <a:rPr lang="en-US" sz="3300" b="1" dirty="0">
                <a:latin typeface="Bahnschrift" panose="020B0502040204020203" pitchFamily="34" charset="0"/>
              </a:rPr>
              <a:t> </a:t>
            </a:r>
            <a:r>
              <a:rPr lang="en-US" sz="3300" b="1" dirty="0" err="1">
                <a:latin typeface="Bahnschrift" panose="020B0502040204020203" pitchFamily="34" charset="0"/>
              </a:rPr>
              <a:t>dụ</a:t>
            </a:r>
            <a:endParaRPr lang="vi-VN" sz="3300" b="1" dirty="0">
              <a:latin typeface="Bahnschrift" panose="020B0502040204020203" pitchFamily="34" charset="0"/>
            </a:endParaRPr>
          </a:p>
        </p:txBody>
      </p:sp>
      <p:sp>
        <p:nvSpPr>
          <p:cNvPr id="10" name="TextBox 9">
            <a:extLst>
              <a:ext uri="{FF2B5EF4-FFF2-40B4-BE49-F238E27FC236}">
                <a16:creationId xmlns:a16="http://schemas.microsoft.com/office/drawing/2014/main" id="{AD50D43B-AC40-297E-21AA-DB34635F56E6}"/>
              </a:ext>
            </a:extLst>
          </p:cNvPr>
          <p:cNvSpPr txBox="1"/>
          <p:nvPr/>
        </p:nvSpPr>
        <p:spPr>
          <a:xfrm>
            <a:off x="3973651" y="3912879"/>
            <a:ext cx="1237884" cy="523220"/>
          </a:xfrm>
          <a:prstGeom prst="rect">
            <a:avLst/>
          </a:prstGeom>
          <a:noFill/>
        </p:spPr>
        <p:txBody>
          <a:bodyPr wrap="square">
            <a:spAutoFit/>
          </a:bodyPr>
          <a:lstStyle/>
          <a:p>
            <a:r>
              <a:rPr lang="en-US" sz="2800" dirty="0">
                <a:latin typeface="Barlow" panose="00000500000000000000" pitchFamily="2" charset="0"/>
              </a:rPr>
              <a:t>C/C++</a:t>
            </a:r>
            <a:endParaRPr lang="vi-VN" sz="2800" dirty="0">
              <a:latin typeface="Barlow" panose="00000500000000000000" pitchFamily="2" charset="0"/>
            </a:endParaRPr>
          </a:p>
        </p:txBody>
      </p:sp>
      <p:graphicFrame>
        <p:nvGraphicFramePr>
          <p:cNvPr id="2" name="Table 2">
            <a:extLst>
              <a:ext uri="{FF2B5EF4-FFF2-40B4-BE49-F238E27FC236}">
                <a16:creationId xmlns:a16="http://schemas.microsoft.com/office/drawing/2014/main" id="{7D915831-5C8C-CC4F-8024-493A2954F795}"/>
              </a:ext>
            </a:extLst>
          </p:cNvPr>
          <p:cNvGraphicFramePr>
            <a:graphicFrameLocks noGrp="1"/>
          </p:cNvGraphicFramePr>
          <p:nvPr>
            <p:extLst>
              <p:ext uri="{D42A27DB-BD31-4B8C-83A1-F6EECF244321}">
                <p14:modId xmlns:p14="http://schemas.microsoft.com/office/powerpoint/2010/main" val="3403453426"/>
              </p:ext>
            </p:extLst>
          </p:nvPr>
        </p:nvGraphicFramePr>
        <p:xfrm>
          <a:off x="1034255" y="603428"/>
          <a:ext cx="7075489" cy="3375554"/>
        </p:xfrm>
        <a:graphic>
          <a:graphicData uri="http://schemas.openxmlformats.org/drawingml/2006/table">
            <a:tbl>
              <a:tblPr firstRow="1" bandRow="1">
                <a:tableStyleId>{93296810-A885-4BE3-A3E7-6D5BEEA58F35}</a:tableStyleId>
              </a:tblPr>
              <a:tblGrid>
                <a:gridCol w="1424618">
                  <a:extLst>
                    <a:ext uri="{9D8B030D-6E8A-4147-A177-3AD203B41FA5}">
                      <a16:colId xmlns:a16="http://schemas.microsoft.com/office/drawing/2014/main" val="1557497551"/>
                    </a:ext>
                  </a:extLst>
                </a:gridCol>
                <a:gridCol w="1323357">
                  <a:extLst>
                    <a:ext uri="{9D8B030D-6E8A-4147-A177-3AD203B41FA5}">
                      <a16:colId xmlns:a16="http://schemas.microsoft.com/office/drawing/2014/main" val="3850813939"/>
                    </a:ext>
                  </a:extLst>
                </a:gridCol>
                <a:gridCol w="1205522">
                  <a:extLst>
                    <a:ext uri="{9D8B030D-6E8A-4147-A177-3AD203B41FA5}">
                      <a16:colId xmlns:a16="http://schemas.microsoft.com/office/drawing/2014/main" val="2701238446"/>
                    </a:ext>
                  </a:extLst>
                </a:gridCol>
                <a:gridCol w="3121992">
                  <a:extLst>
                    <a:ext uri="{9D8B030D-6E8A-4147-A177-3AD203B41FA5}">
                      <a16:colId xmlns:a16="http://schemas.microsoft.com/office/drawing/2014/main" val="4269463676"/>
                    </a:ext>
                  </a:extLst>
                </a:gridCol>
              </a:tblGrid>
              <a:tr h="271281">
                <a:tc>
                  <a:txBody>
                    <a:bodyPr/>
                    <a:lstStyle/>
                    <a:p>
                      <a:pPr algn="ctr"/>
                      <a:r>
                        <a:rPr lang="en-US" sz="1400" dirty="0" err="1">
                          <a:solidFill>
                            <a:schemeClr val="tx1"/>
                          </a:solidFill>
                          <a:latin typeface="Barlow" panose="00000500000000000000" pitchFamily="2" charset="0"/>
                        </a:rPr>
                        <a:t>Kiểu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dữ</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liệu</a:t>
                      </a:r>
                      <a:endParaRPr lang="vi-VN" sz="1400" dirty="0">
                        <a:solidFill>
                          <a:schemeClr val="tx1"/>
                        </a:solidFill>
                        <a:latin typeface="Barlow" panose="00000500000000000000" pitchFamily="2" charset="0"/>
                      </a:endParaRPr>
                    </a:p>
                  </a:txBody>
                  <a:tcPr/>
                </a:tc>
                <a:tc>
                  <a:txBody>
                    <a:bodyPr/>
                    <a:lstStyle/>
                    <a:p>
                      <a:pPr algn="ctr"/>
                      <a:r>
                        <a:rPr lang="en-US" sz="1400" dirty="0">
                          <a:solidFill>
                            <a:schemeClr val="tx1"/>
                          </a:solidFill>
                          <a:latin typeface="Barlow" panose="00000500000000000000" pitchFamily="2" charset="0"/>
                        </a:rPr>
                        <a:t>Ý </a:t>
                      </a:r>
                      <a:r>
                        <a:rPr lang="en-US" sz="1400" dirty="0" err="1">
                          <a:solidFill>
                            <a:schemeClr val="tx1"/>
                          </a:solidFill>
                          <a:latin typeface="Barlow" panose="00000500000000000000" pitchFamily="2" charset="0"/>
                        </a:rPr>
                        <a:t>nghĩa</a:t>
                      </a:r>
                      <a:endParaRPr lang="vi-VN" sz="1400" dirty="0">
                        <a:solidFill>
                          <a:schemeClr val="tx1"/>
                        </a:solidFill>
                        <a:latin typeface="Barlow" panose="00000500000000000000" pitchFamily="2" charset="0"/>
                      </a:endParaRPr>
                    </a:p>
                  </a:txBody>
                  <a:tcPr/>
                </a:tc>
                <a:tc>
                  <a:txBody>
                    <a:bodyPr/>
                    <a:lstStyle/>
                    <a:p>
                      <a:pPr algn="ctr"/>
                      <a:r>
                        <a:rPr lang="en-US" sz="1400" dirty="0" err="1">
                          <a:solidFill>
                            <a:schemeClr val="tx1"/>
                          </a:solidFill>
                          <a:latin typeface="Barlow" panose="00000500000000000000" pitchFamily="2" charset="0"/>
                        </a:rPr>
                        <a:t>Kích</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thước</a:t>
                      </a:r>
                      <a:endParaRPr lang="vi-VN" sz="1400" dirty="0">
                        <a:solidFill>
                          <a:schemeClr val="tx1"/>
                        </a:solidFill>
                        <a:latin typeface="Barlow" panose="00000500000000000000" pitchFamily="2" charset="0"/>
                      </a:endParaRPr>
                    </a:p>
                  </a:txBody>
                  <a:tcPr/>
                </a:tc>
                <a:tc>
                  <a:txBody>
                    <a:bodyPr/>
                    <a:lstStyle/>
                    <a:p>
                      <a:pPr algn="ctr"/>
                      <a:r>
                        <a:rPr lang="en-US" sz="1400" dirty="0" err="1">
                          <a:solidFill>
                            <a:schemeClr val="tx1"/>
                          </a:solidFill>
                          <a:latin typeface="Barlow" panose="00000500000000000000" pitchFamily="2" charset="0"/>
                        </a:rPr>
                        <a:t>Phạm</a:t>
                      </a:r>
                      <a:r>
                        <a:rPr lang="en-US" sz="1400" dirty="0">
                          <a:solidFill>
                            <a:schemeClr val="tx1"/>
                          </a:solidFill>
                          <a:latin typeface="Barlow" panose="00000500000000000000" pitchFamily="2" charset="0"/>
                        </a:rPr>
                        <a:t> vi</a:t>
                      </a:r>
                      <a:endParaRPr lang="vi-VN" sz="1400" dirty="0">
                        <a:solidFill>
                          <a:schemeClr val="tx1"/>
                        </a:solidFill>
                        <a:latin typeface="Barlow" panose="00000500000000000000" pitchFamily="2" charset="0"/>
                      </a:endParaRPr>
                    </a:p>
                  </a:txBody>
                  <a:tcPr/>
                </a:tc>
                <a:extLst>
                  <a:ext uri="{0D108BD9-81ED-4DB2-BD59-A6C34878D82A}">
                    <a16:rowId xmlns:a16="http://schemas.microsoft.com/office/drawing/2014/main" val="3530713663"/>
                  </a:ext>
                </a:extLst>
              </a:tr>
              <a:tr h="271281">
                <a:tc>
                  <a:txBody>
                    <a:bodyPr/>
                    <a:lstStyle/>
                    <a:p>
                      <a:r>
                        <a:rPr lang="en-US" sz="1400" dirty="0">
                          <a:latin typeface="Barlow" panose="00000500000000000000" pitchFamily="2" charset="0"/>
                        </a:rPr>
                        <a:t>short </a:t>
                      </a:r>
                      <a:endParaRPr lang="vi-VN" sz="1400" dirty="0">
                        <a:latin typeface="Barlow" panose="00000500000000000000" pitchFamily="2" charset="0"/>
                      </a:endParaRPr>
                    </a:p>
                  </a:txBody>
                  <a:tcPr/>
                </a:tc>
                <a:tc rowSpan="2">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2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-32,768 đến 32,767</a:t>
                      </a:r>
                      <a:endParaRPr lang="vi-VN" sz="1400" dirty="0">
                        <a:latin typeface="Barlow" panose="00000500000000000000" pitchFamily="2" charset="0"/>
                      </a:endParaRPr>
                    </a:p>
                  </a:txBody>
                  <a:tcPr/>
                </a:tc>
                <a:extLst>
                  <a:ext uri="{0D108BD9-81ED-4DB2-BD59-A6C34878D82A}">
                    <a16:rowId xmlns:a16="http://schemas.microsoft.com/office/drawing/2014/main" val="3751062340"/>
                  </a:ext>
                </a:extLst>
              </a:tr>
              <a:tr h="271281">
                <a:tc>
                  <a:txBody>
                    <a:bodyPr/>
                    <a:lstStyle/>
                    <a:p>
                      <a:r>
                        <a:rPr lang="en-US" sz="1400" dirty="0">
                          <a:latin typeface="Barlow" panose="00000500000000000000" pitchFamily="2" charset="0"/>
                        </a:rPr>
                        <a:t>int </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4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-2,147,483,648 đến 2,147,483,647</a:t>
                      </a:r>
                      <a:endParaRPr lang="vi-VN" sz="1400" dirty="0">
                        <a:latin typeface="Barlow" panose="00000500000000000000" pitchFamily="2" charset="0"/>
                      </a:endParaRPr>
                    </a:p>
                  </a:txBody>
                  <a:tcPr/>
                </a:tc>
                <a:extLst>
                  <a:ext uri="{0D108BD9-81ED-4DB2-BD59-A6C34878D82A}">
                    <a16:rowId xmlns:a16="http://schemas.microsoft.com/office/drawing/2014/main" val="718391087"/>
                  </a:ext>
                </a:extLst>
              </a:tr>
              <a:tr h="468577">
                <a:tc>
                  <a:txBody>
                    <a:bodyPr/>
                    <a:lstStyle/>
                    <a:p>
                      <a:r>
                        <a:rPr lang="en-US" sz="1400" dirty="0">
                          <a:latin typeface="Barlow" panose="00000500000000000000" pitchFamily="2" charset="0"/>
                        </a:rPr>
                        <a:t>unsigned short </a:t>
                      </a:r>
                      <a:endParaRPr lang="vi-VN" sz="1400" dirty="0">
                        <a:latin typeface="Barlow" panose="00000500000000000000" pitchFamily="2" charset="0"/>
                      </a:endParaRPr>
                    </a:p>
                  </a:txBody>
                  <a:tcPr/>
                </a:tc>
                <a:tc rowSpan="2">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r>
                        <a:rPr lang="en-US" sz="1400" dirty="0">
                          <a:latin typeface="Barlow" panose="00000500000000000000" pitchFamily="2" charset="0"/>
                        </a:rPr>
                        <a:t> </a:t>
                      </a:r>
                      <a:r>
                        <a:rPr lang="en-US" sz="1400" dirty="0" err="1">
                          <a:latin typeface="Barlow" panose="00000500000000000000" pitchFamily="2" charset="0"/>
                        </a:rPr>
                        <a:t>dương</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2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0 đến 65,535</a:t>
                      </a:r>
                      <a:endParaRPr lang="vi-VN" sz="1400" dirty="0">
                        <a:latin typeface="Barlow" panose="00000500000000000000" pitchFamily="2" charset="0"/>
                      </a:endParaRPr>
                    </a:p>
                  </a:txBody>
                  <a:tcPr/>
                </a:tc>
                <a:extLst>
                  <a:ext uri="{0D108BD9-81ED-4DB2-BD59-A6C34878D82A}">
                    <a16:rowId xmlns:a16="http://schemas.microsoft.com/office/drawing/2014/main" val="49750045"/>
                  </a:ext>
                </a:extLst>
              </a:tr>
              <a:tr h="271281">
                <a:tc>
                  <a:txBody>
                    <a:bodyPr/>
                    <a:lstStyle/>
                    <a:p>
                      <a:r>
                        <a:rPr lang="en-US" sz="1400" dirty="0">
                          <a:latin typeface="Barlow" panose="00000500000000000000" pitchFamily="2" charset="0"/>
                        </a:rPr>
                        <a:t>unsigned int  </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4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0 đến 4,294,967,295</a:t>
                      </a:r>
                      <a:endParaRPr lang="vi-VN" sz="1400" dirty="0">
                        <a:latin typeface="Barlow" panose="00000500000000000000" pitchFamily="2" charset="0"/>
                      </a:endParaRPr>
                    </a:p>
                  </a:txBody>
                  <a:tcPr/>
                </a:tc>
                <a:extLst>
                  <a:ext uri="{0D108BD9-81ED-4DB2-BD59-A6C34878D82A}">
                    <a16:rowId xmlns:a16="http://schemas.microsoft.com/office/drawing/2014/main" val="1428278310"/>
                  </a:ext>
                </a:extLst>
              </a:tr>
              <a:tr h="271281">
                <a:tc>
                  <a:txBody>
                    <a:bodyPr/>
                    <a:lstStyle/>
                    <a:p>
                      <a:r>
                        <a:rPr lang="en-US" sz="1400" dirty="0">
                          <a:latin typeface="Barlow" panose="00000500000000000000" pitchFamily="2" charset="0"/>
                        </a:rPr>
                        <a:t>float</a:t>
                      </a:r>
                      <a:endParaRPr lang="vi-VN" sz="1400" dirty="0">
                        <a:latin typeface="Barlow" panose="00000500000000000000" pitchFamily="2" charset="0"/>
                      </a:endParaRPr>
                    </a:p>
                  </a:txBody>
                  <a:tcPr/>
                </a:tc>
                <a:tc rowSpan="2">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thực</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4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3.4E +/- 38 (7 </a:t>
                      </a:r>
                      <a:r>
                        <a:rPr lang="en-US" sz="1400" dirty="0" err="1">
                          <a:latin typeface="Barlow" panose="00000500000000000000" pitchFamily="2" charset="0"/>
                        </a:rPr>
                        <a:t>chữ</a:t>
                      </a:r>
                      <a:r>
                        <a:rPr lang="en-US" sz="1400" dirty="0">
                          <a:latin typeface="Barlow" panose="00000500000000000000" pitchFamily="2" charset="0"/>
                        </a:rPr>
                        <a:t> </a:t>
                      </a:r>
                      <a:r>
                        <a:rPr lang="en-US" sz="1400" dirty="0" err="1">
                          <a:latin typeface="Barlow" panose="00000500000000000000" pitchFamily="2" charset="0"/>
                        </a:rPr>
                        <a:t>số</a:t>
                      </a:r>
                      <a:r>
                        <a:rPr lang="en-US" sz="1400" dirty="0">
                          <a:latin typeface="Barlow" panose="00000500000000000000" pitchFamily="2" charset="0"/>
                        </a:rPr>
                        <a:t>)</a:t>
                      </a:r>
                      <a:endParaRPr lang="vi-VN" sz="1400" dirty="0">
                        <a:latin typeface="Barlow" panose="00000500000000000000" pitchFamily="2" charset="0"/>
                      </a:endParaRPr>
                    </a:p>
                  </a:txBody>
                  <a:tcPr/>
                </a:tc>
                <a:extLst>
                  <a:ext uri="{0D108BD9-81ED-4DB2-BD59-A6C34878D82A}">
                    <a16:rowId xmlns:a16="http://schemas.microsoft.com/office/drawing/2014/main" val="4253779916"/>
                  </a:ext>
                </a:extLst>
              </a:tr>
              <a:tr h="271281">
                <a:tc>
                  <a:txBody>
                    <a:bodyPr/>
                    <a:lstStyle/>
                    <a:p>
                      <a:r>
                        <a:rPr lang="en-US" sz="1400" dirty="0">
                          <a:latin typeface="Barlow" panose="00000500000000000000" pitchFamily="2" charset="0"/>
                        </a:rPr>
                        <a:t>double</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8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1.7E +/-  308 (15 </a:t>
                      </a:r>
                      <a:r>
                        <a:rPr lang="en-US" sz="1400" dirty="0" err="1">
                          <a:latin typeface="Barlow" panose="00000500000000000000" pitchFamily="2" charset="0"/>
                        </a:rPr>
                        <a:t>chữ</a:t>
                      </a:r>
                      <a:r>
                        <a:rPr lang="en-US" sz="1400" dirty="0">
                          <a:latin typeface="Barlow" panose="00000500000000000000" pitchFamily="2" charset="0"/>
                        </a:rPr>
                        <a:t> </a:t>
                      </a:r>
                      <a:r>
                        <a:rPr lang="en-US" sz="1400" dirty="0" err="1">
                          <a:latin typeface="Barlow" panose="00000500000000000000" pitchFamily="2" charset="0"/>
                        </a:rPr>
                        <a:t>số</a:t>
                      </a:r>
                      <a:r>
                        <a:rPr lang="en-US" sz="1400" dirty="0">
                          <a:latin typeface="Barlow" panose="00000500000000000000" pitchFamily="2" charset="0"/>
                        </a:rPr>
                        <a:t>)</a:t>
                      </a:r>
                      <a:endParaRPr lang="vi-VN" sz="1400" dirty="0">
                        <a:latin typeface="Barlow" panose="00000500000000000000" pitchFamily="2" charset="0"/>
                      </a:endParaRPr>
                    </a:p>
                  </a:txBody>
                  <a:tcPr/>
                </a:tc>
                <a:extLst>
                  <a:ext uri="{0D108BD9-81ED-4DB2-BD59-A6C34878D82A}">
                    <a16:rowId xmlns:a16="http://schemas.microsoft.com/office/drawing/2014/main" val="2452512658"/>
                  </a:ext>
                </a:extLst>
              </a:tr>
              <a:tr h="271281">
                <a:tc>
                  <a:txBody>
                    <a:bodyPr/>
                    <a:lstStyle/>
                    <a:p>
                      <a:r>
                        <a:rPr lang="en-US" sz="1400" dirty="0">
                          <a:latin typeface="Barlow" panose="00000500000000000000" pitchFamily="2" charset="0"/>
                        </a:rPr>
                        <a:t>bool</a:t>
                      </a:r>
                      <a:endParaRPr lang="vi-VN" sz="1400" dirty="0">
                        <a:latin typeface="Barlow" panose="00000500000000000000" pitchFamily="2" charset="0"/>
                      </a:endParaRPr>
                    </a:p>
                  </a:txBody>
                  <a:tcPr/>
                </a:tc>
                <a:tc>
                  <a:txBody>
                    <a:bodyPr/>
                    <a:lstStyle/>
                    <a:p>
                      <a:r>
                        <a:rPr lang="en-US" sz="1400" dirty="0" err="1">
                          <a:latin typeface="Barlow" panose="00000500000000000000" pitchFamily="2" charset="0"/>
                        </a:rPr>
                        <a:t>Kiểu</a:t>
                      </a:r>
                      <a:r>
                        <a:rPr lang="en-US" sz="1400" dirty="0">
                          <a:latin typeface="Barlow" panose="00000500000000000000" pitchFamily="2" charset="0"/>
                        </a:rPr>
                        <a:t> </a:t>
                      </a:r>
                      <a:r>
                        <a:rPr lang="en-US" sz="1400" dirty="0" err="1">
                          <a:latin typeface="Barlow" panose="00000500000000000000" pitchFamily="2" charset="0"/>
                        </a:rPr>
                        <a:t>luận</a:t>
                      </a:r>
                      <a:r>
                        <a:rPr lang="en-US" sz="1400" dirty="0">
                          <a:latin typeface="Barlow" panose="00000500000000000000" pitchFamily="2" charset="0"/>
                        </a:rPr>
                        <a:t> </a:t>
                      </a:r>
                      <a:r>
                        <a:rPr lang="en-US" sz="1400" dirty="0" err="1">
                          <a:latin typeface="Barlow" panose="00000500000000000000" pitchFamily="2" charset="0"/>
                        </a:rPr>
                        <a:t>lý</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1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False or true</a:t>
                      </a:r>
                      <a:endParaRPr lang="vi-VN" sz="1400" dirty="0">
                        <a:latin typeface="Barlow" panose="00000500000000000000" pitchFamily="2" charset="0"/>
                      </a:endParaRPr>
                    </a:p>
                  </a:txBody>
                  <a:tcPr/>
                </a:tc>
                <a:extLst>
                  <a:ext uri="{0D108BD9-81ED-4DB2-BD59-A6C34878D82A}">
                    <a16:rowId xmlns:a16="http://schemas.microsoft.com/office/drawing/2014/main" val="1669171124"/>
                  </a:ext>
                </a:extLst>
              </a:tr>
              <a:tr h="271281">
                <a:tc>
                  <a:txBody>
                    <a:bodyPr/>
                    <a:lstStyle/>
                    <a:p>
                      <a:r>
                        <a:rPr lang="en-US" sz="1400" dirty="0">
                          <a:latin typeface="Barlow" panose="00000500000000000000" pitchFamily="2" charset="0"/>
                        </a:rPr>
                        <a:t>char</a:t>
                      </a:r>
                      <a:endParaRPr lang="vi-VN" sz="1400" dirty="0">
                        <a:latin typeface="Barlow" panose="00000500000000000000" pitchFamily="2" charset="0"/>
                      </a:endParaRPr>
                    </a:p>
                  </a:txBody>
                  <a:tcPr/>
                </a:tc>
                <a:tc rowSpan="2">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r>
                        <a:rPr lang="en-US" sz="1400" dirty="0">
                          <a:latin typeface="Barlow" panose="00000500000000000000" pitchFamily="2" charset="0"/>
                        </a:rPr>
                        <a:t> </a:t>
                      </a:r>
                      <a:r>
                        <a:rPr lang="en-US" sz="1400" dirty="0" err="1">
                          <a:latin typeface="Barlow" panose="00000500000000000000" pitchFamily="2" charset="0"/>
                        </a:rPr>
                        <a:t>hoặc</a:t>
                      </a:r>
                      <a:r>
                        <a:rPr lang="en-US" sz="1400" dirty="0">
                          <a:latin typeface="Barlow" panose="00000500000000000000" pitchFamily="2" charset="0"/>
                        </a:rPr>
                        <a:t> </a:t>
                      </a:r>
                      <a:r>
                        <a:rPr lang="en-US" sz="1400" dirty="0" err="1">
                          <a:latin typeface="Barlow" panose="00000500000000000000" pitchFamily="2" charset="0"/>
                        </a:rPr>
                        <a:t>ký</a:t>
                      </a:r>
                      <a:r>
                        <a:rPr lang="en-US" sz="1400" dirty="0">
                          <a:latin typeface="Barlow" panose="00000500000000000000" pitchFamily="2" charset="0"/>
                        </a:rPr>
                        <a:t> </a:t>
                      </a:r>
                      <a:r>
                        <a:rPr lang="en-US" sz="1400" dirty="0" err="1">
                          <a:latin typeface="Barlow" panose="00000500000000000000" pitchFamily="2" charset="0"/>
                        </a:rPr>
                        <a:t>tự</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1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-128 đến 127</a:t>
                      </a:r>
                      <a:endParaRPr lang="vi-VN" sz="1400" dirty="0">
                        <a:latin typeface="Barlow" panose="00000500000000000000" pitchFamily="2" charset="0"/>
                      </a:endParaRPr>
                    </a:p>
                  </a:txBody>
                  <a:tcPr/>
                </a:tc>
                <a:extLst>
                  <a:ext uri="{0D108BD9-81ED-4DB2-BD59-A6C34878D82A}">
                    <a16:rowId xmlns:a16="http://schemas.microsoft.com/office/drawing/2014/main" val="4217261317"/>
                  </a:ext>
                </a:extLst>
              </a:tr>
              <a:tr h="468577">
                <a:tc>
                  <a:txBody>
                    <a:bodyPr/>
                    <a:lstStyle/>
                    <a:p>
                      <a:r>
                        <a:rPr lang="en-US" sz="1400" dirty="0">
                          <a:latin typeface="Barlow" panose="00000500000000000000" pitchFamily="2" charset="0"/>
                        </a:rPr>
                        <a:t>unsigned char</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1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0 đến 255</a:t>
                      </a:r>
                      <a:endParaRPr lang="vi-VN" sz="1400" dirty="0">
                        <a:latin typeface="Barlow" panose="00000500000000000000" pitchFamily="2" charset="0"/>
                      </a:endParaRPr>
                    </a:p>
                  </a:txBody>
                  <a:tcPr/>
                </a:tc>
                <a:extLst>
                  <a:ext uri="{0D108BD9-81ED-4DB2-BD59-A6C34878D82A}">
                    <a16:rowId xmlns:a16="http://schemas.microsoft.com/office/drawing/2014/main" val="3219250217"/>
                  </a:ext>
                </a:extLst>
              </a:tr>
            </a:tbl>
          </a:graphicData>
        </a:graphic>
      </p:graphicFrame>
      <p:sp>
        <p:nvSpPr>
          <p:cNvPr id="6" name="TextBox 5">
            <a:extLst>
              <a:ext uri="{FF2B5EF4-FFF2-40B4-BE49-F238E27FC236}">
                <a16:creationId xmlns:a16="http://schemas.microsoft.com/office/drawing/2014/main" id="{C1AA55D5-959E-5250-9A5E-1307F41E3F32}"/>
              </a:ext>
            </a:extLst>
          </p:cNvPr>
          <p:cNvSpPr txBox="1"/>
          <p:nvPr/>
        </p:nvSpPr>
        <p:spPr>
          <a:xfrm>
            <a:off x="4183152" y="4535580"/>
            <a:ext cx="802396" cy="584775"/>
          </a:xfrm>
          <a:prstGeom prst="rect">
            <a:avLst/>
          </a:prstGeom>
          <a:noFill/>
        </p:spPr>
        <p:txBody>
          <a:bodyPr wrap="square">
            <a:spAutoFit/>
          </a:bodyPr>
          <a:lstStyle/>
          <a:p>
            <a:r>
              <a:rPr lang="en-US" sz="3200" dirty="0">
                <a:latin typeface="Delius Unicase" panose="020B0604020202020204" charset="0"/>
              </a:rPr>
              <a:t>21</a:t>
            </a:r>
            <a:endParaRPr lang="vi-VN" sz="3200" dirty="0"/>
          </a:p>
        </p:txBody>
      </p:sp>
    </p:spTree>
    <p:extLst>
      <p:ext uri="{BB962C8B-B14F-4D97-AF65-F5344CB8AC3E}">
        <p14:creationId xmlns:p14="http://schemas.microsoft.com/office/powerpoint/2010/main" val="38239792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7"/>
        <p:cNvGrpSpPr/>
        <p:nvPr/>
      </p:nvGrpSpPr>
      <p:grpSpPr>
        <a:xfrm>
          <a:off x="0" y="0"/>
          <a:ext cx="0" cy="0"/>
          <a:chOff x="0" y="0"/>
          <a:chExt cx="0" cy="0"/>
        </a:xfrm>
      </p:grpSpPr>
      <p:sp>
        <p:nvSpPr>
          <p:cNvPr id="8" name="TextBox 7">
            <a:extLst>
              <a:ext uri="{FF2B5EF4-FFF2-40B4-BE49-F238E27FC236}">
                <a16:creationId xmlns:a16="http://schemas.microsoft.com/office/drawing/2014/main" id="{E6932C33-A6E3-DD99-00BC-34B5F9FC3AC9}"/>
              </a:ext>
            </a:extLst>
          </p:cNvPr>
          <p:cNvSpPr txBox="1"/>
          <p:nvPr/>
        </p:nvSpPr>
        <p:spPr>
          <a:xfrm>
            <a:off x="3932464" y="0"/>
            <a:ext cx="1279071" cy="600164"/>
          </a:xfrm>
          <a:prstGeom prst="rect">
            <a:avLst/>
          </a:prstGeom>
          <a:noFill/>
        </p:spPr>
        <p:txBody>
          <a:bodyPr wrap="square">
            <a:spAutoFit/>
          </a:bodyPr>
          <a:lstStyle/>
          <a:p>
            <a:r>
              <a:rPr lang="en-US" sz="3300" b="1" dirty="0" err="1">
                <a:latin typeface="Bahnschrift" panose="020B0502040204020203" pitchFamily="34" charset="0"/>
              </a:rPr>
              <a:t>Ví</a:t>
            </a:r>
            <a:r>
              <a:rPr lang="en-US" sz="3300" b="1" dirty="0">
                <a:latin typeface="Bahnschrift" panose="020B0502040204020203" pitchFamily="34" charset="0"/>
              </a:rPr>
              <a:t> </a:t>
            </a:r>
            <a:r>
              <a:rPr lang="en-US" sz="3300" b="1" dirty="0" err="1">
                <a:latin typeface="Bahnschrift" panose="020B0502040204020203" pitchFamily="34" charset="0"/>
              </a:rPr>
              <a:t>dụ</a:t>
            </a:r>
            <a:endParaRPr lang="vi-VN" sz="3300" b="1" dirty="0">
              <a:latin typeface="Bahnschrift" panose="020B0502040204020203" pitchFamily="34" charset="0"/>
            </a:endParaRPr>
          </a:p>
        </p:txBody>
      </p:sp>
      <p:sp>
        <p:nvSpPr>
          <p:cNvPr id="10" name="TextBox 9">
            <a:extLst>
              <a:ext uri="{FF2B5EF4-FFF2-40B4-BE49-F238E27FC236}">
                <a16:creationId xmlns:a16="http://schemas.microsoft.com/office/drawing/2014/main" id="{AD50D43B-AC40-297E-21AA-DB34635F56E6}"/>
              </a:ext>
            </a:extLst>
          </p:cNvPr>
          <p:cNvSpPr txBox="1"/>
          <p:nvPr/>
        </p:nvSpPr>
        <p:spPr>
          <a:xfrm>
            <a:off x="4022724" y="3910389"/>
            <a:ext cx="1020852" cy="523220"/>
          </a:xfrm>
          <a:prstGeom prst="rect">
            <a:avLst/>
          </a:prstGeom>
          <a:noFill/>
        </p:spPr>
        <p:txBody>
          <a:bodyPr wrap="square">
            <a:spAutoFit/>
          </a:bodyPr>
          <a:lstStyle/>
          <a:p>
            <a:r>
              <a:rPr lang="en-US" sz="2800" dirty="0">
                <a:latin typeface="Barlow" panose="00000500000000000000" pitchFamily="2" charset="0"/>
              </a:rPr>
              <a:t>Java</a:t>
            </a:r>
            <a:endParaRPr lang="vi-VN" sz="2800" dirty="0">
              <a:latin typeface="Barlow" panose="00000500000000000000" pitchFamily="2" charset="0"/>
            </a:endParaRPr>
          </a:p>
        </p:txBody>
      </p:sp>
      <p:sp>
        <p:nvSpPr>
          <p:cNvPr id="7" name="TextBox 6">
            <a:extLst>
              <a:ext uri="{FF2B5EF4-FFF2-40B4-BE49-F238E27FC236}">
                <a16:creationId xmlns:a16="http://schemas.microsoft.com/office/drawing/2014/main" id="{CFAEDD16-0090-775D-B778-5D3597400997}"/>
              </a:ext>
            </a:extLst>
          </p:cNvPr>
          <p:cNvSpPr txBox="1"/>
          <p:nvPr/>
        </p:nvSpPr>
        <p:spPr>
          <a:xfrm>
            <a:off x="4183151" y="4535580"/>
            <a:ext cx="860425" cy="584775"/>
          </a:xfrm>
          <a:prstGeom prst="rect">
            <a:avLst/>
          </a:prstGeom>
          <a:noFill/>
        </p:spPr>
        <p:txBody>
          <a:bodyPr wrap="square">
            <a:spAutoFit/>
          </a:bodyPr>
          <a:lstStyle/>
          <a:p>
            <a:r>
              <a:rPr lang="en-US" sz="3200" dirty="0">
                <a:latin typeface="Delius Unicase" panose="020B0604020202020204" charset="0"/>
              </a:rPr>
              <a:t>22</a:t>
            </a:r>
            <a:endParaRPr lang="vi-VN" sz="3200" dirty="0"/>
          </a:p>
        </p:txBody>
      </p:sp>
      <p:graphicFrame>
        <p:nvGraphicFramePr>
          <p:cNvPr id="2" name="Table 2">
            <a:extLst>
              <a:ext uri="{FF2B5EF4-FFF2-40B4-BE49-F238E27FC236}">
                <a16:creationId xmlns:a16="http://schemas.microsoft.com/office/drawing/2014/main" id="{7D915831-5C8C-CC4F-8024-493A2954F795}"/>
              </a:ext>
            </a:extLst>
          </p:cNvPr>
          <p:cNvGraphicFramePr>
            <a:graphicFrameLocks noGrp="1"/>
          </p:cNvGraphicFramePr>
          <p:nvPr>
            <p:extLst>
              <p:ext uri="{D42A27DB-BD31-4B8C-83A1-F6EECF244321}">
                <p14:modId xmlns:p14="http://schemas.microsoft.com/office/powerpoint/2010/main" val="1643955104"/>
              </p:ext>
            </p:extLst>
          </p:nvPr>
        </p:nvGraphicFramePr>
        <p:xfrm>
          <a:off x="1034255" y="603428"/>
          <a:ext cx="7075489" cy="3412795"/>
        </p:xfrm>
        <a:graphic>
          <a:graphicData uri="http://schemas.openxmlformats.org/drawingml/2006/table">
            <a:tbl>
              <a:tblPr firstRow="1" bandRow="1">
                <a:tableStyleId>{93296810-A885-4BE3-A3E7-6D5BEEA58F35}</a:tableStyleId>
              </a:tblPr>
              <a:tblGrid>
                <a:gridCol w="1424618">
                  <a:extLst>
                    <a:ext uri="{9D8B030D-6E8A-4147-A177-3AD203B41FA5}">
                      <a16:colId xmlns:a16="http://schemas.microsoft.com/office/drawing/2014/main" val="1557497551"/>
                    </a:ext>
                  </a:extLst>
                </a:gridCol>
                <a:gridCol w="1323357">
                  <a:extLst>
                    <a:ext uri="{9D8B030D-6E8A-4147-A177-3AD203B41FA5}">
                      <a16:colId xmlns:a16="http://schemas.microsoft.com/office/drawing/2014/main" val="3850813939"/>
                    </a:ext>
                  </a:extLst>
                </a:gridCol>
                <a:gridCol w="1205522">
                  <a:extLst>
                    <a:ext uri="{9D8B030D-6E8A-4147-A177-3AD203B41FA5}">
                      <a16:colId xmlns:a16="http://schemas.microsoft.com/office/drawing/2014/main" val="2701238446"/>
                    </a:ext>
                  </a:extLst>
                </a:gridCol>
                <a:gridCol w="3121992">
                  <a:extLst>
                    <a:ext uri="{9D8B030D-6E8A-4147-A177-3AD203B41FA5}">
                      <a16:colId xmlns:a16="http://schemas.microsoft.com/office/drawing/2014/main" val="4269463676"/>
                    </a:ext>
                  </a:extLst>
                </a:gridCol>
              </a:tblGrid>
              <a:tr h="293429">
                <a:tc>
                  <a:txBody>
                    <a:bodyPr/>
                    <a:lstStyle/>
                    <a:p>
                      <a:pPr algn="ctr"/>
                      <a:r>
                        <a:rPr lang="en-US" sz="1400" dirty="0" err="1">
                          <a:solidFill>
                            <a:schemeClr val="tx1"/>
                          </a:solidFill>
                          <a:latin typeface="Barlow" panose="00000500000000000000" pitchFamily="2" charset="0"/>
                        </a:rPr>
                        <a:t>Kiểu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dữ</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liệu</a:t>
                      </a:r>
                      <a:endParaRPr lang="vi-VN" sz="1400" dirty="0">
                        <a:solidFill>
                          <a:schemeClr val="tx1"/>
                        </a:solidFill>
                        <a:latin typeface="Barlow" panose="00000500000000000000" pitchFamily="2" charset="0"/>
                      </a:endParaRPr>
                    </a:p>
                  </a:txBody>
                  <a:tcPr/>
                </a:tc>
                <a:tc>
                  <a:txBody>
                    <a:bodyPr/>
                    <a:lstStyle/>
                    <a:p>
                      <a:pPr algn="ctr"/>
                      <a:r>
                        <a:rPr lang="en-US" sz="1400" dirty="0">
                          <a:solidFill>
                            <a:schemeClr val="tx1"/>
                          </a:solidFill>
                          <a:latin typeface="Barlow" panose="00000500000000000000" pitchFamily="2" charset="0"/>
                        </a:rPr>
                        <a:t>Ý </a:t>
                      </a:r>
                      <a:r>
                        <a:rPr lang="en-US" sz="1400" dirty="0" err="1">
                          <a:solidFill>
                            <a:schemeClr val="tx1"/>
                          </a:solidFill>
                          <a:latin typeface="Barlow" panose="00000500000000000000" pitchFamily="2" charset="0"/>
                        </a:rPr>
                        <a:t>nghĩa</a:t>
                      </a:r>
                      <a:endParaRPr lang="vi-VN" sz="1400" dirty="0">
                        <a:solidFill>
                          <a:schemeClr val="tx1"/>
                        </a:solidFill>
                        <a:latin typeface="Barlow" panose="00000500000000000000" pitchFamily="2" charset="0"/>
                      </a:endParaRPr>
                    </a:p>
                  </a:txBody>
                  <a:tcPr/>
                </a:tc>
                <a:tc>
                  <a:txBody>
                    <a:bodyPr/>
                    <a:lstStyle/>
                    <a:p>
                      <a:pPr algn="ctr"/>
                      <a:r>
                        <a:rPr lang="en-US" sz="1400" dirty="0" err="1">
                          <a:solidFill>
                            <a:schemeClr val="tx1"/>
                          </a:solidFill>
                          <a:latin typeface="Barlow" panose="00000500000000000000" pitchFamily="2" charset="0"/>
                        </a:rPr>
                        <a:t>Kích</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thước</a:t>
                      </a:r>
                      <a:endParaRPr lang="vi-VN" sz="1400" dirty="0">
                        <a:solidFill>
                          <a:schemeClr val="tx1"/>
                        </a:solidFill>
                        <a:latin typeface="Barlow" panose="00000500000000000000" pitchFamily="2" charset="0"/>
                      </a:endParaRPr>
                    </a:p>
                  </a:txBody>
                  <a:tcPr/>
                </a:tc>
                <a:tc>
                  <a:txBody>
                    <a:bodyPr/>
                    <a:lstStyle/>
                    <a:p>
                      <a:pPr algn="ctr"/>
                      <a:r>
                        <a:rPr lang="en-US" sz="1400" dirty="0" err="1">
                          <a:solidFill>
                            <a:schemeClr val="tx1"/>
                          </a:solidFill>
                          <a:latin typeface="Barlow" panose="00000500000000000000" pitchFamily="2" charset="0"/>
                        </a:rPr>
                        <a:t>Phạm</a:t>
                      </a:r>
                      <a:r>
                        <a:rPr lang="en-US" sz="1400" dirty="0">
                          <a:solidFill>
                            <a:schemeClr val="tx1"/>
                          </a:solidFill>
                          <a:latin typeface="Barlow" panose="00000500000000000000" pitchFamily="2" charset="0"/>
                        </a:rPr>
                        <a:t> vi</a:t>
                      </a:r>
                      <a:endParaRPr lang="vi-VN" sz="1400" dirty="0">
                        <a:solidFill>
                          <a:schemeClr val="tx1"/>
                        </a:solidFill>
                        <a:latin typeface="Barlow" panose="00000500000000000000" pitchFamily="2" charset="0"/>
                      </a:endParaRPr>
                    </a:p>
                  </a:txBody>
                  <a:tcPr/>
                </a:tc>
                <a:extLst>
                  <a:ext uri="{0D108BD9-81ED-4DB2-BD59-A6C34878D82A}">
                    <a16:rowId xmlns:a16="http://schemas.microsoft.com/office/drawing/2014/main" val="3530713663"/>
                  </a:ext>
                </a:extLst>
              </a:tr>
              <a:tr h="293429">
                <a:tc>
                  <a:txBody>
                    <a:bodyPr/>
                    <a:lstStyle/>
                    <a:p>
                      <a:r>
                        <a:rPr lang="en-US" sz="1400" dirty="0">
                          <a:latin typeface="Barlow" panose="00000500000000000000" pitchFamily="2" charset="0"/>
                        </a:rPr>
                        <a:t>short</a:t>
                      </a:r>
                      <a:endParaRPr lang="vi-VN" sz="1400" dirty="0">
                        <a:latin typeface="Barlow" panose="00000500000000000000" pitchFamily="2" charset="0"/>
                      </a:endParaRPr>
                    </a:p>
                  </a:txBody>
                  <a:tcPr/>
                </a:tc>
                <a:tc rowSpan="5">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2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-32,768 đến 32,767</a:t>
                      </a:r>
                      <a:endParaRPr lang="vi-VN" sz="1400" dirty="0">
                        <a:latin typeface="Barlow" panose="00000500000000000000" pitchFamily="2" charset="0"/>
                      </a:endParaRPr>
                    </a:p>
                  </a:txBody>
                  <a:tcPr/>
                </a:tc>
                <a:extLst>
                  <a:ext uri="{0D108BD9-81ED-4DB2-BD59-A6C34878D82A}">
                    <a16:rowId xmlns:a16="http://schemas.microsoft.com/office/drawing/2014/main" val="3751062340"/>
                  </a:ext>
                </a:extLst>
              </a:tr>
              <a:tr h="293429">
                <a:tc>
                  <a:txBody>
                    <a:bodyPr/>
                    <a:lstStyle/>
                    <a:p>
                      <a:r>
                        <a:rPr lang="en-US" sz="1400" dirty="0">
                          <a:latin typeface="Barlow" panose="00000500000000000000" pitchFamily="2" charset="0"/>
                        </a:rPr>
                        <a:t>int </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4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-2,147,483,648 đến 2,147,483,647</a:t>
                      </a:r>
                      <a:endParaRPr lang="vi-VN" sz="1400" dirty="0">
                        <a:latin typeface="Barlow" panose="00000500000000000000" pitchFamily="2" charset="0"/>
                      </a:endParaRPr>
                    </a:p>
                  </a:txBody>
                  <a:tcPr/>
                </a:tc>
                <a:extLst>
                  <a:ext uri="{0D108BD9-81ED-4DB2-BD59-A6C34878D82A}">
                    <a16:rowId xmlns:a16="http://schemas.microsoft.com/office/drawing/2014/main" val="718391087"/>
                  </a:ext>
                </a:extLst>
              </a:tr>
              <a:tr h="451096">
                <a:tc rowSpan="2">
                  <a:txBody>
                    <a:bodyPr/>
                    <a:lstStyle/>
                    <a:p>
                      <a:r>
                        <a:rPr lang="en-US" sz="1400" dirty="0">
                          <a:latin typeface="Barlow" panose="00000500000000000000" pitchFamily="2" charset="0"/>
                        </a:rPr>
                        <a:t>byte</a:t>
                      </a:r>
                      <a:endParaRPr lang="vi-VN" sz="1400" dirty="0">
                        <a:latin typeface="Barlow" panose="00000500000000000000" pitchFamily="2" charset="0"/>
                      </a:endParaRPr>
                    </a:p>
                  </a:txBody>
                  <a:tcPr/>
                </a:tc>
                <a:tc vMerge="1">
                  <a:txBody>
                    <a:bodyPr/>
                    <a:lstStyle/>
                    <a:p>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1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-128 đến 127</a:t>
                      </a:r>
                      <a:endParaRPr lang="vi-VN" sz="1400" dirty="0">
                        <a:latin typeface="Barlow" panose="00000500000000000000" pitchFamily="2" charset="0"/>
                      </a:endParaRPr>
                    </a:p>
                  </a:txBody>
                  <a:tcPr/>
                </a:tc>
                <a:extLst>
                  <a:ext uri="{0D108BD9-81ED-4DB2-BD59-A6C34878D82A}">
                    <a16:rowId xmlns:a16="http://schemas.microsoft.com/office/drawing/2014/main" val="49750045"/>
                  </a:ext>
                </a:extLst>
              </a:tr>
              <a:tr h="0">
                <a:tc vMerge="1">
                  <a:txBody>
                    <a:bodyPr/>
                    <a:lstStyle/>
                    <a:p>
                      <a:r>
                        <a:rPr lang="en-US" sz="1400" dirty="0">
                          <a:latin typeface="Barlow" panose="00000500000000000000" pitchFamily="2" charset="0"/>
                        </a:rPr>
                        <a:t>long</a:t>
                      </a:r>
                      <a:endParaRPr lang="vi-VN" sz="1400" dirty="0">
                        <a:latin typeface="Barlow" panose="00000500000000000000" pitchFamily="2" charset="0"/>
                      </a:endParaRPr>
                    </a:p>
                  </a:txBody>
                  <a:tcPr/>
                </a:tc>
                <a:tc vMerge="1">
                  <a:txBody>
                    <a:bodyPr/>
                    <a:lstStyle/>
                    <a:p>
                      <a:endParaRPr lang="vi-VN" sz="1400" dirty="0">
                        <a:latin typeface="Barlow" panose="00000500000000000000" pitchFamily="2" charset="0"/>
                      </a:endParaRPr>
                    </a:p>
                  </a:txBody>
                  <a:tcPr/>
                </a:tc>
                <a:tc rowSpan="2">
                  <a:txBody>
                    <a:bodyPr/>
                    <a:lstStyle/>
                    <a:p>
                      <a:pPr algn="ctr"/>
                      <a:r>
                        <a:rPr lang="en-US" sz="1400" dirty="0">
                          <a:latin typeface="Barlow" panose="00000500000000000000" pitchFamily="2" charset="0"/>
                        </a:rPr>
                        <a:t>8 bytes</a:t>
                      </a:r>
                      <a:endParaRPr lang="vi-VN" sz="1400" dirty="0">
                        <a:latin typeface="Barlow" panose="00000500000000000000" pitchFamily="2" charset="0"/>
                      </a:endParaRPr>
                    </a:p>
                  </a:txBody>
                  <a:tcPr/>
                </a:tc>
                <a:tc rowSpan="2">
                  <a:txBody>
                    <a:bodyPr/>
                    <a:lstStyle/>
                    <a:p>
                      <a:r>
                        <a:rPr lang="vi-VN" sz="1400" dirty="0">
                          <a:latin typeface="Barlow" panose="00000500000000000000" pitchFamily="2" charset="0"/>
                        </a:rPr>
                        <a:t>-9,223,372,036,854,775,808</a:t>
                      </a:r>
                      <a:r>
                        <a:rPr lang="en-US" sz="1400" dirty="0">
                          <a:latin typeface="Barlow" panose="00000500000000000000" pitchFamily="2" charset="0"/>
                        </a:rPr>
                        <a:t> đến 9,223,372,036,854,775,807</a:t>
                      </a:r>
                      <a:endParaRPr lang="vi-VN" sz="1400" dirty="0">
                        <a:latin typeface="Barlow" panose="00000500000000000000" pitchFamily="2" charset="0"/>
                      </a:endParaRPr>
                    </a:p>
                  </a:txBody>
                  <a:tcPr/>
                </a:tc>
                <a:extLst>
                  <a:ext uri="{0D108BD9-81ED-4DB2-BD59-A6C34878D82A}">
                    <a16:rowId xmlns:a16="http://schemas.microsoft.com/office/drawing/2014/main" val="1295232207"/>
                  </a:ext>
                </a:extLst>
              </a:tr>
              <a:tr h="309456">
                <a:tc>
                  <a:txBody>
                    <a:bodyPr/>
                    <a:lstStyle/>
                    <a:p>
                      <a:r>
                        <a:rPr lang="en-US" sz="1400" dirty="0">
                          <a:latin typeface="Barlow" panose="00000500000000000000" pitchFamily="2" charset="0"/>
                        </a:rPr>
                        <a:t>long</a:t>
                      </a:r>
                      <a:endParaRPr lang="vi-VN" sz="1400" dirty="0">
                        <a:latin typeface="Barlow" panose="00000500000000000000" pitchFamily="2" charset="0"/>
                      </a:endParaRPr>
                    </a:p>
                  </a:txBody>
                  <a:tcPr/>
                </a:tc>
                <a:tc vMerge="1">
                  <a:txBody>
                    <a:bodyPr/>
                    <a:lstStyle/>
                    <a:p>
                      <a:endParaRPr lang="vi-VN" sz="1400" dirty="0">
                        <a:latin typeface="Barlow" panose="00000500000000000000" pitchFamily="2" charset="0"/>
                      </a:endParaRPr>
                    </a:p>
                  </a:txBody>
                  <a:tcPr/>
                </a:tc>
                <a:tc vMerge="1">
                  <a:txBody>
                    <a:bodyPr/>
                    <a:lstStyle/>
                    <a:p>
                      <a:pPr algn="ctr"/>
                      <a:endParaRPr lang="vi-VN" sz="1400" dirty="0">
                        <a:latin typeface="Barlow" panose="00000500000000000000" pitchFamily="2" charset="0"/>
                      </a:endParaRPr>
                    </a:p>
                  </a:txBody>
                  <a:tcPr/>
                </a:tc>
                <a:tc vMerge="1">
                  <a:txBody>
                    <a:bodyPr/>
                    <a:lstStyle/>
                    <a:p>
                      <a:endParaRPr lang="vi-VN" sz="1400" dirty="0">
                        <a:latin typeface="Barlow" panose="00000500000000000000" pitchFamily="2" charset="0"/>
                      </a:endParaRPr>
                    </a:p>
                  </a:txBody>
                  <a:tcPr/>
                </a:tc>
                <a:extLst>
                  <a:ext uri="{0D108BD9-81ED-4DB2-BD59-A6C34878D82A}">
                    <a16:rowId xmlns:a16="http://schemas.microsoft.com/office/drawing/2014/main" val="3816692428"/>
                  </a:ext>
                </a:extLst>
              </a:tr>
              <a:tr h="293429">
                <a:tc>
                  <a:txBody>
                    <a:bodyPr/>
                    <a:lstStyle/>
                    <a:p>
                      <a:r>
                        <a:rPr lang="en-US" sz="1400" dirty="0">
                          <a:latin typeface="Barlow" panose="00000500000000000000" pitchFamily="2" charset="0"/>
                        </a:rPr>
                        <a:t>float</a:t>
                      </a:r>
                      <a:endParaRPr lang="vi-VN" sz="1400" dirty="0">
                        <a:latin typeface="Barlow" panose="00000500000000000000" pitchFamily="2" charset="0"/>
                      </a:endParaRPr>
                    </a:p>
                  </a:txBody>
                  <a:tcPr/>
                </a:tc>
                <a:tc rowSpan="2">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thực</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4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3.4E +/- 38 (7 </a:t>
                      </a:r>
                      <a:r>
                        <a:rPr lang="en-US" sz="1400" dirty="0" err="1">
                          <a:latin typeface="Barlow" panose="00000500000000000000" pitchFamily="2" charset="0"/>
                        </a:rPr>
                        <a:t>chữ</a:t>
                      </a:r>
                      <a:r>
                        <a:rPr lang="en-US" sz="1400" dirty="0">
                          <a:latin typeface="Barlow" panose="00000500000000000000" pitchFamily="2" charset="0"/>
                        </a:rPr>
                        <a:t> </a:t>
                      </a:r>
                      <a:r>
                        <a:rPr lang="en-US" sz="1400" dirty="0" err="1">
                          <a:latin typeface="Barlow" panose="00000500000000000000" pitchFamily="2" charset="0"/>
                        </a:rPr>
                        <a:t>số</a:t>
                      </a:r>
                      <a:r>
                        <a:rPr lang="en-US" sz="1400" dirty="0">
                          <a:latin typeface="Barlow" panose="00000500000000000000" pitchFamily="2" charset="0"/>
                        </a:rPr>
                        <a:t>)</a:t>
                      </a:r>
                      <a:endParaRPr lang="vi-VN" sz="1400" dirty="0">
                        <a:latin typeface="Barlow" panose="00000500000000000000" pitchFamily="2" charset="0"/>
                      </a:endParaRPr>
                    </a:p>
                  </a:txBody>
                  <a:tcPr/>
                </a:tc>
                <a:extLst>
                  <a:ext uri="{0D108BD9-81ED-4DB2-BD59-A6C34878D82A}">
                    <a16:rowId xmlns:a16="http://schemas.microsoft.com/office/drawing/2014/main" val="4253779916"/>
                  </a:ext>
                </a:extLst>
              </a:tr>
              <a:tr h="311282">
                <a:tc>
                  <a:txBody>
                    <a:bodyPr/>
                    <a:lstStyle/>
                    <a:p>
                      <a:r>
                        <a:rPr lang="en-US" sz="1400" dirty="0">
                          <a:latin typeface="Barlow" panose="00000500000000000000" pitchFamily="2" charset="0"/>
                        </a:rPr>
                        <a:t>double</a:t>
                      </a:r>
                      <a:endParaRPr lang="vi-VN" sz="1400" dirty="0">
                        <a:latin typeface="Barlow" panose="00000500000000000000" pitchFamily="2" charset="0"/>
                      </a:endParaRPr>
                    </a:p>
                  </a:txBody>
                  <a:tcPr/>
                </a:tc>
                <a:tc vMerge="1">
                  <a:txBody>
                    <a:bodyPr/>
                    <a:lstStyle/>
                    <a:p>
                      <a:endParaRPr lang="vi-VN" dirty="0"/>
                    </a:p>
                  </a:txBody>
                  <a:tcPr/>
                </a:tc>
                <a:tc>
                  <a:txBody>
                    <a:bodyPr/>
                    <a:lstStyle/>
                    <a:p>
                      <a:pPr algn="ctr"/>
                      <a:r>
                        <a:rPr lang="en-US" sz="1400" dirty="0">
                          <a:latin typeface="Barlow" panose="00000500000000000000" pitchFamily="2" charset="0"/>
                        </a:rPr>
                        <a:t>8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1.7E +/-  308 (15 </a:t>
                      </a:r>
                      <a:r>
                        <a:rPr lang="en-US" sz="1400" dirty="0" err="1">
                          <a:latin typeface="Barlow" panose="00000500000000000000" pitchFamily="2" charset="0"/>
                        </a:rPr>
                        <a:t>chữ</a:t>
                      </a:r>
                      <a:r>
                        <a:rPr lang="en-US" sz="1400" dirty="0">
                          <a:latin typeface="Barlow" panose="00000500000000000000" pitchFamily="2" charset="0"/>
                        </a:rPr>
                        <a:t> </a:t>
                      </a:r>
                      <a:r>
                        <a:rPr lang="en-US" sz="1400" dirty="0" err="1">
                          <a:latin typeface="Barlow" panose="00000500000000000000" pitchFamily="2" charset="0"/>
                        </a:rPr>
                        <a:t>số</a:t>
                      </a:r>
                      <a:r>
                        <a:rPr lang="en-US" sz="1400" dirty="0">
                          <a:latin typeface="Barlow" panose="00000500000000000000" pitchFamily="2" charset="0"/>
                        </a:rPr>
                        <a:t>)</a:t>
                      </a:r>
                      <a:endParaRPr lang="vi-VN" sz="1400" dirty="0">
                        <a:latin typeface="Barlow" panose="00000500000000000000" pitchFamily="2" charset="0"/>
                      </a:endParaRPr>
                    </a:p>
                  </a:txBody>
                  <a:tcPr/>
                </a:tc>
                <a:extLst>
                  <a:ext uri="{0D108BD9-81ED-4DB2-BD59-A6C34878D82A}">
                    <a16:rowId xmlns:a16="http://schemas.microsoft.com/office/drawing/2014/main" val="2452512658"/>
                  </a:ext>
                </a:extLst>
              </a:tr>
              <a:tr h="394897">
                <a:tc>
                  <a:txBody>
                    <a:bodyPr/>
                    <a:lstStyle/>
                    <a:p>
                      <a:r>
                        <a:rPr lang="en-US" sz="1400" dirty="0" err="1">
                          <a:latin typeface="Barlow" panose="00000500000000000000" pitchFamily="2" charset="0"/>
                        </a:rPr>
                        <a:t>boolean</a:t>
                      </a:r>
                      <a:endParaRPr lang="vi-VN" sz="1400" dirty="0">
                        <a:latin typeface="Barlow" panose="00000500000000000000" pitchFamily="2" charset="0"/>
                      </a:endParaRPr>
                    </a:p>
                  </a:txBody>
                  <a:tcPr/>
                </a:tc>
                <a:tc>
                  <a:txBody>
                    <a:bodyPr/>
                    <a:lstStyle/>
                    <a:p>
                      <a:r>
                        <a:rPr lang="en-US" sz="1400" dirty="0" err="1">
                          <a:latin typeface="Barlow" panose="00000500000000000000" pitchFamily="2" charset="0"/>
                        </a:rPr>
                        <a:t>Kiểu</a:t>
                      </a:r>
                      <a:r>
                        <a:rPr lang="en-US" sz="1400" dirty="0">
                          <a:latin typeface="Barlow" panose="00000500000000000000" pitchFamily="2" charset="0"/>
                        </a:rPr>
                        <a:t> </a:t>
                      </a:r>
                      <a:r>
                        <a:rPr lang="en-US" sz="1400" dirty="0" err="1">
                          <a:latin typeface="Barlow" panose="00000500000000000000" pitchFamily="2" charset="0"/>
                        </a:rPr>
                        <a:t>luận</a:t>
                      </a:r>
                      <a:r>
                        <a:rPr lang="en-US" sz="1400" dirty="0">
                          <a:latin typeface="Barlow" panose="00000500000000000000" pitchFamily="2" charset="0"/>
                        </a:rPr>
                        <a:t> </a:t>
                      </a:r>
                      <a:r>
                        <a:rPr lang="en-US" sz="1400" dirty="0" err="1">
                          <a:latin typeface="Barlow" panose="00000500000000000000" pitchFamily="2" charset="0"/>
                        </a:rPr>
                        <a:t>lý</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1 bit</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False or true</a:t>
                      </a:r>
                      <a:endParaRPr lang="vi-VN" sz="1400" dirty="0">
                        <a:latin typeface="Barlow" panose="00000500000000000000" pitchFamily="2" charset="0"/>
                      </a:endParaRPr>
                    </a:p>
                  </a:txBody>
                  <a:tcPr/>
                </a:tc>
                <a:extLst>
                  <a:ext uri="{0D108BD9-81ED-4DB2-BD59-A6C34878D82A}">
                    <a16:rowId xmlns:a16="http://schemas.microsoft.com/office/drawing/2014/main" val="1669171124"/>
                  </a:ext>
                </a:extLst>
              </a:tr>
              <a:tr h="498829">
                <a:tc>
                  <a:txBody>
                    <a:bodyPr/>
                    <a:lstStyle/>
                    <a:p>
                      <a:r>
                        <a:rPr lang="en-US" sz="1400" dirty="0">
                          <a:latin typeface="Barlow" panose="00000500000000000000" pitchFamily="2" charset="0"/>
                        </a:rPr>
                        <a:t>char</a:t>
                      </a:r>
                      <a:endParaRPr lang="vi-VN" sz="1400" dirty="0">
                        <a:latin typeface="Barlow" panose="00000500000000000000" pitchFamily="2" charset="0"/>
                      </a:endParaRPr>
                    </a:p>
                  </a:txBody>
                  <a:tcPr/>
                </a:tc>
                <a:tc>
                  <a:txBody>
                    <a:bodyPr/>
                    <a:lstStyle/>
                    <a:p>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r>
                        <a:rPr lang="en-US" sz="1400" dirty="0">
                          <a:latin typeface="Barlow" panose="00000500000000000000" pitchFamily="2" charset="0"/>
                        </a:rPr>
                        <a:t> </a:t>
                      </a:r>
                      <a:r>
                        <a:rPr lang="en-US" sz="1400" dirty="0" err="1">
                          <a:latin typeface="Barlow" panose="00000500000000000000" pitchFamily="2" charset="0"/>
                        </a:rPr>
                        <a:t>hoặc</a:t>
                      </a:r>
                      <a:r>
                        <a:rPr lang="en-US" sz="1400" dirty="0">
                          <a:latin typeface="Barlow" panose="00000500000000000000" pitchFamily="2" charset="0"/>
                        </a:rPr>
                        <a:t> </a:t>
                      </a:r>
                      <a:r>
                        <a:rPr lang="en-US" sz="1400" dirty="0" err="1">
                          <a:latin typeface="Barlow" panose="00000500000000000000" pitchFamily="2" charset="0"/>
                        </a:rPr>
                        <a:t>ký</a:t>
                      </a:r>
                      <a:r>
                        <a:rPr lang="en-US" sz="1400" dirty="0">
                          <a:latin typeface="Barlow" panose="00000500000000000000" pitchFamily="2" charset="0"/>
                        </a:rPr>
                        <a:t> </a:t>
                      </a:r>
                      <a:r>
                        <a:rPr lang="en-US" sz="1400" dirty="0" err="1">
                          <a:latin typeface="Barlow" panose="00000500000000000000" pitchFamily="2" charset="0"/>
                        </a:rPr>
                        <a:t>tự</a:t>
                      </a:r>
                      <a:endParaRPr lang="vi-VN" sz="1400" dirty="0">
                        <a:latin typeface="Barlow" panose="00000500000000000000" pitchFamily="2" charset="0"/>
                      </a:endParaRPr>
                    </a:p>
                  </a:txBody>
                  <a:tcPr/>
                </a:tc>
                <a:tc>
                  <a:txBody>
                    <a:bodyPr/>
                    <a:lstStyle/>
                    <a:p>
                      <a:pPr algn="ctr"/>
                      <a:r>
                        <a:rPr lang="en-US" sz="1400" dirty="0">
                          <a:latin typeface="Barlow" panose="00000500000000000000" pitchFamily="2" charset="0"/>
                        </a:rPr>
                        <a:t>2 bytes</a:t>
                      </a:r>
                      <a:endParaRPr lang="vi-VN" sz="1400" dirty="0">
                        <a:latin typeface="Barlow" panose="00000500000000000000" pitchFamily="2" charset="0"/>
                      </a:endParaRPr>
                    </a:p>
                  </a:txBody>
                  <a:tcPr/>
                </a:tc>
                <a:tc>
                  <a:txBody>
                    <a:bodyPr/>
                    <a:lstStyle/>
                    <a:p>
                      <a:r>
                        <a:rPr lang="en-US" sz="1400" dirty="0">
                          <a:latin typeface="Barlow" panose="00000500000000000000" pitchFamily="2" charset="0"/>
                        </a:rPr>
                        <a:t>0 đến 65535</a:t>
                      </a:r>
                      <a:endParaRPr lang="vi-VN" sz="1400" dirty="0">
                        <a:latin typeface="Barlow" panose="00000500000000000000" pitchFamily="2" charset="0"/>
                      </a:endParaRPr>
                    </a:p>
                  </a:txBody>
                  <a:tcPr/>
                </a:tc>
                <a:extLst>
                  <a:ext uri="{0D108BD9-81ED-4DB2-BD59-A6C34878D82A}">
                    <a16:rowId xmlns:a16="http://schemas.microsoft.com/office/drawing/2014/main" val="4217261317"/>
                  </a:ext>
                </a:extLst>
              </a:tr>
            </a:tbl>
          </a:graphicData>
        </a:graphic>
      </p:graphicFrame>
    </p:spTree>
    <p:extLst>
      <p:ext uri="{BB962C8B-B14F-4D97-AF65-F5344CB8AC3E}">
        <p14:creationId xmlns:p14="http://schemas.microsoft.com/office/powerpoint/2010/main" val="24810023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7"/>
        <p:cNvGrpSpPr/>
        <p:nvPr/>
      </p:nvGrpSpPr>
      <p:grpSpPr>
        <a:xfrm>
          <a:off x="0" y="0"/>
          <a:ext cx="0" cy="0"/>
          <a:chOff x="0" y="0"/>
          <a:chExt cx="0" cy="0"/>
        </a:xfrm>
      </p:grpSpPr>
      <p:sp>
        <p:nvSpPr>
          <p:cNvPr id="8" name="TextBox 7">
            <a:extLst>
              <a:ext uri="{FF2B5EF4-FFF2-40B4-BE49-F238E27FC236}">
                <a16:creationId xmlns:a16="http://schemas.microsoft.com/office/drawing/2014/main" id="{E6932C33-A6E3-DD99-00BC-34B5F9FC3AC9}"/>
              </a:ext>
            </a:extLst>
          </p:cNvPr>
          <p:cNvSpPr txBox="1"/>
          <p:nvPr/>
        </p:nvSpPr>
        <p:spPr>
          <a:xfrm>
            <a:off x="3932464" y="0"/>
            <a:ext cx="1279071" cy="600164"/>
          </a:xfrm>
          <a:prstGeom prst="rect">
            <a:avLst/>
          </a:prstGeom>
          <a:noFill/>
        </p:spPr>
        <p:txBody>
          <a:bodyPr wrap="square">
            <a:spAutoFit/>
          </a:bodyPr>
          <a:lstStyle/>
          <a:p>
            <a:r>
              <a:rPr lang="en-US" sz="3300" b="1" dirty="0" err="1">
                <a:latin typeface="Bahnschrift" panose="020B0502040204020203" pitchFamily="34" charset="0"/>
              </a:rPr>
              <a:t>Ví</a:t>
            </a:r>
            <a:r>
              <a:rPr lang="en-US" sz="3300" b="1" dirty="0">
                <a:latin typeface="Bahnschrift" panose="020B0502040204020203" pitchFamily="34" charset="0"/>
              </a:rPr>
              <a:t> </a:t>
            </a:r>
            <a:r>
              <a:rPr lang="en-US" sz="3300" b="1" dirty="0" err="1">
                <a:latin typeface="Bahnschrift" panose="020B0502040204020203" pitchFamily="34" charset="0"/>
              </a:rPr>
              <a:t>dụ</a:t>
            </a:r>
            <a:endParaRPr lang="vi-VN" sz="3300" b="1" dirty="0">
              <a:latin typeface="Bahnschrift" panose="020B0502040204020203" pitchFamily="34" charset="0"/>
            </a:endParaRPr>
          </a:p>
        </p:txBody>
      </p:sp>
      <p:sp>
        <p:nvSpPr>
          <p:cNvPr id="10" name="TextBox 9">
            <a:extLst>
              <a:ext uri="{FF2B5EF4-FFF2-40B4-BE49-F238E27FC236}">
                <a16:creationId xmlns:a16="http://schemas.microsoft.com/office/drawing/2014/main" id="{AD50D43B-AC40-297E-21AA-DB34635F56E6}"/>
              </a:ext>
            </a:extLst>
          </p:cNvPr>
          <p:cNvSpPr txBox="1"/>
          <p:nvPr/>
        </p:nvSpPr>
        <p:spPr>
          <a:xfrm>
            <a:off x="3986350" y="3530602"/>
            <a:ext cx="1449249" cy="523220"/>
          </a:xfrm>
          <a:prstGeom prst="rect">
            <a:avLst/>
          </a:prstGeom>
          <a:noFill/>
        </p:spPr>
        <p:txBody>
          <a:bodyPr wrap="square">
            <a:spAutoFit/>
          </a:bodyPr>
          <a:lstStyle/>
          <a:p>
            <a:r>
              <a:rPr lang="en-US" sz="2800" dirty="0">
                <a:latin typeface="Barlow" panose="00000500000000000000" pitchFamily="2" charset="0"/>
              </a:rPr>
              <a:t>Python</a:t>
            </a:r>
            <a:endParaRPr lang="vi-VN" sz="2800" dirty="0">
              <a:latin typeface="Barlow" panose="00000500000000000000" pitchFamily="2" charset="0"/>
            </a:endParaRPr>
          </a:p>
        </p:txBody>
      </p:sp>
      <p:sp>
        <p:nvSpPr>
          <p:cNvPr id="7" name="TextBox 6">
            <a:extLst>
              <a:ext uri="{FF2B5EF4-FFF2-40B4-BE49-F238E27FC236}">
                <a16:creationId xmlns:a16="http://schemas.microsoft.com/office/drawing/2014/main" id="{CFAEDD16-0090-775D-B778-5D3597400997}"/>
              </a:ext>
            </a:extLst>
          </p:cNvPr>
          <p:cNvSpPr txBox="1"/>
          <p:nvPr/>
        </p:nvSpPr>
        <p:spPr>
          <a:xfrm>
            <a:off x="4183152" y="4535580"/>
            <a:ext cx="699998" cy="584775"/>
          </a:xfrm>
          <a:prstGeom prst="rect">
            <a:avLst/>
          </a:prstGeom>
          <a:noFill/>
        </p:spPr>
        <p:txBody>
          <a:bodyPr wrap="square">
            <a:spAutoFit/>
          </a:bodyPr>
          <a:lstStyle/>
          <a:p>
            <a:r>
              <a:rPr lang="en-US" sz="3200" dirty="0">
                <a:latin typeface="Delius Unicase" panose="020B0604020202020204" charset="0"/>
              </a:rPr>
              <a:t>23</a:t>
            </a:r>
            <a:endParaRPr lang="vi-VN" sz="3200" dirty="0"/>
          </a:p>
        </p:txBody>
      </p:sp>
      <p:graphicFrame>
        <p:nvGraphicFramePr>
          <p:cNvPr id="2" name="Table 2">
            <a:extLst>
              <a:ext uri="{FF2B5EF4-FFF2-40B4-BE49-F238E27FC236}">
                <a16:creationId xmlns:a16="http://schemas.microsoft.com/office/drawing/2014/main" id="{7D915831-5C8C-CC4F-8024-493A2954F795}"/>
              </a:ext>
            </a:extLst>
          </p:cNvPr>
          <p:cNvGraphicFramePr>
            <a:graphicFrameLocks noGrp="1"/>
          </p:cNvGraphicFramePr>
          <p:nvPr>
            <p:extLst>
              <p:ext uri="{D42A27DB-BD31-4B8C-83A1-F6EECF244321}">
                <p14:modId xmlns:p14="http://schemas.microsoft.com/office/powerpoint/2010/main" val="1369499862"/>
              </p:ext>
            </p:extLst>
          </p:nvPr>
        </p:nvGraphicFramePr>
        <p:xfrm>
          <a:off x="1034255" y="603428"/>
          <a:ext cx="6655595" cy="2927174"/>
        </p:xfrm>
        <a:graphic>
          <a:graphicData uri="http://schemas.openxmlformats.org/drawingml/2006/table">
            <a:tbl>
              <a:tblPr firstRow="1" bandRow="1">
                <a:tableStyleId>{93296810-A885-4BE3-A3E7-6D5BEEA58F35}</a:tableStyleId>
              </a:tblPr>
              <a:tblGrid>
                <a:gridCol w="3450425">
                  <a:extLst>
                    <a:ext uri="{9D8B030D-6E8A-4147-A177-3AD203B41FA5}">
                      <a16:colId xmlns:a16="http://schemas.microsoft.com/office/drawing/2014/main" val="1557497551"/>
                    </a:ext>
                  </a:extLst>
                </a:gridCol>
                <a:gridCol w="3205170">
                  <a:extLst>
                    <a:ext uri="{9D8B030D-6E8A-4147-A177-3AD203B41FA5}">
                      <a16:colId xmlns:a16="http://schemas.microsoft.com/office/drawing/2014/main" val="3850813939"/>
                    </a:ext>
                  </a:extLst>
                </a:gridCol>
              </a:tblGrid>
              <a:tr h="322566">
                <a:tc>
                  <a:txBody>
                    <a:bodyPr/>
                    <a:lstStyle/>
                    <a:p>
                      <a:pPr algn="ctr"/>
                      <a:r>
                        <a:rPr lang="en-US" sz="1400" dirty="0" err="1">
                          <a:solidFill>
                            <a:schemeClr val="tx1"/>
                          </a:solidFill>
                          <a:latin typeface="Barlow" panose="00000500000000000000" pitchFamily="2" charset="0"/>
                        </a:rPr>
                        <a:t>Kiểu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dữ</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liệu</a:t>
                      </a:r>
                      <a:endParaRPr lang="vi-VN" sz="1400" dirty="0">
                        <a:solidFill>
                          <a:schemeClr val="tx1"/>
                        </a:solidFill>
                        <a:latin typeface="Barlow" panose="00000500000000000000" pitchFamily="2" charset="0"/>
                      </a:endParaRPr>
                    </a:p>
                  </a:txBody>
                  <a:tcPr/>
                </a:tc>
                <a:tc>
                  <a:txBody>
                    <a:bodyPr/>
                    <a:lstStyle/>
                    <a:p>
                      <a:pPr algn="ctr"/>
                      <a:r>
                        <a:rPr lang="en-US" sz="1400" dirty="0">
                          <a:solidFill>
                            <a:schemeClr val="tx1"/>
                          </a:solidFill>
                          <a:latin typeface="Barlow" panose="00000500000000000000" pitchFamily="2" charset="0"/>
                        </a:rPr>
                        <a:t>Ý </a:t>
                      </a:r>
                      <a:r>
                        <a:rPr lang="en-US" sz="1400" dirty="0" err="1">
                          <a:solidFill>
                            <a:schemeClr val="tx1"/>
                          </a:solidFill>
                          <a:latin typeface="Barlow" panose="00000500000000000000" pitchFamily="2" charset="0"/>
                        </a:rPr>
                        <a:t>nghĩa</a:t>
                      </a:r>
                      <a:endParaRPr lang="vi-VN" sz="1400" dirty="0">
                        <a:solidFill>
                          <a:schemeClr val="tx1"/>
                        </a:solidFill>
                        <a:latin typeface="Barlow" panose="00000500000000000000" pitchFamily="2" charset="0"/>
                      </a:endParaRPr>
                    </a:p>
                  </a:txBody>
                  <a:tcPr/>
                </a:tc>
                <a:extLst>
                  <a:ext uri="{0D108BD9-81ED-4DB2-BD59-A6C34878D82A}">
                    <a16:rowId xmlns:a16="http://schemas.microsoft.com/office/drawing/2014/main" val="3530713663"/>
                  </a:ext>
                </a:extLst>
              </a:tr>
              <a:tr h="322566">
                <a:tc>
                  <a:txBody>
                    <a:bodyPr/>
                    <a:lstStyle/>
                    <a:p>
                      <a:pPr algn="ctr"/>
                      <a:r>
                        <a:rPr lang="en-US" sz="1400" dirty="0">
                          <a:latin typeface="Barlow" panose="00000500000000000000" pitchFamily="2" charset="0"/>
                        </a:rPr>
                        <a:t>long</a:t>
                      </a:r>
                      <a:endParaRPr lang="vi-VN" sz="1400" dirty="0">
                        <a:latin typeface="Barlow" panose="00000500000000000000" pitchFamily="2" charset="0"/>
                      </a:endParaRPr>
                    </a:p>
                  </a:txBody>
                  <a:tcPr/>
                </a:tc>
                <a:tc rowSpan="2">
                  <a:txBody>
                    <a:bodyPr/>
                    <a:lstStyle/>
                    <a:p>
                      <a:pPr algn="ctr"/>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nguyên</a:t>
                      </a:r>
                      <a:endParaRPr lang="vi-VN" sz="1400" dirty="0">
                        <a:latin typeface="Barlow" panose="00000500000000000000" pitchFamily="2" charset="0"/>
                      </a:endParaRPr>
                    </a:p>
                  </a:txBody>
                  <a:tcPr/>
                </a:tc>
                <a:extLst>
                  <a:ext uri="{0D108BD9-81ED-4DB2-BD59-A6C34878D82A}">
                    <a16:rowId xmlns:a16="http://schemas.microsoft.com/office/drawing/2014/main" val="3751062340"/>
                  </a:ext>
                </a:extLst>
              </a:tr>
              <a:tr h="322566">
                <a:tc>
                  <a:txBody>
                    <a:bodyPr/>
                    <a:lstStyle/>
                    <a:p>
                      <a:pPr algn="ctr"/>
                      <a:r>
                        <a:rPr lang="en-US" sz="1400" dirty="0">
                          <a:latin typeface="Barlow" panose="00000500000000000000" pitchFamily="2" charset="0"/>
                        </a:rPr>
                        <a:t>int </a:t>
                      </a:r>
                      <a:endParaRPr lang="vi-VN" sz="1400" dirty="0">
                        <a:latin typeface="Barlow" panose="00000500000000000000" pitchFamily="2" charset="0"/>
                      </a:endParaRPr>
                    </a:p>
                  </a:txBody>
                  <a:tcPr/>
                </a:tc>
                <a:tc vMerge="1">
                  <a:txBody>
                    <a:bodyPr/>
                    <a:lstStyle/>
                    <a:p>
                      <a:endParaRPr lang="vi-VN" dirty="0"/>
                    </a:p>
                  </a:txBody>
                  <a:tcPr/>
                </a:tc>
                <a:extLst>
                  <a:ext uri="{0D108BD9-81ED-4DB2-BD59-A6C34878D82A}">
                    <a16:rowId xmlns:a16="http://schemas.microsoft.com/office/drawing/2014/main" val="718391087"/>
                  </a:ext>
                </a:extLst>
              </a:tr>
              <a:tr h="322566">
                <a:tc>
                  <a:txBody>
                    <a:bodyPr/>
                    <a:lstStyle/>
                    <a:p>
                      <a:pPr algn="ctr"/>
                      <a:r>
                        <a:rPr lang="en-US" sz="1400" dirty="0">
                          <a:latin typeface="Barlow" panose="00000500000000000000" pitchFamily="2" charset="0"/>
                        </a:rPr>
                        <a:t>complex</a:t>
                      </a:r>
                      <a:endParaRPr lang="vi-VN" sz="1400" dirty="0">
                        <a:latin typeface="Barlow" panose="00000500000000000000" pitchFamily="2" charset="0"/>
                      </a:endParaRPr>
                    </a:p>
                  </a:txBody>
                  <a:tcPr/>
                </a:tc>
                <a:tc>
                  <a:txBody>
                    <a:bodyPr/>
                    <a:lstStyle/>
                    <a:p>
                      <a:pPr algn="ctr"/>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phức</a:t>
                      </a:r>
                      <a:endParaRPr lang="vi-VN" sz="1400" dirty="0">
                        <a:latin typeface="Barlow" panose="00000500000000000000" pitchFamily="2" charset="0"/>
                      </a:endParaRPr>
                    </a:p>
                  </a:txBody>
                  <a:tcPr/>
                </a:tc>
                <a:extLst>
                  <a:ext uri="{0D108BD9-81ED-4DB2-BD59-A6C34878D82A}">
                    <a16:rowId xmlns:a16="http://schemas.microsoft.com/office/drawing/2014/main" val="1428278310"/>
                  </a:ext>
                </a:extLst>
              </a:tr>
              <a:tr h="322566">
                <a:tc>
                  <a:txBody>
                    <a:bodyPr/>
                    <a:lstStyle/>
                    <a:p>
                      <a:pPr algn="ctr"/>
                      <a:r>
                        <a:rPr lang="en-US" sz="1400" dirty="0">
                          <a:latin typeface="Barlow" panose="00000500000000000000" pitchFamily="2" charset="0"/>
                        </a:rPr>
                        <a:t>float</a:t>
                      </a:r>
                      <a:endParaRPr lang="vi-VN" sz="1400" dirty="0">
                        <a:latin typeface="Barlow" panose="00000500000000000000" pitchFamily="2" charset="0"/>
                      </a:endParaRPr>
                    </a:p>
                  </a:txBody>
                  <a:tcPr/>
                </a:tc>
                <a:tc>
                  <a:txBody>
                    <a:bodyPr/>
                    <a:lstStyle/>
                    <a:p>
                      <a:pPr algn="ctr"/>
                      <a:r>
                        <a:rPr lang="en-US" sz="1400" dirty="0" err="1">
                          <a:latin typeface="Barlow" panose="00000500000000000000" pitchFamily="2" charset="0"/>
                        </a:rPr>
                        <a:t>Số</a:t>
                      </a:r>
                      <a:r>
                        <a:rPr lang="en-US" sz="1400" dirty="0">
                          <a:latin typeface="Barlow" panose="00000500000000000000" pitchFamily="2" charset="0"/>
                        </a:rPr>
                        <a:t> </a:t>
                      </a:r>
                      <a:r>
                        <a:rPr lang="en-US" sz="1400" dirty="0" err="1">
                          <a:latin typeface="Barlow" panose="00000500000000000000" pitchFamily="2" charset="0"/>
                        </a:rPr>
                        <a:t>thực</a:t>
                      </a:r>
                      <a:endParaRPr lang="vi-VN" sz="1400" dirty="0">
                        <a:latin typeface="Barlow" panose="00000500000000000000" pitchFamily="2" charset="0"/>
                      </a:endParaRPr>
                    </a:p>
                  </a:txBody>
                  <a:tcPr/>
                </a:tc>
                <a:extLst>
                  <a:ext uri="{0D108BD9-81ED-4DB2-BD59-A6C34878D82A}">
                    <a16:rowId xmlns:a16="http://schemas.microsoft.com/office/drawing/2014/main" val="4253779916"/>
                  </a:ext>
                </a:extLst>
              </a:tr>
              <a:tr h="322566">
                <a:tc>
                  <a:txBody>
                    <a:bodyPr/>
                    <a:lstStyle/>
                    <a:p>
                      <a:pPr algn="ctr"/>
                      <a:r>
                        <a:rPr lang="en-US" sz="1400" dirty="0">
                          <a:latin typeface="Barlow" panose="00000500000000000000" pitchFamily="2" charset="0"/>
                        </a:rPr>
                        <a:t>tuple</a:t>
                      </a:r>
                      <a:endParaRPr lang="vi-VN" sz="1400" dirty="0">
                        <a:latin typeface="Barlow" panose="00000500000000000000" pitchFamily="2" charset="0"/>
                      </a:endParaRPr>
                    </a:p>
                  </a:txBody>
                  <a:tcPr/>
                </a:tc>
                <a:tc rowSpan="2">
                  <a:txBody>
                    <a:bodyPr/>
                    <a:lstStyle/>
                    <a:p>
                      <a:pPr algn="ctr"/>
                      <a:r>
                        <a:rPr lang="en-US" sz="1400" dirty="0" err="1">
                          <a:latin typeface="Barlow" panose="00000500000000000000" pitchFamily="2" charset="0"/>
                        </a:rPr>
                        <a:t>Kiểu</a:t>
                      </a:r>
                      <a:r>
                        <a:rPr lang="en-US" sz="1400" dirty="0">
                          <a:latin typeface="Barlow" panose="00000500000000000000" pitchFamily="2" charset="0"/>
                        </a:rPr>
                        <a:t> </a:t>
                      </a:r>
                      <a:r>
                        <a:rPr lang="en-US" sz="1400" dirty="0" err="1">
                          <a:latin typeface="Barlow" panose="00000500000000000000" pitchFamily="2" charset="0"/>
                        </a:rPr>
                        <a:t>Chuỗi</a:t>
                      </a:r>
                      <a:endParaRPr lang="vi-VN" sz="1400" dirty="0">
                        <a:latin typeface="Barlow" panose="00000500000000000000" pitchFamily="2" charset="0"/>
                      </a:endParaRPr>
                    </a:p>
                  </a:txBody>
                  <a:tcPr/>
                </a:tc>
                <a:extLst>
                  <a:ext uri="{0D108BD9-81ED-4DB2-BD59-A6C34878D82A}">
                    <a16:rowId xmlns:a16="http://schemas.microsoft.com/office/drawing/2014/main" val="4217261317"/>
                  </a:ext>
                </a:extLst>
              </a:tr>
              <a:tr h="495889">
                <a:tc>
                  <a:txBody>
                    <a:bodyPr/>
                    <a:lstStyle/>
                    <a:p>
                      <a:pPr algn="ctr"/>
                      <a:r>
                        <a:rPr lang="en-US" sz="1400" dirty="0">
                          <a:latin typeface="Barlow" panose="00000500000000000000" pitchFamily="2" charset="0"/>
                        </a:rPr>
                        <a:t>list</a:t>
                      </a:r>
                      <a:endParaRPr lang="vi-VN" sz="1400" dirty="0">
                        <a:latin typeface="Barlow" panose="00000500000000000000" pitchFamily="2" charset="0"/>
                      </a:endParaRPr>
                    </a:p>
                  </a:txBody>
                  <a:tcPr/>
                </a:tc>
                <a:tc vMerge="1">
                  <a:txBody>
                    <a:bodyPr/>
                    <a:lstStyle/>
                    <a:p>
                      <a:endParaRPr lang="vi-VN" dirty="0"/>
                    </a:p>
                  </a:txBody>
                  <a:tcPr/>
                </a:tc>
                <a:extLst>
                  <a:ext uri="{0D108BD9-81ED-4DB2-BD59-A6C34878D82A}">
                    <a16:rowId xmlns:a16="http://schemas.microsoft.com/office/drawing/2014/main" val="3219250217"/>
                  </a:ext>
                </a:extLst>
              </a:tr>
              <a:tr h="495889">
                <a:tc>
                  <a:txBody>
                    <a:bodyPr/>
                    <a:lstStyle/>
                    <a:p>
                      <a:pPr algn="ctr"/>
                      <a:r>
                        <a:rPr lang="en-US" sz="1400" dirty="0">
                          <a:latin typeface="Barlow" panose="00000500000000000000" pitchFamily="2" charset="0"/>
                        </a:rPr>
                        <a:t>str</a:t>
                      </a:r>
                      <a:endParaRPr lang="vi-VN" sz="1400" dirty="0">
                        <a:latin typeface="Barlow" panose="00000500000000000000" pitchFamily="2" charset="0"/>
                      </a:endParaRPr>
                    </a:p>
                  </a:txBody>
                  <a:tcPr/>
                </a:tc>
                <a:tc>
                  <a:txBody>
                    <a:bodyPr/>
                    <a:lstStyle/>
                    <a:p>
                      <a:pPr algn="ctr"/>
                      <a:r>
                        <a:rPr lang="en-US" sz="1400" dirty="0" err="1">
                          <a:latin typeface="Barlow" panose="00000500000000000000" pitchFamily="2" charset="0"/>
                        </a:rPr>
                        <a:t>Tập</a:t>
                      </a:r>
                      <a:r>
                        <a:rPr lang="en-US" sz="1400" dirty="0">
                          <a:latin typeface="Barlow" panose="00000500000000000000" pitchFamily="2" charset="0"/>
                        </a:rPr>
                        <a:t> </a:t>
                      </a:r>
                      <a:r>
                        <a:rPr lang="en-US" sz="1400" dirty="0" err="1">
                          <a:latin typeface="Barlow" panose="00000500000000000000" pitchFamily="2" charset="0"/>
                        </a:rPr>
                        <a:t>kí</a:t>
                      </a:r>
                      <a:r>
                        <a:rPr lang="en-US" sz="1400" dirty="0">
                          <a:latin typeface="Barlow" panose="00000500000000000000" pitchFamily="2" charset="0"/>
                        </a:rPr>
                        <a:t> </a:t>
                      </a:r>
                      <a:r>
                        <a:rPr lang="en-US" sz="1400" dirty="0" err="1">
                          <a:latin typeface="Barlow" panose="00000500000000000000" pitchFamily="2" charset="0"/>
                        </a:rPr>
                        <a:t>tự</a:t>
                      </a:r>
                      <a:endParaRPr lang="vi-VN" sz="1400" dirty="0">
                        <a:latin typeface="Barlow" panose="00000500000000000000" pitchFamily="2" charset="0"/>
                      </a:endParaRPr>
                    </a:p>
                  </a:txBody>
                  <a:tcPr/>
                </a:tc>
                <a:extLst>
                  <a:ext uri="{0D108BD9-81ED-4DB2-BD59-A6C34878D82A}">
                    <a16:rowId xmlns:a16="http://schemas.microsoft.com/office/drawing/2014/main" val="2279485976"/>
                  </a:ext>
                </a:extLst>
              </a:tr>
            </a:tbl>
          </a:graphicData>
        </a:graphic>
      </p:graphicFrame>
    </p:spTree>
    <p:extLst>
      <p:ext uri="{BB962C8B-B14F-4D97-AF65-F5344CB8AC3E}">
        <p14:creationId xmlns:p14="http://schemas.microsoft.com/office/powerpoint/2010/main" val="2160236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5" name="Google Shape;3785;p65"/>
          <p:cNvSpPr txBox="1">
            <a:spLocks noGrp="1"/>
          </p:cNvSpPr>
          <p:nvPr>
            <p:ph type="ctrTitle"/>
          </p:nvPr>
        </p:nvSpPr>
        <p:spPr>
          <a:xfrm>
            <a:off x="713250" y="1022479"/>
            <a:ext cx="77175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Giá</a:t>
            </a:r>
            <a:r>
              <a:rPr lang="en-US" dirty="0">
                <a:latin typeface="Bahnschrift" panose="020B0502040204020203" pitchFamily="34" charset="0"/>
              </a:rPr>
              <a:t> </a:t>
            </a:r>
            <a:r>
              <a:rPr lang="en-US" dirty="0" err="1">
                <a:latin typeface="Bahnschrift" panose="020B0502040204020203" pitchFamily="34" charset="0"/>
              </a:rPr>
              <a:t>trị</a:t>
            </a:r>
            <a:r>
              <a:rPr lang="en-US" dirty="0">
                <a:latin typeface="Bahnschrift" panose="020B0502040204020203" pitchFamily="34" charset="0"/>
              </a:rPr>
              <a:t> </a:t>
            </a:r>
            <a:r>
              <a:rPr lang="en-US" dirty="0" err="1">
                <a:latin typeface="Bahnschrift" panose="020B0502040204020203" pitchFamily="34" charset="0"/>
              </a:rPr>
              <a:t>của</a:t>
            </a:r>
            <a:r>
              <a:rPr lang="en-US" dirty="0">
                <a:latin typeface="Bahnschrift" panose="020B0502040204020203" pitchFamily="34" charset="0"/>
              </a:rPr>
              <a:t> biến</a:t>
            </a:r>
            <a:endParaRPr dirty="0">
              <a:latin typeface="Bahnschrift" panose="020B0502040204020203" pitchFamily="34" charset="0"/>
            </a:endParaRPr>
          </a:p>
        </p:txBody>
      </p:sp>
      <p:sp>
        <p:nvSpPr>
          <p:cNvPr id="3784" name="Google Shape;3784;p65"/>
          <p:cNvSpPr txBox="1">
            <a:spLocks noGrp="1"/>
          </p:cNvSpPr>
          <p:nvPr>
            <p:ph type="subTitle" idx="4294967295"/>
          </p:nvPr>
        </p:nvSpPr>
        <p:spPr>
          <a:xfrm>
            <a:off x="1676400" y="1694864"/>
            <a:ext cx="6028636" cy="2383649"/>
          </a:xfrm>
          <a:prstGeom prst="rect">
            <a:avLst/>
          </a:prstGeom>
        </p:spPr>
        <p:txBody>
          <a:bodyPr spcFirstLastPara="1" wrap="square" lIns="91425" tIns="0" rIns="91425" bIns="91425" anchor="t" anchorCtr="0">
            <a:noAutofit/>
          </a:bodyPr>
          <a:lstStyle/>
          <a:p>
            <a:pPr lvl="0" indent="-457200" rtl="0">
              <a:spcBef>
                <a:spcPts val="0"/>
              </a:spcBef>
              <a:spcAft>
                <a:spcPts val="1200"/>
              </a:spcAft>
              <a:buClr>
                <a:schemeClr val="accent1"/>
              </a:buClr>
              <a:buSzPct val="140000"/>
              <a:buFont typeface="Arial" panose="020B0604020202020204" pitchFamily="34" charset="0"/>
              <a:buChar char="•"/>
            </a:pPr>
            <a:r>
              <a:rPr lang="vi-VN" sz="2800" dirty="0"/>
              <a:t>Ngoài là nội dung mà biến đó chứa thì giá trị biến còn dùng để xác định kiểu dữ liệu cho hợp lí .</a:t>
            </a:r>
          </a:p>
          <a:p>
            <a:pPr lvl="0" indent="-457200" rtl="0">
              <a:spcBef>
                <a:spcPts val="0"/>
              </a:spcBef>
              <a:spcAft>
                <a:spcPts val="1200"/>
              </a:spcAft>
              <a:buClr>
                <a:schemeClr val="accent1"/>
              </a:buClr>
              <a:buSzPct val="140000"/>
              <a:buFont typeface="Arial" panose="020B0604020202020204" pitchFamily="34" charset="0"/>
              <a:buChar char="•"/>
            </a:pPr>
            <a:r>
              <a:rPr lang="vi-VN" sz="2800" dirty="0"/>
              <a:t>R-Value và L-Value </a:t>
            </a:r>
          </a:p>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sz="2800" dirty="0"/>
          </a:p>
        </p:txBody>
      </p:sp>
      <p:sp>
        <p:nvSpPr>
          <p:cNvPr id="4" name="TextBox 3">
            <a:extLst>
              <a:ext uri="{FF2B5EF4-FFF2-40B4-BE49-F238E27FC236}">
                <a16:creationId xmlns:a16="http://schemas.microsoft.com/office/drawing/2014/main" id="{5DCA4FB2-E4AC-C6C3-F914-AF7EEF24099B}"/>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24</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85"/>
                                        </p:tgtEl>
                                        <p:attrNameLst>
                                          <p:attrName>style.visibility</p:attrName>
                                        </p:attrNameLst>
                                      </p:cBhvr>
                                      <p:to>
                                        <p:strVal val="visible"/>
                                      </p:to>
                                    </p:set>
                                    <p:animEffect transition="in" filter="barn(inVertical)">
                                      <p:cBhvr>
                                        <p:cTn id="7" dur="500"/>
                                        <p:tgtEl>
                                          <p:spTgt spid="378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84">
                                            <p:txEl>
                                              <p:pRg st="0" end="0"/>
                                            </p:txEl>
                                          </p:spTgt>
                                        </p:tgtEl>
                                        <p:attrNameLst>
                                          <p:attrName>style.visibility</p:attrName>
                                        </p:attrNameLst>
                                      </p:cBhvr>
                                      <p:to>
                                        <p:strVal val="visible"/>
                                      </p:to>
                                    </p:set>
                                    <p:animEffect transition="in" filter="checkerboard(across)">
                                      <p:cBhvr>
                                        <p:cTn id="12" dur="500"/>
                                        <p:tgtEl>
                                          <p:spTgt spid="3784">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784">
                                            <p:txEl>
                                              <p:pRg st="1" end="1"/>
                                            </p:txEl>
                                          </p:spTgt>
                                        </p:tgtEl>
                                        <p:attrNameLst>
                                          <p:attrName>style.visibility</p:attrName>
                                        </p:attrNameLst>
                                      </p:cBhvr>
                                      <p:to>
                                        <p:strVal val="visible"/>
                                      </p:to>
                                    </p:set>
                                    <p:animEffect transition="in" filter="checkerboard(across)">
                                      <p:cBhvr>
                                        <p:cTn id="15" dur="500"/>
                                        <p:tgtEl>
                                          <p:spTgt spid="37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5" name="Google Shape;3785;p65"/>
          <p:cNvSpPr txBox="1">
            <a:spLocks noGrp="1"/>
          </p:cNvSpPr>
          <p:nvPr>
            <p:ph type="ctrTitle"/>
          </p:nvPr>
        </p:nvSpPr>
        <p:spPr>
          <a:xfrm>
            <a:off x="714900" y="379630"/>
            <a:ext cx="77142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latin typeface="Bahnschrift" panose="020B0502040204020203" pitchFamily="34" charset="0"/>
              </a:rPr>
              <a:t>R-Value </a:t>
            </a:r>
            <a:r>
              <a:rPr lang="en-US" dirty="0" err="1">
                <a:latin typeface="Bahnschrift" panose="020B0502040204020203" pitchFamily="34" charset="0"/>
              </a:rPr>
              <a:t>và</a:t>
            </a:r>
            <a:r>
              <a:rPr lang="en-US" dirty="0">
                <a:latin typeface="Bahnschrift" panose="020B0502040204020203" pitchFamily="34" charset="0"/>
              </a:rPr>
              <a:t> L-Value</a:t>
            </a:r>
            <a:endParaRPr dirty="0">
              <a:latin typeface="Bahnschrift" panose="020B0502040204020203" pitchFamily="34" charset="0"/>
            </a:endParaRPr>
          </a:p>
        </p:txBody>
      </p:sp>
      <p:sp>
        <p:nvSpPr>
          <p:cNvPr id="3784" name="Google Shape;3784;p65"/>
          <p:cNvSpPr txBox="1">
            <a:spLocks noGrp="1"/>
          </p:cNvSpPr>
          <p:nvPr>
            <p:ph type="subTitle" idx="4294967295"/>
          </p:nvPr>
        </p:nvSpPr>
        <p:spPr>
          <a:xfrm>
            <a:off x="3114675" y="3406774"/>
            <a:ext cx="6029325" cy="442913"/>
          </a:xfrm>
          <a:prstGeom prst="rect">
            <a:avLst/>
          </a:prstGeom>
        </p:spPr>
        <p:txBody>
          <a:bodyPr spcFirstLastPara="1" wrap="square" lIns="91425" tIns="0" rIns="91425" bIns="91425" anchor="t" anchorCtr="0">
            <a:noAutofit/>
          </a:bodyPr>
          <a:lstStyle/>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sz="2800" dirty="0"/>
          </a:p>
        </p:txBody>
      </p:sp>
      <p:sp>
        <p:nvSpPr>
          <p:cNvPr id="20" name="Rectangle 1">
            <a:extLst>
              <a:ext uri="{FF2B5EF4-FFF2-40B4-BE49-F238E27FC236}">
                <a16:creationId xmlns:a16="http://schemas.microsoft.com/office/drawing/2014/main" id="{EF81D809-B2C1-03A7-CE9B-A9C0AF900077}"/>
              </a:ext>
            </a:extLst>
          </p:cNvPr>
          <p:cNvSpPr>
            <a:spLocks noChangeArrowheads="1"/>
          </p:cNvSpPr>
          <p:nvPr/>
        </p:nvSpPr>
        <p:spPr bwMode="auto">
          <a:xfrm>
            <a:off x="1715293" y="1681228"/>
            <a:ext cx="5713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
                <a:schemeClr val="accent1"/>
              </a:buClr>
              <a:buSzPct val="140000"/>
              <a:buFont typeface="Arial" panose="020B0604020202020204" pitchFamily="34" charset="0"/>
              <a:buChar char="•"/>
              <a:tabLst/>
            </a:pPr>
            <a:r>
              <a:rPr lang="vi-VN" altLang="vi-VN" sz="2000" dirty="0">
                <a:solidFill>
                  <a:srgbClr val="292929"/>
                </a:solidFill>
                <a:latin typeface="Barlow" panose="00000500000000000000" pitchFamily="2" charset="0"/>
                <a:ea typeface="Arial" panose="020B0604020202020204" pitchFamily="34" charset="0"/>
                <a:cs typeface="Times New Roman" panose="02020603050405020304" pitchFamily="18" charset="0"/>
              </a:rPr>
              <a:t>Một L</a:t>
            </a:r>
            <a:r>
              <a:rPr kumimoji="0" lang="vi-VN" altLang="vi-VN" sz="2000" b="0" i="0" u="none" strike="noStrike" cap="none" normalizeH="0" baseline="0" dirty="0">
                <a:ln>
                  <a:noFill/>
                </a:ln>
                <a:solidFill>
                  <a:srgbClr val="292929"/>
                </a:solidFill>
                <a:effectLst/>
                <a:latin typeface="Barlow" panose="00000500000000000000" pitchFamily="2" charset="0"/>
                <a:ea typeface="Arial" panose="020B0604020202020204" pitchFamily="34" charset="0"/>
                <a:cs typeface="Times New Roman" panose="02020603050405020304" pitchFamily="18" charset="0"/>
              </a:rPr>
              <a:t>-value</a:t>
            </a:r>
            <a:r>
              <a:rPr kumimoji="0" lang="vi-VN" altLang="vi-VN" sz="2000" b="0" i="0" u="none" strike="noStrike" cap="none" normalizeH="0" baseline="0" dirty="0">
                <a:ln>
                  <a:noFill/>
                </a:ln>
                <a:solidFill>
                  <a:schemeClr val="tx1"/>
                </a:solidFill>
                <a:effectLst/>
                <a:latin typeface="Barlow" panose="00000500000000000000" pitchFamily="2" charset="0"/>
                <a:ea typeface="Arial" panose="020B0604020202020204" pitchFamily="34" charset="0"/>
                <a:cs typeface="Times New Roman" panose="02020603050405020304" pitchFamily="18" charset="0"/>
              </a:rPr>
              <a:t> là một </a:t>
            </a:r>
            <a:r>
              <a:rPr lang="vi-VN" altLang="vi-VN" sz="2000" dirty="0">
                <a:solidFill>
                  <a:srgbClr val="292929"/>
                </a:solidFill>
                <a:latin typeface="Barlow" panose="00000500000000000000" pitchFamily="2" charset="0"/>
                <a:ea typeface="Arial" panose="020B0604020202020204" pitchFamily="34" charset="0"/>
                <a:cs typeface="Times New Roman" panose="02020603050405020304" pitchFamily="18" charset="0"/>
              </a:rPr>
              <a:t>n</a:t>
            </a:r>
            <a:r>
              <a:rPr kumimoji="0" lang="vi-VN" altLang="vi-VN" sz="2000" b="0" i="0" u="none" strike="noStrike" cap="none" normalizeH="0" baseline="0" dirty="0">
                <a:ln>
                  <a:noFill/>
                </a:ln>
                <a:solidFill>
                  <a:srgbClr val="292929"/>
                </a:solidFill>
                <a:effectLst/>
                <a:latin typeface="Barlow" panose="00000500000000000000" pitchFamily="2" charset="0"/>
                <a:ea typeface="Arial" panose="020B0604020202020204" pitchFamily="34" charset="0"/>
                <a:cs typeface="Times New Roman" panose="02020603050405020304" pitchFamily="18" charset="0"/>
              </a:rPr>
              <a:t>amed Object</a:t>
            </a:r>
            <a:r>
              <a:rPr kumimoji="0" lang="vi-VN" altLang="vi-VN" sz="2000" b="0" i="0" u="none" strike="noStrike" cap="none" normalizeH="0" dirty="0">
                <a:ln>
                  <a:noFill/>
                </a:ln>
                <a:solidFill>
                  <a:srgbClr val="292929"/>
                </a:solidFill>
                <a:effectLst/>
                <a:latin typeface="Barlow" panose="00000500000000000000" pitchFamily="2" charset="0"/>
                <a:ea typeface="Arial" panose="020B0604020202020204" pitchFamily="34" charset="0"/>
                <a:cs typeface="Times New Roman" panose="02020603050405020304" pitchFamily="18" charset="0"/>
              </a:rPr>
              <a:t> mà địa chỉ của nó có thể truy cập được</a:t>
            </a:r>
            <a:r>
              <a:rPr lang="vi-VN" altLang="vi-VN" sz="2000" dirty="0">
                <a:latin typeface="Barlow" panose="00000500000000000000" pitchFamily="2" charset="0"/>
                <a:ea typeface="Arial" panose="020B0604020202020204" pitchFamily="34" charset="0"/>
                <a:cs typeface="Times New Roman" panose="02020603050405020304" pitchFamily="18" charset="0"/>
              </a:rPr>
              <a:t>.</a:t>
            </a:r>
          </a:p>
          <a:p>
            <a:pPr marL="342900" lvl="0" indent="-342900">
              <a:buClr>
                <a:schemeClr val="accent1"/>
              </a:buClr>
              <a:buSzPct val="140000"/>
              <a:buFont typeface="Arial" panose="020B0604020202020204" pitchFamily="34" charset="0"/>
              <a:buChar char="•"/>
            </a:pPr>
            <a:r>
              <a:rPr lang="en-US" altLang="vi-VN" sz="2000" dirty="0" err="1">
                <a:latin typeface="Barlow" panose="00000500000000000000" pitchFamily="2" charset="0"/>
                <a:ea typeface="Arial" panose="020B0604020202020204" pitchFamily="34" charset="0"/>
              </a:rPr>
              <a:t>Một</a:t>
            </a:r>
            <a:r>
              <a:rPr lang="en-US" altLang="vi-VN" sz="2000" dirty="0">
                <a:latin typeface="Barlow" panose="00000500000000000000" pitchFamily="2" charset="0"/>
                <a:ea typeface="Arial" panose="020B0604020202020204" pitchFamily="34" charset="0"/>
              </a:rPr>
              <a:t> R-value </a:t>
            </a:r>
            <a:r>
              <a:rPr lang="en-US" altLang="vi-VN" sz="2000" dirty="0" err="1">
                <a:latin typeface="Barlow" panose="00000500000000000000" pitchFamily="2" charset="0"/>
                <a:ea typeface="Arial" panose="020B0604020202020204" pitchFamily="34" charset="0"/>
              </a:rPr>
              <a:t>là</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một</a:t>
            </a:r>
            <a:r>
              <a:rPr lang="en-US" altLang="vi-VN" sz="2000" dirty="0">
                <a:latin typeface="Barlow" panose="00000500000000000000" pitchFamily="2" charset="0"/>
                <a:ea typeface="Arial" panose="020B0604020202020204" pitchFamily="34" charset="0"/>
              </a:rPr>
              <a:t> un-named </a:t>
            </a:r>
            <a:r>
              <a:rPr lang="en-US" altLang="vi-VN" sz="2000" dirty="0" err="1">
                <a:latin typeface="Barlow" panose="00000500000000000000" pitchFamily="2" charset="0"/>
                <a:ea typeface="Arial" panose="020B0604020202020204" pitchFamily="34" charset="0"/>
              </a:rPr>
              <a:t>object;hoặc</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một</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giá</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trị</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tạm</a:t>
            </a:r>
            <a:r>
              <a:rPr lang="en-US" altLang="vi-VN" sz="2000" dirty="0">
                <a:latin typeface="Barlow" panose="00000500000000000000" pitchFamily="2" charset="0"/>
                <a:ea typeface="Arial" panose="020B0604020202020204" pitchFamily="34" charset="0"/>
              </a:rPr>
              <a:t> </a:t>
            </a:r>
            <a:r>
              <a:rPr lang="en-US" altLang="vi-VN" sz="2000" dirty="0" err="1">
                <a:latin typeface="Barlow" panose="00000500000000000000" pitchFamily="2" charset="0"/>
                <a:ea typeface="Arial" panose="020B0604020202020204" pitchFamily="34" charset="0"/>
              </a:rPr>
              <a:t>thời</a:t>
            </a:r>
            <a:r>
              <a:rPr lang="en-US" altLang="vi-VN" sz="2000" dirty="0">
                <a:latin typeface="Barlow" panose="00000500000000000000" pitchFamily="2" charset="0"/>
                <a:ea typeface="Arial" panose="020B0604020202020204" pitchFamily="34" charset="0"/>
              </a:rPr>
              <a:t>, </a:t>
            </a:r>
            <a:r>
              <a:rPr lang="vi-VN" altLang="vi-VN" sz="2000" dirty="0">
                <a:latin typeface="Barlow" panose="00000500000000000000" pitchFamily="2" charset="0"/>
                <a:ea typeface="Arial" panose="020B0604020202020204" pitchFamily="34" charset="0"/>
              </a:rPr>
              <a:t>chúng ta không thể lấy địa chỉ của r-value và nó cũng không tồn tại vượt ra khỏi biểu thức đơn.</a:t>
            </a:r>
            <a:endParaRPr lang="en-US" altLang="vi-VN" sz="2000" dirty="0">
              <a:latin typeface="Barlow" panose="00000500000000000000" pitchFamily="2" charset="0"/>
              <a:ea typeface="Arial" panose="020B0604020202020204" pitchFamily="34" charset="0"/>
            </a:endParaRPr>
          </a:p>
        </p:txBody>
      </p:sp>
      <p:sp>
        <p:nvSpPr>
          <p:cNvPr id="12" name="TextBox 11">
            <a:extLst>
              <a:ext uri="{FF2B5EF4-FFF2-40B4-BE49-F238E27FC236}">
                <a16:creationId xmlns:a16="http://schemas.microsoft.com/office/drawing/2014/main" id="{D293E6BE-3338-E472-F718-B8127BB72E93}"/>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25</a:t>
            </a:r>
            <a:endParaRPr lang="vi-VN" sz="3200" dirty="0"/>
          </a:p>
        </p:txBody>
      </p:sp>
    </p:spTree>
    <p:extLst>
      <p:ext uri="{BB962C8B-B14F-4D97-AF65-F5344CB8AC3E}">
        <p14:creationId xmlns:p14="http://schemas.microsoft.com/office/powerpoint/2010/main" val="23175335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785"/>
                                        </p:tgtEl>
                                        <p:attrNameLst>
                                          <p:attrName>style.visibility</p:attrName>
                                        </p:attrNameLst>
                                      </p:cBhvr>
                                      <p:to>
                                        <p:strVal val="visible"/>
                                      </p:to>
                                    </p:set>
                                    <p:animEffect transition="in" filter="fade">
                                      <p:cBhvr>
                                        <p:cTn id="7" dur="750"/>
                                        <p:tgtEl>
                                          <p:spTgt spid="3785"/>
                                        </p:tgtEl>
                                      </p:cBhvr>
                                    </p:animEffect>
                                    <p:anim calcmode="lin" valueType="num">
                                      <p:cBhvr>
                                        <p:cTn id="8" dur="750" fill="hold"/>
                                        <p:tgtEl>
                                          <p:spTgt spid="3785"/>
                                        </p:tgtEl>
                                        <p:attrNameLst>
                                          <p:attrName>ppt_x</p:attrName>
                                        </p:attrNameLst>
                                      </p:cBhvr>
                                      <p:tavLst>
                                        <p:tav tm="0">
                                          <p:val>
                                            <p:strVal val="#ppt_x"/>
                                          </p:val>
                                        </p:tav>
                                        <p:tav tm="100000">
                                          <p:val>
                                            <p:strVal val="#ppt_x"/>
                                          </p:val>
                                        </p:tav>
                                      </p:tavLst>
                                    </p:anim>
                                    <p:anim calcmode="lin" valueType="num">
                                      <p:cBhvr>
                                        <p:cTn id="9" dur="675" decel="100000" fill="hold"/>
                                        <p:tgtEl>
                                          <p:spTgt spid="3785"/>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78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dissolve">
                                      <p:cBhvr>
                                        <p:cTn id="15" dur="500"/>
                                        <p:tgtEl>
                                          <p:spTgt spid="20">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0">
                                            <p:txEl>
                                              <p:pRg st="1" end="1"/>
                                            </p:txEl>
                                          </p:spTgt>
                                        </p:tgtEl>
                                        <p:attrNameLst>
                                          <p:attrName>style.visibility</p:attrName>
                                        </p:attrNameLst>
                                      </p:cBhvr>
                                      <p:to>
                                        <p:strVal val="visible"/>
                                      </p:to>
                                    </p:set>
                                    <p:animEffect transition="in" filter="dissolve">
                                      <p:cBhvr>
                                        <p:cTn id="18"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5" name="Google Shape;3785;p65"/>
          <p:cNvSpPr txBox="1">
            <a:spLocks noGrp="1"/>
          </p:cNvSpPr>
          <p:nvPr>
            <p:ph type="ctrTitle"/>
          </p:nvPr>
        </p:nvSpPr>
        <p:spPr>
          <a:xfrm>
            <a:off x="714900" y="379630"/>
            <a:ext cx="77142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C++</a:t>
            </a:r>
            <a:endParaRPr dirty="0">
              <a:latin typeface="Bahnschrift" panose="020B0502040204020203" pitchFamily="34" charset="0"/>
            </a:endParaRPr>
          </a:p>
        </p:txBody>
      </p:sp>
      <p:sp>
        <p:nvSpPr>
          <p:cNvPr id="3784" name="Google Shape;3784;p65"/>
          <p:cNvSpPr txBox="1">
            <a:spLocks noGrp="1"/>
          </p:cNvSpPr>
          <p:nvPr>
            <p:ph type="subTitle" idx="4294967295"/>
          </p:nvPr>
        </p:nvSpPr>
        <p:spPr>
          <a:xfrm>
            <a:off x="3114675" y="3406774"/>
            <a:ext cx="6029325" cy="442913"/>
          </a:xfrm>
          <a:prstGeom prst="rect">
            <a:avLst/>
          </a:prstGeom>
        </p:spPr>
        <p:txBody>
          <a:bodyPr spcFirstLastPara="1" wrap="square" lIns="91425" tIns="0" rIns="91425" bIns="91425" anchor="t" anchorCtr="0">
            <a:noAutofit/>
          </a:bodyPr>
          <a:lstStyle/>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sz="2800" dirty="0"/>
          </a:p>
        </p:txBody>
      </p:sp>
      <p:sp>
        <p:nvSpPr>
          <p:cNvPr id="3" name="Rectangle: Rounded Corners 2">
            <a:extLst>
              <a:ext uri="{FF2B5EF4-FFF2-40B4-BE49-F238E27FC236}">
                <a16:creationId xmlns:a16="http://schemas.microsoft.com/office/drawing/2014/main" id="{88C75280-9EB3-A25E-D6B0-8FEF48109DD3}"/>
              </a:ext>
            </a:extLst>
          </p:cNvPr>
          <p:cNvSpPr/>
          <p:nvPr/>
        </p:nvSpPr>
        <p:spPr>
          <a:xfrm>
            <a:off x="983520" y="2718572"/>
            <a:ext cx="1001485" cy="44291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L-value</a:t>
            </a:r>
            <a:endParaRPr lang="vi-VN" dirty="0">
              <a:solidFill>
                <a:schemeClr val="tx1"/>
              </a:solidFill>
            </a:endParaRPr>
          </a:p>
        </p:txBody>
      </p:sp>
      <p:sp>
        <p:nvSpPr>
          <p:cNvPr id="8" name="Rectangle: Rounded Corners 7">
            <a:extLst>
              <a:ext uri="{FF2B5EF4-FFF2-40B4-BE49-F238E27FC236}">
                <a16:creationId xmlns:a16="http://schemas.microsoft.com/office/drawing/2014/main" id="{23023F62-99F0-8477-5640-196BE43FD4D4}"/>
              </a:ext>
            </a:extLst>
          </p:cNvPr>
          <p:cNvSpPr/>
          <p:nvPr/>
        </p:nvSpPr>
        <p:spPr>
          <a:xfrm>
            <a:off x="3172682" y="1452933"/>
            <a:ext cx="2543175" cy="126563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just"/>
            <a:r>
              <a:rPr lang="en-US" sz="2800" dirty="0">
                <a:ln w="0"/>
                <a:solidFill>
                  <a:schemeClr val="tx1"/>
                </a:solidFill>
                <a:latin typeface="Barlow" panose="00000500000000000000" pitchFamily="2" charset="0"/>
              </a:rPr>
              <a:t>int x = 1;</a:t>
            </a:r>
          </a:p>
          <a:p>
            <a:pPr lvl="3" algn="just"/>
            <a:r>
              <a:rPr lang="en-US" sz="2800" dirty="0">
                <a:ln w="0"/>
                <a:solidFill>
                  <a:schemeClr val="tx1"/>
                </a:solidFill>
                <a:latin typeface="Barlow" panose="00000500000000000000" pitchFamily="2" charset="0"/>
              </a:rPr>
              <a:t>int * </a:t>
            </a:r>
            <a:r>
              <a:rPr lang="en-US" sz="2800" dirty="0" err="1">
                <a:ln w="0"/>
                <a:solidFill>
                  <a:schemeClr val="tx1"/>
                </a:solidFill>
                <a:latin typeface="Barlow" panose="00000500000000000000" pitchFamily="2" charset="0"/>
              </a:rPr>
              <a:t>ptr</a:t>
            </a:r>
            <a:r>
              <a:rPr lang="en-US" sz="2800" dirty="0">
                <a:ln w="0"/>
                <a:solidFill>
                  <a:schemeClr val="tx1"/>
                </a:solidFill>
                <a:latin typeface="Barlow" panose="00000500000000000000" pitchFamily="2" charset="0"/>
              </a:rPr>
              <a:t> = &amp;x;</a:t>
            </a:r>
            <a:endParaRPr lang="vi-VN" sz="2800" dirty="0">
              <a:ln w="0"/>
              <a:solidFill>
                <a:schemeClr val="tx1"/>
              </a:solidFill>
              <a:latin typeface="Barlow" panose="00000500000000000000" pitchFamily="2" charset="0"/>
            </a:endParaRPr>
          </a:p>
        </p:txBody>
      </p:sp>
      <p:sp>
        <p:nvSpPr>
          <p:cNvPr id="11" name="Rectangle: Rounded Corners 10">
            <a:extLst>
              <a:ext uri="{FF2B5EF4-FFF2-40B4-BE49-F238E27FC236}">
                <a16:creationId xmlns:a16="http://schemas.microsoft.com/office/drawing/2014/main" id="{576C85C5-6014-DB71-3985-6969CBE026D8}"/>
              </a:ext>
            </a:extLst>
          </p:cNvPr>
          <p:cNvSpPr/>
          <p:nvPr/>
        </p:nvSpPr>
        <p:spPr>
          <a:xfrm>
            <a:off x="6319350" y="3849687"/>
            <a:ext cx="1001485" cy="44291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R-value</a:t>
            </a:r>
            <a:endParaRPr lang="vi-VN" dirty="0">
              <a:solidFill>
                <a:schemeClr val="tx1"/>
              </a:solidFill>
            </a:endParaRPr>
          </a:p>
        </p:txBody>
      </p:sp>
      <p:sp>
        <p:nvSpPr>
          <p:cNvPr id="12" name="TextBox 11">
            <a:extLst>
              <a:ext uri="{FF2B5EF4-FFF2-40B4-BE49-F238E27FC236}">
                <a16:creationId xmlns:a16="http://schemas.microsoft.com/office/drawing/2014/main" id="{D293E6BE-3338-E472-F718-B8127BB72E93}"/>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26</a:t>
            </a:r>
            <a:endParaRPr lang="vi-VN" sz="3200" dirty="0"/>
          </a:p>
        </p:txBody>
      </p:sp>
      <p:sp>
        <p:nvSpPr>
          <p:cNvPr id="4" name="Rectangle 3">
            <a:extLst>
              <a:ext uri="{FF2B5EF4-FFF2-40B4-BE49-F238E27FC236}">
                <a16:creationId xmlns:a16="http://schemas.microsoft.com/office/drawing/2014/main" id="{28CC8561-EDF2-6AD8-1226-41134B021529}"/>
              </a:ext>
            </a:extLst>
          </p:cNvPr>
          <p:cNvSpPr/>
          <p:nvPr/>
        </p:nvSpPr>
        <p:spPr>
          <a:xfrm>
            <a:off x="3749499" y="1736726"/>
            <a:ext cx="289484" cy="349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2" name="Connector: Elbow 21">
            <a:extLst>
              <a:ext uri="{FF2B5EF4-FFF2-40B4-BE49-F238E27FC236}">
                <a16:creationId xmlns:a16="http://schemas.microsoft.com/office/drawing/2014/main" id="{CA1DB00C-E23E-051D-8734-40299592FEF2}"/>
              </a:ext>
            </a:extLst>
          </p:cNvPr>
          <p:cNvCxnSpPr>
            <a:stCxn id="4" idx="0"/>
            <a:endCxn id="3" idx="0"/>
          </p:cNvCxnSpPr>
          <p:nvPr/>
        </p:nvCxnSpPr>
        <p:spPr>
          <a:xfrm rot="16200000" flipH="1" flipV="1">
            <a:off x="2198329" y="1022660"/>
            <a:ext cx="981846" cy="2409978"/>
          </a:xfrm>
          <a:prstGeom prst="bentConnector3">
            <a:avLst>
              <a:gd name="adj1" fmla="val -50895"/>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7777CFC-1FA9-0330-73FE-339295DBB257}"/>
              </a:ext>
            </a:extLst>
          </p:cNvPr>
          <p:cNvSpPr/>
          <p:nvPr/>
        </p:nvSpPr>
        <p:spPr>
          <a:xfrm>
            <a:off x="4254947" y="1736725"/>
            <a:ext cx="216111" cy="349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7" name="Connector: Elbow 26">
            <a:extLst>
              <a:ext uri="{FF2B5EF4-FFF2-40B4-BE49-F238E27FC236}">
                <a16:creationId xmlns:a16="http://schemas.microsoft.com/office/drawing/2014/main" id="{914B5E76-95A3-08B8-0EE8-98672713090D}"/>
              </a:ext>
            </a:extLst>
          </p:cNvPr>
          <p:cNvCxnSpPr>
            <a:endCxn id="11" idx="0"/>
          </p:cNvCxnSpPr>
          <p:nvPr/>
        </p:nvCxnSpPr>
        <p:spPr>
          <a:xfrm>
            <a:off x="4471058" y="1902320"/>
            <a:ext cx="2349035" cy="1947367"/>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39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785"/>
                                        </p:tgtEl>
                                        <p:attrNameLst>
                                          <p:attrName>style.visibility</p:attrName>
                                        </p:attrNameLst>
                                      </p:cBhvr>
                                      <p:to>
                                        <p:strVal val="visible"/>
                                      </p:to>
                                    </p:set>
                                    <p:animEffect transition="in" filter="fade">
                                      <p:cBhvr>
                                        <p:cTn id="7" dur="750"/>
                                        <p:tgtEl>
                                          <p:spTgt spid="3785"/>
                                        </p:tgtEl>
                                      </p:cBhvr>
                                    </p:animEffect>
                                    <p:anim calcmode="lin" valueType="num">
                                      <p:cBhvr>
                                        <p:cTn id="8" dur="750" fill="hold"/>
                                        <p:tgtEl>
                                          <p:spTgt spid="3785"/>
                                        </p:tgtEl>
                                        <p:attrNameLst>
                                          <p:attrName>ppt_x</p:attrName>
                                        </p:attrNameLst>
                                      </p:cBhvr>
                                      <p:tavLst>
                                        <p:tav tm="0">
                                          <p:val>
                                            <p:strVal val="#ppt_x"/>
                                          </p:val>
                                        </p:tav>
                                        <p:tav tm="100000">
                                          <p:val>
                                            <p:strVal val="#ppt_x"/>
                                          </p:val>
                                        </p:tav>
                                      </p:tavLst>
                                    </p:anim>
                                    <p:anim calcmode="lin" valueType="num">
                                      <p:cBhvr>
                                        <p:cTn id="9" dur="675" decel="100000" fill="hold"/>
                                        <p:tgtEl>
                                          <p:spTgt spid="3785"/>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78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downLeft)">
                                      <p:cBhvr>
                                        <p:cTn id="26" dur="500"/>
                                        <p:tgtEl>
                                          <p:spTgt spid="4"/>
                                        </p:tgtEl>
                                      </p:cBhvr>
                                    </p:animEffect>
                                  </p:childTnLst>
                                </p:cTn>
                              </p:par>
                              <p:par>
                                <p:cTn id="27" presetID="18" presetClass="entr" presetSubtype="1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strips(down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downLeft)">
                                      <p:cBhvr>
                                        <p:cTn id="34" dur="500"/>
                                        <p:tgtEl>
                                          <p:spTgt spid="24"/>
                                        </p:tgtEl>
                                      </p:cBhvr>
                                    </p:animEffect>
                                  </p:childTnLst>
                                </p:cTn>
                              </p:par>
                              <p:par>
                                <p:cTn id="35" presetID="18" presetClass="entr" presetSubtype="12"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strips(down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8"/>
                                        </p:tgtEl>
                                        <p:attrNameLst>
                                          <p:attrName>ppt_x</p:attrName>
                                        </p:attrNameLst>
                                      </p:cBhvr>
                                      <p:tavLst>
                                        <p:tav tm="0">
                                          <p:val>
                                            <p:strVal val="ppt_x"/>
                                          </p:val>
                                        </p:tav>
                                        <p:tav tm="100000">
                                          <p:val>
                                            <p:strVal val="ppt_x"/>
                                          </p:val>
                                        </p:tav>
                                      </p:tavLst>
                                    </p:anim>
                                    <p:anim calcmode="lin" valueType="num">
                                      <p:cBhvr additive="base">
                                        <p:cTn id="42" dur="500"/>
                                        <p:tgtEl>
                                          <p:spTgt spid="8"/>
                                        </p:tgtEl>
                                        <p:attrNameLst>
                                          <p:attrName>ppt_y</p:attrName>
                                        </p:attrNameLst>
                                      </p:cBhvr>
                                      <p:tavLst>
                                        <p:tav tm="0">
                                          <p:val>
                                            <p:strVal val="ppt_y"/>
                                          </p:val>
                                        </p:tav>
                                        <p:tav tm="100000">
                                          <p:val>
                                            <p:strVal val="1+ppt_h/2"/>
                                          </p:val>
                                        </p:tav>
                                      </p:tavLst>
                                    </p:anim>
                                    <p:set>
                                      <p:cBhvr>
                                        <p:cTn id="43" dur="1" fill="hold">
                                          <p:stCondLst>
                                            <p:cond delay="499"/>
                                          </p:stCondLst>
                                        </p:cTn>
                                        <p:tgtEl>
                                          <p:spTgt spid="8"/>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3"/>
                                        </p:tgtEl>
                                        <p:attrNameLst>
                                          <p:attrName>ppt_x</p:attrName>
                                        </p:attrNameLst>
                                      </p:cBhvr>
                                      <p:tavLst>
                                        <p:tav tm="0">
                                          <p:val>
                                            <p:strVal val="ppt_x"/>
                                          </p:val>
                                        </p:tav>
                                        <p:tav tm="100000">
                                          <p:val>
                                            <p:strVal val="ppt_x"/>
                                          </p:val>
                                        </p:tav>
                                      </p:tavLst>
                                    </p:anim>
                                    <p:anim calcmode="lin" valueType="num">
                                      <p:cBhvr additive="base">
                                        <p:cTn id="46" dur="500"/>
                                        <p:tgtEl>
                                          <p:spTgt spid="3"/>
                                        </p:tgtEl>
                                        <p:attrNameLst>
                                          <p:attrName>ppt_y</p:attrName>
                                        </p:attrNameLst>
                                      </p:cBhvr>
                                      <p:tavLst>
                                        <p:tav tm="0">
                                          <p:val>
                                            <p:strVal val="ppt_y"/>
                                          </p:val>
                                        </p:tav>
                                        <p:tav tm="100000">
                                          <p:val>
                                            <p:strVal val="1+ppt_h/2"/>
                                          </p:val>
                                        </p:tav>
                                      </p:tavLst>
                                    </p:anim>
                                    <p:set>
                                      <p:cBhvr>
                                        <p:cTn id="47" dur="1" fill="hold">
                                          <p:stCondLst>
                                            <p:cond delay="499"/>
                                          </p:stCondLst>
                                        </p:cTn>
                                        <p:tgtEl>
                                          <p:spTgt spid="3"/>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11"/>
                                        </p:tgtEl>
                                        <p:attrNameLst>
                                          <p:attrName>ppt_x</p:attrName>
                                        </p:attrNameLst>
                                      </p:cBhvr>
                                      <p:tavLst>
                                        <p:tav tm="0">
                                          <p:val>
                                            <p:strVal val="ppt_x"/>
                                          </p:val>
                                        </p:tav>
                                        <p:tav tm="100000">
                                          <p:val>
                                            <p:strVal val="ppt_x"/>
                                          </p:val>
                                        </p:tav>
                                      </p:tavLst>
                                    </p:anim>
                                    <p:anim calcmode="lin" valueType="num">
                                      <p:cBhvr additive="base">
                                        <p:cTn id="50" dur="500"/>
                                        <p:tgtEl>
                                          <p:spTgt spid="11"/>
                                        </p:tgtEl>
                                        <p:attrNameLst>
                                          <p:attrName>ppt_y</p:attrName>
                                        </p:attrNameLst>
                                      </p:cBhvr>
                                      <p:tavLst>
                                        <p:tav tm="0">
                                          <p:val>
                                            <p:strVal val="ppt_y"/>
                                          </p:val>
                                        </p:tav>
                                        <p:tav tm="100000">
                                          <p:val>
                                            <p:strVal val="1+ppt_h/2"/>
                                          </p:val>
                                        </p:tav>
                                      </p:tavLst>
                                    </p:anim>
                                    <p:set>
                                      <p:cBhvr>
                                        <p:cTn id="51" dur="1" fill="hold">
                                          <p:stCondLst>
                                            <p:cond delay="499"/>
                                          </p:stCondLst>
                                        </p:cTn>
                                        <p:tgtEl>
                                          <p:spTgt spid="11"/>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4"/>
                                        </p:tgtEl>
                                        <p:attrNameLst>
                                          <p:attrName>ppt_x</p:attrName>
                                        </p:attrNameLst>
                                      </p:cBhvr>
                                      <p:tavLst>
                                        <p:tav tm="0">
                                          <p:val>
                                            <p:strVal val="ppt_x"/>
                                          </p:val>
                                        </p:tav>
                                        <p:tav tm="100000">
                                          <p:val>
                                            <p:strVal val="ppt_x"/>
                                          </p:val>
                                        </p:tav>
                                      </p:tavLst>
                                    </p:anim>
                                    <p:anim calcmode="lin" valueType="num">
                                      <p:cBhvr additive="base">
                                        <p:cTn id="54" dur="500"/>
                                        <p:tgtEl>
                                          <p:spTgt spid="4"/>
                                        </p:tgtEl>
                                        <p:attrNameLst>
                                          <p:attrName>ppt_y</p:attrName>
                                        </p:attrNameLst>
                                      </p:cBhvr>
                                      <p:tavLst>
                                        <p:tav tm="0">
                                          <p:val>
                                            <p:strVal val="ppt_y"/>
                                          </p:val>
                                        </p:tav>
                                        <p:tav tm="100000">
                                          <p:val>
                                            <p:strVal val="1+ppt_h/2"/>
                                          </p:val>
                                        </p:tav>
                                      </p:tavLst>
                                    </p:anim>
                                    <p:set>
                                      <p:cBhvr>
                                        <p:cTn id="55" dur="1" fill="hold">
                                          <p:stCondLst>
                                            <p:cond delay="499"/>
                                          </p:stCondLst>
                                        </p:cTn>
                                        <p:tgtEl>
                                          <p:spTgt spid="4"/>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22"/>
                                        </p:tgtEl>
                                        <p:attrNameLst>
                                          <p:attrName>ppt_x</p:attrName>
                                        </p:attrNameLst>
                                      </p:cBhvr>
                                      <p:tavLst>
                                        <p:tav tm="0">
                                          <p:val>
                                            <p:strVal val="ppt_x"/>
                                          </p:val>
                                        </p:tav>
                                        <p:tav tm="100000">
                                          <p:val>
                                            <p:strVal val="ppt_x"/>
                                          </p:val>
                                        </p:tav>
                                      </p:tavLst>
                                    </p:anim>
                                    <p:anim calcmode="lin" valueType="num">
                                      <p:cBhvr additive="base">
                                        <p:cTn id="58" dur="500"/>
                                        <p:tgtEl>
                                          <p:spTgt spid="22"/>
                                        </p:tgtEl>
                                        <p:attrNameLst>
                                          <p:attrName>ppt_y</p:attrName>
                                        </p:attrNameLst>
                                      </p:cBhvr>
                                      <p:tavLst>
                                        <p:tav tm="0">
                                          <p:val>
                                            <p:strVal val="ppt_y"/>
                                          </p:val>
                                        </p:tav>
                                        <p:tav tm="100000">
                                          <p:val>
                                            <p:strVal val="1+ppt_h/2"/>
                                          </p:val>
                                        </p:tav>
                                      </p:tavLst>
                                    </p:anim>
                                    <p:set>
                                      <p:cBhvr>
                                        <p:cTn id="59" dur="1" fill="hold">
                                          <p:stCondLst>
                                            <p:cond delay="499"/>
                                          </p:stCondLst>
                                        </p:cTn>
                                        <p:tgtEl>
                                          <p:spTgt spid="22"/>
                                        </p:tgtEl>
                                        <p:attrNameLst>
                                          <p:attrName>style.visibility</p:attrName>
                                        </p:attrNameLst>
                                      </p:cBhvr>
                                      <p:to>
                                        <p:strVal val="hidden"/>
                                      </p:to>
                                    </p:set>
                                  </p:childTnLst>
                                </p:cTn>
                              </p:par>
                              <p:par>
                                <p:cTn id="60" presetID="2" presetClass="exit" presetSubtype="4" fill="hold" grpId="1" nodeType="withEffect">
                                  <p:stCondLst>
                                    <p:cond delay="0"/>
                                  </p:stCondLst>
                                  <p:childTnLst>
                                    <p:anim calcmode="lin" valueType="num">
                                      <p:cBhvr additive="base">
                                        <p:cTn id="61" dur="500"/>
                                        <p:tgtEl>
                                          <p:spTgt spid="24"/>
                                        </p:tgtEl>
                                        <p:attrNameLst>
                                          <p:attrName>ppt_x</p:attrName>
                                        </p:attrNameLst>
                                      </p:cBhvr>
                                      <p:tavLst>
                                        <p:tav tm="0">
                                          <p:val>
                                            <p:strVal val="ppt_x"/>
                                          </p:val>
                                        </p:tav>
                                        <p:tav tm="100000">
                                          <p:val>
                                            <p:strVal val="ppt_x"/>
                                          </p:val>
                                        </p:tav>
                                      </p:tavLst>
                                    </p:anim>
                                    <p:anim calcmode="lin" valueType="num">
                                      <p:cBhvr additive="base">
                                        <p:cTn id="62" dur="500"/>
                                        <p:tgtEl>
                                          <p:spTgt spid="24"/>
                                        </p:tgtEl>
                                        <p:attrNameLst>
                                          <p:attrName>ppt_y</p:attrName>
                                        </p:attrNameLst>
                                      </p:cBhvr>
                                      <p:tavLst>
                                        <p:tav tm="0">
                                          <p:val>
                                            <p:strVal val="ppt_y"/>
                                          </p:val>
                                        </p:tav>
                                        <p:tav tm="100000">
                                          <p:val>
                                            <p:strVal val="1+ppt_h/2"/>
                                          </p:val>
                                        </p:tav>
                                      </p:tavLst>
                                    </p:anim>
                                    <p:set>
                                      <p:cBhvr>
                                        <p:cTn id="63" dur="1" fill="hold">
                                          <p:stCondLst>
                                            <p:cond delay="499"/>
                                          </p:stCondLst>
                                        </p:cTn>
                                        <p:tgtEl>
                                          <p:spTgt spid="24"/>
                                        </p:tgtEl>
                                        <p:attrNameLst>
                                          <p:attrName>style.visibility</p:attrName>
                                        </p:attrNameLst>
                                      </p:cBhvr>
                                      <p:to>
                                        <p:strVal val="hidden"/>
                                      </p:to>
                                    </p:set>
                                  </p:childTnLst>
                                </p:cTn>
                              </p:par>
                              <p:par>
                                <p:cTn id="64" presetID="2" presetClass="exit" presetSubtype="4" fill="hold" nodeType="withEffect">
                                  <p:stCondLst>
                                    <p:cond delay="0"/>
                                  </p:stCondLst>
                                  <p:childTnLst>
                                    <p:anim calcmode="lin" valueType="num">
                                      <p:cBhvr additive="base">
                                        <p:cTn id="65" dur="500"/>
                                        <p:tgtEl>
                                          <p:spTgt spid="27"/>
                                        </p:tgtEl>
                                        <p:attrNameLst>
                                          <p:attrName>ppt_x</p:attrName>
                                        </p:attrNameLst>
                                      </p:cBhvr>
                                      <p:tavLst>
                                        <p:tav tm="0">
                                          <p:val>
                                            <p:strVal val="ppt_x"/>
                                          </p:val>
                                        </p:tav>
                                        <p:tav tm="100000">
                                          <p:val>
                                            <p:strVal val="ppt_x"/>
                                          </p:val>
                                        </p:tav>
                                      </p:tavLst>
                                    </p:anim>
                                    <p:anim calcmode="lin" valueType="num">
                                      <p:cBhvr additive="base">
                                        <p:cTn id="66" dur="500"/>
                                        <p:tgtEl>
                                          <p:spTgt spid="27"/>
                                        </p:tgtEl>
                                        <p:attrNameLst>
                                          <p:attrName>ppt_y</p:attrName>
                                        </p:attrNameLst>
                                      </p:cBhvr>
                                      <p:tavLst>
                                        <p:tav tm="0">
                                          <p:val>
                                            <p:strVal val="ppt_y"/>
                                          </p:val>
                                        </p:tav>
                                        <p:tav tm="100000">
                                          <p:val>
                                            <p:strVal val="1+ppt_h/2"/>
                                          </p:val>
                                        </p:tav>
                                      </p:tavLst>
                                    </p:anim>
                                    <p:set>
                                      <p:cBhvr>
                                        <p:cTn id="67" dur="1" fill="hold">
                                          <p:stCondLst>
                                            <p:cond delay="499"/>
                                          </p:stCondLst>
                                        </p:cTn>
                                        <p:tgtEl>
                                          <p:spTgt spid="27"/>
                                        </p:tgtEl>
                                        <p:attrNameLst>
                                          <p:attrName>style.visibility</p:attrName>
                                        </p:attrNameLst>
                                      </p:cBhvr>
                                      <p:to>
                                        <p:strVal val="hidden"/>
                                      </p:to>
                                    </p:set>
                                  </p:childTnLst>
                                </p:cTn>
                              </p:par>
                              <p:par>
                                <p:cTn id="68" presetID="2" presetClass="exit" presetSubtype="4" fill="hold" grpId="0" nodeType="withEffect">
                                  <p:stCondLst>
                                    <p:cond delay="0"/>
                                  </p:stCondLst>
                                  <p:childTnLst>
                                    <p:anim calcmode="lin" valueType="num">
                                      <p:cBhvr additive="base">
                                        <p:cTn id="69" dur="500"/>
                                        <p:tgtEl>
                                          <p:spTgt spid="12"/>
                                        </p:tgtEl>
                                        <p:attrNameLst>
                                          <p:attrName>ppt_x</p:attrName>
                                        </p:attrNameLst>
                                      </p:cBhvr>
                                      <p:tavLst>
                                        <p:tav tm="0">
                                          <p:val>
                                            <p:strVal val="ppt_x"/>
                                          </p:val>
                                        </p:tav>
                                        <p:tav tm="100000">
                                          <p:val>
                                            <p:strVal val="ppt_x"/>
                                          </p:val>
                                        </p:tav>
                                      </p:tavLst>
                                    </p:anim>
                                    <p:anim calcmode="lin" valueType="num">
                                      <p:cBhvr additive="base">
                                        <p:cTn id="70" dur="500"/>
                                        <p:tgtEl>
                                          <p:spTgt spid="12"/>
                                        </p:tgtEl>
                                        <p:attrNameLst>
                                          <p:attrName>ppt_y</p:attrName>
                                        </p:attrNameLst>
                                      </p:cBhvr>
                                      <p:tavLst>
                                        <p:tav tm="0">
                                          <p:val>
                                            <p:strVal val="ppt_y"/>
                                          </p:val>
                                        </p:tav>
                                        <p:tav tm="100000">
                                          <p:val>
                                            <p:strVal val="1+ppt_h/2"/>
                                          </p:val>
                                        </p:tav>
                                      </p:tavLst>
                                    </p:anim>
                                    <p:set>
                                      <p:cBhvr>
                                        <p:cTn id="7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5" grpId="0"/>
      <p:bldP spid="3" grpId="0" animBg="1"/>
      <p:bldP spid="3" grpId="1" animBg="1"/>
      <p:bldP spid="8" grpId="0" animBg="1"/>
      <p:bldP spid="8" grpId="1" animBg="1"/>
      <p:bldP spid="11" grpId="0" animBg="1"/>
      <p:bldP spid="11" grpId="1" animBg="1"/>
      <p:bldP spid="12" grpId="0"/>
      <p:bldP spid="4" grpId="0" animBg="1"/>
      <p:bldP spid="4" grpId="1" animBg="1"/>
      <p:bldP spid="24" grpId="0" animBg="1"/>
      <p:bldP spid="2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8C75280-9EB3-A25E-D6B0-8FEF48109DD3}"/>
              </a:ext>
            </a:extLst>
          </p:cNvPr>
          <p:cNvSpPr/>
          <p:nvPr/>
        </p:nvSpPr>
        <p:spPr>
          <a:xfrm>
            <a:off x="937570" y="2741717"/>
            <a:ext cx="1001485" cy="44291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L-value</a:t>
            </a:r>
            <a:endParaRPr lang="vi-VN" dirty="0">
              <a:solidFill>
                <a:schemeClr val="tx1"/>
              </a:solidFill>
            </a:endParaRPr>
          </a:p>
        </p:txBody>
      </p:sp>
      <p:sp>
        <p:nvSpPr>
          <p:cNvPr id="11" name="Rectangle: Rounded Corners 10">
            <a:extLst>
              <a:ext uri="{FF2B5EF4-FFF2-40B4-BE49-F238E27FC236}">
                <a16:creationId xmlns:a16="http://schemas.microsoft.com/office/drawing/2014/main" id="{576C85C5-6014-DB71-3985-6969CBE026D8}"/>
              </a:ext>
            </a:extLst>
          </p:cNvPr>
          <p:cNvSpPr/>
          <p:nvPr/>
        </p:nvSpPr>
        <p:spPr>
          <a:xfrm>
            <a:off x="6695679" y="2670944"/>
            <a:ext cx="1001485" cy="44291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R-value</a:t>
            </a:r>
            <a:endParaRPr lang="vi-VN" dirty="0">
              <a:solidFill>
                <a:schemeClr val="tx1"/>
              </a:solidFill>
            </a:endParaRPr>
          </a:p>
        </p:txBody>
      </p:sp>
      <p:sp>
        <p:nvSpPr>
          <p:cNvPr id="12" name="TextBox 11">
            <a:extLst>
              <a:ext uri="{FF2B5EF4-FFF2-40B4-BE49-F238E27FC236}">
                <a16:creationId xmlns:a16="http://schemas.microsoft.com/office/drawing/2014/main" id="{D293E6BE-3338-E472-F718-B8127BB72E93}"/>
              </a:ext>
            </a:extLst>
          </p:cNvPr>
          <p:cNvSpPr txBox="1"/>
          <p:nvPr/>
        </p:nvSpPr>
        <p:spPr>
          <a:xfrm>
            <a:off x="4137202" y="4558725"/>
            <a:ext cx="744448" cy="584775"/>
          </a:xfrm>
          <a:prstGeom prst="rect">
            <a:avLst/>
          </a:prstGeom>
          <a:noFill/>
        </p:spPr>
        <p:txBody>
          <a:bodyPr wrap="square">
            <a:spAutoFit/>
          </a:bodyPr>
          <a:lstStyle/>
          <a:p>
            <a:r>
              <a:rPr lang="en-US" sz="3200" dirty="0">
                <a:latin typeface="Delius Unicase" panose="020B0604020202020204" charset="0"/>
              </a:rPr>
              <a:t>27</a:t>
            </a:r>
            <a:endParaRPr lang="vi-VN" sz="3200" dirty="0"/>
          </a:p>
        </p:txBody>
      </p:sp>
      <p:sp>
        <p:nvSpPr>
          <p:cNvPr id="10" name="Rectangle: Rounded Corners 9">
            <a:extLst>
              <a:ext uri="{FF2B5EF4-FFF2-40B4-BE49-F238E27FC236}">
                <a16:creationId xmlns:a16="http://schemas.microsoft.com/office/drawing/2014/main" id="{BFA59CBD-4E42-1748-34D3-C6CDC33E68BD}"/>
              </a:ext>
            </a:extLst>
          </p:cNvPr>
          <p:cNvSpPr/>
          <p:nvPr/>
        </p:nvSpPr>
        <p:spPr>
          <a:xfrm>
            <a:off x="2967272" y="1418359"/>
            <a:ext cx="3084307" cy="245447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sz="2800" dirty="0">
                <a:ln w="0"/>
                <a:solidFill>
                  <a:schemeClr val="tx1"/>
                </a:solidFill>
                <a:latin typeface="Barlow" panose="00000500000000000000" pitchFamily="2" charset="0"/>
              </a:rPr>
              <a:t>int z = x + 1;</a:t>
            </a:r>
          </a:p>
          <a:p>
            <a:pPr lvl="3"/>
            <a:r>
              <a:rPr lang="en-US" sz="2800" dirty="0">
                <a:ln w="0"/>
                <a:solidFill>
                  <a:schemeClr val="tx1"/>
                </a:solidFill>
                <a:latin typeface="Barlow" panose="00000500000000000000" pitchFamily="2" charset="0"/>
              </a:rPr>
              <a:t>int * ptr2 = &amp;z;</a:t>
            </a:r>
          </a:p>
          <a:p>
            <a:pPr lvl="3"/>
            <a:r>
              <a:rPr lang="en-US" sz="2800" dirty="0">
                <a:ln w="0"/>
                <a:solidFill>
                  <a:schemeClr val="tx1"/>
                </a:solidFill>
                <a:latin typeface="Barlow" panose="00000500000000000000" pitchFamily="2" charset="0"/>
              </a:rPr>
              <a:t>int *ptr3= &amp;(x+1); // Compile Error</a:t>
            </a:r>
            <a:endParaRPr lang="vi-VN" sz="2800" dirty="0">
              <a:ln w="0"/>
              <a:solidFill>
                <a:schemeClr val="tx1"/>
              </a:solidFill>
              <a:latin typeface="Barlow" panose="00000500000000000000" pitchFamily="2" charset="0"/>
            </a:endParaRPr>
          </a:p>
        </p:txBody>
      </p:sp>
      <p:sp>
        <p:nvSpPr>
          <p:cNvPr id="4" name="Rectangle 3">
            <a:extLst>
              <a:ext uri="{FF2B5EF4-FFF2-40B4-BE49-F238E27FC236}">
                <a16:creationId xmlns:a16="http://schemas.microsoft.com/office/drawing/2014/main" id="{28CC8561-EDF2-6AD8-1226-41134B021529}"/>
              </a:ext>
            </a:extLst>
          </p:cNvPr>
          <p:cNvSpPr/>
          <p:nvPr/>
        </p:nvSpPr>
        <p:spPr>
          <a:xfrm>
            <a:off x="3592064" y="1859603"/>
            <a:ext cx="289484" cy="349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Connector: Elbow 6">
            <a:extLst>
              <a:ext uri="{FF2B5EF4-FFF2-40B4-BE49-F238E27FC236}">
                <a16:creationId xmlns:a16="http://schemas.microsoft.com/office/drawing/2014/main" id="{3F5C8EA8-21BF-7C90-0AC4-FA955A507C6D}"/>
              </a:ext>
            </a:extLst>
          </p:cNvPr>
          <p:cNvCxnSpPr>
            <a:stCxn id="4" idx="0"/>
            <a:endCxn id="3" idx="0"/>
          </p:cNvCxnSpPr>
          <p:nvPr/>
        </p:nvCxnSpPr>
        <p:spPr>
          <a:xfrm rot="16200000" flipH="1" flipV="1">
            <a:off x="2146503" y="1151413"/>
            <a:ext cx="882114" cy="2298493"/>
          </a:xfrm>
          <a:prstGeom prst="bentConnector3">
            <a:avLst>
              <a:gd name="adj1" fmla="val -25915"/>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58AC82F-81C4-2C1E-CCB3-D8D2D8553BDD}"/>
              </a:ext>
            </a:extLst>
          </p:cNvPr>
          <p:cNvSpPr/>
          <p:nvPr/>
        </p:nvSpPr>
        <p:spPr>
          <a:xfrm>
            <a:off x="4881650" y="2645595"/>
            <a:ext cx="728814" cy="4936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Connector: Elbow 15">
            <a:extLst>
              <a:ext uri="{FF2B5EF4-FFF2-40B4-BE49-F238E27FC236}">
                <a16:creationId xmlns:a16="http://schemas.microsoft.com/office/drawing/2014/main" id="{971B9C0E-CF7F-890D-5F67-43278DD0019F}"/>
              </a:ext>
            </a:extLst>
          </p:cNvPr>
          <p:cNvCxnSpPr>
            <a:stCxn id="14" idx="3"/>
            <a:endCxn id="11" idx="1"/>
          </p:cNvCxnSpPr>
          <p:nvPr/>
        </p:nvCxnSpPr>
        <p:spPr>
          <a:xfrm flipV="1">
            <a:off x="5610464" y="2892401"/>
            <a:ext cx="108521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Google Shape;3785;p65">
            <a:extLst>
              <a:ext uri="{FF2B5EF4-FFF2-40B4-BE49-F238E27FC236}">
                <a16:creationId xmlns:a16="http://schemas.microsoft.com/office/drawing/2014/main" id="{B2B01126-C9FC-0241-6876-0047498358FE}"/>
              </a:ext>
            </a:extLst>
          </p:cNvPr>
          <p:cNvSpPr txBox="1">
            <a:spLocks/>
          </p:cNvSpPr>
          <p:nvPr/>
        </p:nvSpPr>
        <p:spPr>
          <a:xfrm>
            <a:off x="714900" y="379630"/>
            <a:ext cx="7714200" cy="585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elius Unicase"/>
              <a:buNone/>
              <a:defRPr sz="3300" b="1" i="0" u="none" strike="noStrike" cap="none">
                <a:solidFill>
                  <a:schemeClr val="dk1"/>
                </a:solidFill>
                <a:latin typeface="Delius Unicase"/>
                <a:ea typeface="Delius Unicase"/>
                <a:cs typeface="Delius Unicase"/>
                <a:sym typeface="Delius Unicase"/>
              </a:defRPr>
            </a:lvl1pPr>
            <a:lvl2pPr marR="0" lvl="1"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2pPr>
            <a:lvl3pPr marR="0" lvl="2"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3pPr>
            <a:lvl4pPr marR="0" lvl="3"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4pPr>
            <a:lvl5pPr marR="0" lvl="4"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5pPr>
            <a:lvl6pPr marR="0" lvl="5"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6pPr>
            <a:lvl7pPr marR="0" lvl="6"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7pPr>
            <a:lvl8pPr marR="0" lvl="7"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8pPr>
            <a:lvl9pPr marR="0" lvl="8" algn="r" rtl="0">
              <a:lnSpc>
                <a:spcPct val="100000"/>
              </a:lnSpc>
              <a:spcBef>
                <a:spcPts val="0"/>
              </a:spcBef>
              <a:spcAft>
                <a:spcPts val="0"/>
              </a:spcAft>
              <a:buClr>
                <a:schemeClr val="dk1"/>
              </a:buClr>
              <a:buSzPts val="1800"/>
              <a:buFont typeface="Delius Unicase"/>
              <a:buNone/>
              <a:defRPr sz="1800" b="1" i="0" u="none" strike="noStrike" cap="none">
                <a:solidFill>
                  <a:schemeClr val="dk1"/>
                </a:solidFill>
                <a:latin typeface="Delius Unicase"/>
                <a:ea typeface="Delius Unicase"/>
                <a:cs typeface="Delius Unicase"/>
                <a:sym typeface="Delius Unicase"/>
              </a:defRPr>
            </a:lvl9pPr>
          </a:lstStyle>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C++</a:t>
            </a:r>
          </a:p>
        </p:txBody>
      </p:sp>
    </p:spTree>
    <p:extLst>
      <p:ext uri="{BB962C8B-B14F-4D97-AF65-F5344CB8AC3E}">
        <p14:creationId xmlns:p14="http://schemas.microsoft.com/office/powerpoint/2010/main" val="356830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Left)">
                                      <p:cBhvr>
                                        <p:cTn id="25" dur="500"/>
                                        <p:tgtEl>
                                          <p:spTgt spid="4"/>
                                        </p:tgtEl>
                                      </p:cBhvr>
                                    </p:animEffect>
                                  </p:childTnLst>
                                </p:cTn>
                              </p:par>
                              <p:par>
                                <p:cTn id="26" presetID="18" presetClass="entr" presetSubtype="1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Left)">
                                      <p:cBhvr>
                                        <p:cTn id="33" dur="500"/>
                                        <p:tgtEl>
                                          <p:spTgt spid="14"/>
                                        </p:tgtEl>
                                      </p:cBhvr>
                                    </p:animEffect>
                                  </p:childTnLst>
                                </p:cTn>
                              </p:par>
                              <p:par>
                                <p:cTn id="34" presetID="18" presetClass="entr" presetSubtype="12"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2" grpId="0"/>
      <p:bldP spid="12" grpId="1"/>
      <p:bldP spid="10" grpId="0" animBg="1"/>
      <p:bldP spid="10" grpId="1" animBg="1"/>
      <p:bldP spid="4" grpId="0" animBg="1"/>
      <p:bldP spid="4" grpId="1" animBg="1"/>
      <p:bldP spid="14" grpId="0" animBg="1"/>
      <p:bldP spid="1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4" name="Google Shape;3784;p65"/>
          <p:cNvSpPr txBox="1">
            <a:spLocks noGrp="1"/>
          </p:cNvSpPr>
          <p:nvPr>
            <p:ph type="subTitle" idx="4294967295"/>
          </p:nvPr>
        </p:nvSpPr>
        <p:spPr>
          <a:xfrm>
            <a:off x="3068725" y="3448952"/>
            <a:ext cx="6029325" cy="442913"/>
          </a:xfrm>
          <a:prstGeom prst="rect">
            <a:avLst/>
          </a:prstGeom>
        </p:spPr>
        <p:txBody>
          <a:bodyPr spcFirstLastPara="1" wrap="square" lIns="91425" tIns="0" rIns="91425" bIns="91425" anchor="t" anchorCtr="0">
            <a:noAutofit/>
          </a:bodyPr>
          <a:lstStyle/>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lang="vi-VN" sz="2800" dirty="0"/>
          </a:p>
          <a:p>
            <a:pPr lvl="0" indent="-457200" rtl="0">
              <a:spcBef>
                <a:spcPts val="0"/>
              </a:spcBef>
              <a:spcAft>
                <a:spcPts val="1200"/>
              </a:spcAft>
              <a:buClr>
                <a:schemeClr val="accent1"/>
              </a:buClr>
              <a:buSzPct val="140000"/>
              <a:buFont typeface="Arial" panose="020B0604020202020204" pitchFamily="34" charset="0"/>
              <a:buChar char="•"/>
            </a:pPr>
            <a:endParaRPr sz="2800" dirty="0"/>
          </a:p>
        </p:txBody>
      </p:sp>
      <p:sp>
        <p:nvSpPr>
          <p:cNvPr id="12" name="TextBox 11">
            <a:extLst>
              <a:ext uri="{FF2B5EF4-FFF2-40B4-BE49-F238E27FC236}">
                <a16:creationId xmlns:a16="http://schemas.microsoft.com/office/drawing/2014/main" id="{D293E6BE-3338-E472-F718-B8127BB72E93}"/>
              </a:ext>
            </a:extLst>
          </p:cNvPr>
          <p:cNvSpPr txBox="1"/>
          <p:nvPr/>
        </p:nvSpPr>
        <p:spPr>
          <a:xfrm>
            <a:off x="4137202" y="4558725"/>
            <a:ext cx="744448" cy="584775"/>
          </a:xfrm>
          <a:prstGeom prst="rect">
            <a:avLst/>
          </a:prstGeom>
          <a:noFill/>
        </p:spPr>
        <p:txBody>
          <a:bodyPr wrap="square">
            <a:spAutoFit/>
          </a:bodyPr>
          <a:lstStyle/>
          <a:p>
            <a:r>
              <a:rPr lang="en-US" sz="3200" dirty="0">
                <a:latin typeface="Delius Unicase" panose="020B0604020202020204" charset="0"/>
              </a:rPr>
              <a:t>28</a:t>
            </a:r>
            <a:endParaRPr lang="vi-VN" sz="3200" dirty="0"/>
          </a:p>
        </p:txBody>
      </p:sp>
      <p:sp>
        <p:nvSpPr>
          <p:cNvPr id="13" name="Rectangle: Rounded Corners 12">
            <a:extLst>
              <a:ext uri="{FF2B5EF4-FFF2-40B4-BE49-F238E27FC236}">
                <a16:creationId xmlns:a16="http://schemas.microsoft.com/office/drawing/2014/main" id="{A2596C35-E8EA-CBB5-466C-B11B058C68D1}"/>
              </a:ext>
            </a:extLst>
          </p:cNvPr>
          <p:cNvSpPr/>
          <p:nvPr/>
        </p:nvSpPr>
        <p:spPr>
          <a:xfrm>
            <a:off x="1866696" y="1355946"/>
            <a:ext cx="2734552" cy="256088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sz="2800" dirty="0">
                <a:ln w="0"/>
                <a:solidFill>
                  <a:schemeClr val="tx1"/>
                </a:solidFill>
                <a:latin typeface="Barlow" panose="00000500000000000000" pitchFamily="2" charset="0"/>
              </a:rPr>
              <a:t>int </a:t>
            </a:r>
            <a:r>
              <a:rPr lang="en-US" sz="2800" dirty="0" err="1">
                <a:ln w="0"/>
                <a:solidFill>
                  <a:schemeClr val="tx1"/>
                </a:solidFill>
                <a:latin typeface="Barlow" panose="00000500000000000000" pitchFamily="2" charset="0"/>
              </a:rPr>
              <a:t>getData</a:t>
            </a:r>
            <a:r>
              <a:rPr lang="en-US" sz="2800" dirty="0">
                <a:ln w="0"/>
                <a:solidFill>
                  <a:schemeClr val="tx1"/>
                </a:solidFill>
                <a:latin typeface="Barlow" panose="00000500000000000000" pitchFamily="2" charset="0"/>
              </a:rPr>
              <a:t>()</a:t>
            </a:r>
          </a:p>
          <a:p>
            <a:pPr lvl="3"/>
            <a:r>
              <a:rPr lang="en-US" sz="2800" dirty="0">
                <a:ln w="0"/>
                <a:solidFill>
                  <a:schemeClr val="tx1"/>
                </a:solidFill>
                <a:latin typeface="Barlow" panose="00000500000000000000" pitchFamily="2" charset="0"/>
              </a:rPr>
              <a:t>{</a:t>
            </a:r>
          </a:p>
          <a:p>
            <a:pPr lvl="3"/>
            <a:r>
              <a:rPr lang="en-US" sz="2800" dirty="0">
                <a:ln w="0"/>
                <a:solidFill>
                  <a:schemeClr val="tx1"/>
                </a:solidFill>
                <a:latin typeface="Barlow" panose="00000500000000000000" pitchFamily="2" charset="0"/>
              </a:rPr>
              <a:t>    int data = 0;</a:t>
            </a:r>
          </a:p>
          <a:p>
            <a:pPr lvl="3"/>
            <a:r>
              <a:rPr lang="en-US" sz="2800" dirty="0">
                <a:ln w="0"/>
                <a:solidFill>
                  <a:schemeClr val="tx1"/>
                </a:solidFill>
                <a:latin typeface="Barlow" panose="00000500000000000000" pitchFamily="2" charset="0"/>
              </a:rPr>
              <a:t>    return data;</a:t>
            </a:r>
          </a:p>
          <a:p>
            <a:pPr lvl="3"/>
            <a:r>
              <a:rPr lang="en-US" sz="2800" dirty="0">
                <a:ln w="0"/>
                <a:solidFill>
                  <a:schemeClr val="tx1"/>
                </a:solidFill>
                <a:latin typeface="Barlow" panose="00000500000000000000" pitchFamily="2" charset="0"/>
              </a:rPr>
              <a:t>}</a:t>
            </a:r>
          </a:p>
        </p:txBody>
      </p:sp>
      <p:sp>
        <p:nvSpPr>
          <p:cNvPr id="2" name="TextBox 1">
            <a:extLst>
              <a:ext uri="{FF2B5EF4-FFF2-40B4-BE49-F238E27FC236}">
                <a16:creationId xmlns:a16="http://schemas.microsoft.com/office/drawing/2014/main" id="{310A1C3E-84BF-3B26-23DC-0A32A37B0D06}"/>
              </a:ext>
            </a:extLst>
          </p:cNvPr>
          <p:cNvSpPr txBox="1"/>
          <p:nvPr/>
        </p:nvSpPr>
        <p:spPr>
          <a:xfrm>
            <a:off x="4736506" y="1355946"/>
            <a:ext cx="3086693" cy="2554545"/>
          </a:xfrm>
          <a:prstGeom prst="rect">
            <a:avLst/>
          </a:prstGeom>
          <a:noFill/>
        </p:spPr>
        <p:txBody>
          <a:bodyPr wrap="square" rtlCol="0">
            <a:spAutoFit/>
          </a:bodyPr>
          <a:lstStyle/>
          <a:p>
            <a:r>
              <a:rPr lang="vi-VN" sz="2000" dirty="0">
                <a:latin typeface="Barlow" panose="00000500000000000000" pitchFamily="2" charset="0"/>
              </a:rPr>
              <a:t>Ở đây, getData() là một là rvalue và chúng ta không thể lấy được địa chỉ của rvalue .Vì giá trị được trả về bởi getData() là tạm thời, nó sẽ không tồn tại ngoài phạm vi biểu thức nơi nó được gọi. </a:t>
            </a:r>
          </a:p>
        </p:txBody>
      </p:sp>
      <p:sp>
        <p:nvSpPr>
          <p:cNvPr id="17" name="Google Shape;3785;p65">
            <a:extLst>
              <a:ext uri="{FF2B5EF4-FFF2-40B4-BE49-F238E27FC236}">
                <a16:creationId xmlns:a16="http://schemas.microsoft.com/office/drawing/2014/main" id="{C760FAAF-6BE0-FA99-7FB5-A5B1C6149246}"/>
              </a:ext>
            </a:extLst>
          </p:cNvPr>
          <p:cNvSpPr txBox="1">
            <a:spLocks noGrp="1"/>
          </p:cNvSpPr>
          <p:nvPr>
            <p:ph type="ctrTitle"/>
          </p:nvPr>
        </p:nvSpPr>
        <p:spPr>
          <a:xfrm>
            <a:off x="714900" y="379630"/>
            <a:ext cx="77142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C++</a:t>
            </a:r>
            <a:endParaRPr dirty="0">
              <a:latin typeface="Bahnschrift" panose="020B0502040204020203" pitchFamily="34" charset="0"/>
            </a:endParaRPr>
          </a:p>
        </p:txBody>
      </p:sp>
    </p:spTree>
    <p:extLst>
      <p:ext uri="{BB962C8B-B14F-4D97-AF65-F5344CB8AC3E}">
        <p14:creationId xmlns:p14="http://schemas.microsoft.com/office/powerpoint/2010/main" val="29892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childTnLst>
                                </p:cTn>
                              </p:par>
                              <p:par>
                                <p:cTn id="13" presetID="9" presetClass="entr" presetSubtype="0" fill="hold" grpId="0"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2816"/>
        <p:cNvGrpSpPr/>
        <p:nvPr/>
      </p:nvGrpSpPr>
      <p:grpSpPr>
        <a:xfrm>
          <a:off x="0" y="0"/>
          <a:ext cx="0" cy="0"/>
          <a:chOff x="0" y="0"/>
          <a:chExt cx="0" cy="0"/>
        </a:xfrm>
      </p:grpSpPr>
      <p:sp>
        <p:nvSpPr>
          <p:cNvPr id="2817" name="Google Shape;2817;p45"/>
          <p:cNvSpPr/>
          <p:nvPr/>
        </p:nvSpPr>
        <p:spPr>
          <a:xfrm>
            <a:off x="8082891" y="4350757"/>
            <a:ext cx="187989" cy="190423"/>
          </a:xfrm>
          <a:custGeom>
            <a:avLst/>
            <a:gdLst/>
            <a:ahLst/>
            <a:cxnLst/>
            <a:rect l="l" t="t" r="r" b="b"/>
            <a:pathLst>
              <a:path w="4401" h="4458" extrusionOk="0">
                <a:moveTo>
                  <a:pt x="1921" y="1"/>
                </a:moveTo>
                <a:cubicBezTo>
                  <a:pt x="1580" y="1"/>
                  <a:pt x="1232" y="95"/>
                  <a:pt x="898" y="302"/>
                </a:cubicBezTo>
                <a:cubicBezTo>
                  <a:pt x="825" y="332"/>
                  <a:pt x="766" y="391"/>
                  <a:pt x="707" y="450"/>
                </a:cubicBezTo>
                <a:cubicBezTo>
                  <a:pt x="265" y="656"/>
                  <a:pt x="0" y="1127"/>
                  <a:pt x="30" y="1612"/>
                </a:cubicBezTo>
                <a:cubicBezTo>
                  <a:pt x="135" y="2760"/>
                  <a:pt x="1322" y="4458"/>
                  <a:pt x="2581" y="4458"/>
                </a:cubicBezTo>
                <a:cubicBezTo>
                  <a:pt x="2904" y="4458"/>
                  <a:pt x="3232" y="4346"/>
                  <a:pt x="3547" y="4084"/>
                </a:cubicBezTo>
                <a:cubicBezTo>
                  <a:pt x="4401" y="3378"/>
                  <a:pt x="4327" y="2127"/>
                  <a:pt x="3827" y="1230"/>
                </a:cubicBezTo>
                <a:cubicBezTo>
                  <a:pt x="3418" y="484"/>
                  <a:pt x="2691" y="1"/>
                  <a:pt x="1921" y="1"/>
                </a:cubicBez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5"/>
          <p:cNvSpPr txBox="1">
            <a:spLocks noGrp="1"/>
          </p:cNvSpPr>
          <p:nvPr>
            <p:ph type="title" idx="2"/>
          </p:nvPr>
        </p:nvSpPr>
        <p:spPr>
          <a:xfrm flipH="1">
            <a:off x="2022729" y="900960"/>
            <a:ext cx="1030096" cy="739563"/>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latin typeface="Delius Unicase" panose="020B0604020202020204" charset="0"/>
                <a:ea typeface="Source Sans Pro Black" panose="020B0803030403020204" pitchFamily="34" charset="0"/>
              </a:rPr>
              <a:t>01</a:t>
            </a:r>
            <a:endParaRPr dirty="0">
              <a:latin typeface="Delius Unicase" panose="020B0604020202020204" charset="0"/>
              <a:ea typeface="Source Sans Pro Black" panose="020B0803030403020204" pitchFamily="34" charset="0"/>
            </a:endParaRPr>
          </a:p>
        </p:txBody>
      </p:sp>
      <p:sp>
        <p:nvSpPr>
          <p:cNvPr id="2819" name="Google Shape;2819;p45"/>
          <p:cNvSpPr txBox="1">
            <a:spLocks noGrp="1"/>
          </p:cNvSpPr>
          <p:nvPr>
            <p:ph type="title" idx="5"/>
          </p:nvPr>
        </p:nvSpPr>
        <p:spPr>
          <a:xfrm>
            <a:off x="4947306" y="883868"/>
            <a:ext cx="1081232" cy="7455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02</a:t>
            </a:r>
            <a:endParaRPr dirty="0"/>
          </a:p>
        </p:txBody>
      </p:sp>
      <p:sp>
        <p:nvSpPr>
          <p:cNvPr id="2820" name="Google Shape;2820;p45"/>
          <p:cNvSpPr txBox="1">
            <a:spLocks noGrp="1"/>
          </p:cNvSpPr>
          <p:nvPr>
            <p:ph type="title" idx="8"/>
          </p:nvPr>
        </p:nvSpPr>
        <p:spPr>
          <a:xfrm flipH="1">
            <a:off x="1085550" y="2070349"/>
            <a:ext cx="1152600" cy="7440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03</a:t>
            </a:r>
            <a:endParaRPr dirty="0"/>
          </a:p>
        </p:txBody>
      </p:sp>
      <p:sp>
        <p:nvSpPr>
          <p:cNvPr id="2821" name="Google Shape;2821;p45"/>
          <p:cNvSpPr txBox="1">
            <a:spLocks noGrp="1"/>
          </p:cNvSpPr>
          <p:nvPr>
            <p:ph type="title" idx="14"/>
          </p:nvPr>
        </p:nvSpPr>
        <p:spPr>
          <a:xfrm>
            <a:off x="3877384" y="2108490"/>
            <a:ext cx="1152600" cy="7455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04</a:t>
            </a:r>
            <a:endParaRPr dirty="0"/>
          </a:p>
        </p:txBody>
      </p:sp>
      <p:sp>
        <p:nvSpPr>
          <p:cNvPr id="2822" name="Google Shape;2822;p45"/>
          <p:cNvSpPr txBox="1">
            <a:spLocks noGrp="1"/>
          </p:cNvSpPr>
          <p:nvPr>
            <p:ph type="ctrTitle" idx="6"/>
          </p:nvPr>
        </p:nvSpPr>
        <p:spPr>
          <a:xfrm flipH="1">
            <a:off x="5910617" y="1240998"/>
            <a:ext cx="1463128" cy="263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latin typeface="Delius Unicase" panose="020B0604020202020204" charset="0"/>
                <a:cs typeface="Aharoni" panose="020B0604020202020204" pitchFamily="2" charset="-79"/>
              </a:rPr>
              <a:t>ADDRESS</a:t>
            </a:r>
            <a:endParaRPr dirty="0">
              <a:latin typeface="Delius Unicase" panose="020B0604020202020204" charset="0"/>
              <a:cs typeface="Aharoni" panose="020B0604020202020204" pitchFamily="2" charset="-79"/>
            </a:endParaRPr>
          </a:p>
        </p:txBody>
      </p:sp>
      <p:sp>
        <p:nvSpPr>
          <p:cNvPr id="2824" name="Google Shape;2824;p45"/>
          <p:cNvSpPr txBox="1">
            <a:spLocks noGrp="1"/>
          </p:cNvSpPr>
          <p:nvPr>
            <p:ph type="ctrTitle" idx="15"/>
          </p:nvPr>
        </p:nvSpPr>
        <p:spPr>
          <a:xfrm>
            <a:off x="713250" y="193523"/>
            <a:ext cx="7717500" cy="581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4000" dirty="0">
                <a:latin typeface="Bahnschrift" panose="020B0502040204020203" pitchFamily="34" charset="0"/>
                <a:ea typeface="Source Sans Pro Black" panose="020B0803030403020204" pitchFamily="34" charset="0"/>
                <a:cs typeface="Aharoni" panose="020B0604020202020204" pitchFamily="2" charset="-79"/>
              </a:rPr>
              <a:t>NỘI DUNG</a:t>
            </a:r>
            <a:endParaRPr sz="4000" dirty="0">
              <a:latin typeface="Bahnschrift" panose="020B0502040204020203" pitchFamily="34" charset="0"/>
              <a:ea typeface="Source Sans Pro Black" panose="020B0803030403020204" pitchFamily="34" charset="0"/>
              <a:cs typeface="Aharoni" panose="020B0604020202020204" pitchFamily="2" charset="-79"/>
            </a:endParaRPr>
          </a:p>
        </p:txBody>
      </p:sp>
      <p:sp>
        <p:nvSpPr>
          <p:cNvPr id="2825" name="Google Shape;2825;p45"/>
          <p:cNvSpPr txBox="1">
            <a:spLocks noGrp="1"/>
          </p:cNvSpPr>
          <p:nvPr>
            <p:ph type="ctrTitle"/>
          </p:nvPr>
        </p:nvSpPr>
        <p:spPr>
          <a:xfrm flipH="1">
            <a:off x="2986040" y="1216840"/>
            <a:ext cx="1152601" cy="263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latin typeface="Delius Unicase" panose="020B0604020202020204" charset="0"/>
                <a:ea typeface="Source Sans Pro" panose="020B0503030403020204" pitchFamily="34" charset="0"/>
                <a:cs typeface="Aharoni" panose="020B0604020202020204" pitchFamily="2" charset="-79"/>
              </a:rPr>
              <a:t>NAME</a:t>
            </a:r>
            <a:endParaRPr dirty="0">
              <a:latin typeface="Delius Unicase" panose="020B0604020202020204" charset="0"/>
              <a:ea typeface="Source Sans Pro" panose="020B0503030403020204" pitchFamily="34" charset="0"/>
              <a:cs typeface="Aharoni" panose="020B0604020202020204" pitchFamily="2" charset="-79"/>
            </a:endParaRPr>
          </a:p>
        </p:txBody>
      </p:sp>
      <p:sp>
        <p:nvSpPr>
          <p:cNvPr id="2827" name="Google Shape;2827;p45"/>
          <p:cNvSpPr txBox="1">
            <a:spLocks noGrp="1"/>
          </p:cNvSpPr>
          <p:nvPr>
            <p:ph type="ctrTitle" idx="3"/>
          </p:nvPr>
        </p:nvSpPr>
        <p:spPr>
          <a:xfrm>
            <a:off x="4902698" y="2481313"/>
            <a:ext cx="2129100" cy="263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ALIAS</a:t>
            </a:r>
            <a:endParaRPr dirty="0"/>
          </a:p>
        </p:txBody>
      </p:sp>
      <p:sp>
        <p:nvSpPr>
          <p:cNvPr id="2829" name="Google Shape;2829;p45"/>
          <p:cNvSpPr txBox="1">
            <a:spLocks noGrp="1"/>
          </p:cNvSpPr>
          <p:nvPr>
            <p:ph type="ctrTitle" idx="9"/>
          </p:nvPr>
        </p:nvSpPr>
        <p:spPr>
          <a:xfrm>
            <a:off x="2126445" y="2441960"/>
            <a:ext cx="1506130" cy="263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latin typeface="Delius Unicase" panose="020B0604020202020204" charset="0"/>
                <a:cs typeface="Aharoni" panose="020B0604020202020204" pitchFamily="2" charset="-79"/>
              </a:rPr>
              <a:t>TYPE AND VALUE</a:t>
            </a:r>
            <a:endParaRPr dirty="0">
              <a:latin typeface="Delius Unicase" panose="020B0604020202020204" charset="0"/>
              <a:cs typeface="Aharoni" panose="020B0604020202020204" pitchFamily="2" charset="-79"/>
            </a:endParaRPr>
          </a:p>
        </p:txBody>
      </p:sp>
      <p:sp>
        <p:nvSpPr>
          <p:cNvPr id="2831" name="Google Shape;2831;p45"/>
          <p:cNvSpPr/>
          <p:nvPr/>
        </p:nvSpPr>
        <p:spPr>
          <a:xfrm flipH="1">
            <a:off x="6512939" y="-566675"/>
            <a:ext cx="3440561" cy="142136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2" name="Google Shape;2832;p45"/>
          <p:cNvGrpSpPr/>
          <p:nvPr/>
        </p:nvGrpSpPr>
        <p:grpSpPr>
          <a:xfrm>
            <a:off x="8139632" y="-374650"/>
            <a:ext cx="1465951" cy="1169533"/>
            <a:chOff x="7611057" y="0"/>
            <a:chExt cx="1465951" cy="1169533"/>
          </a:xfrm>
        </p:grpSpPr>
        <p:sp>
          <p:nvSpPr>
            <p:cNvPr id="2833" name="Google Shape;2833;p45"/>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5"/>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5"/>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5"/>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5"/>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5"/>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5"/>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5"/>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5"/>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5"/>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5"/>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5"/>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5"/>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5"/>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5"/>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5"/>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5"/>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5"/>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5"/>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5"/>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5"/>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5"/>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5"/>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5"/>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5"/>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5"/>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5"/>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5"/>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5"/>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5"/>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5"/>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5"/>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5"/>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5"/>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5"/>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5"/>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5"/>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5"/>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5"/>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5"/>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5"/>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5"/>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5"/>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5"/>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5"/>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5"/>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5"/>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5"/>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5"/>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5"/>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5"/>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5"/>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5"/>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5"/>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5"/>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5"/>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5"/>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5"/>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5"/>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5"/>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5"/>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5"/>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5"/>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5"/>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5"/>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5"/>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5"/>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5"/>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5"/>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5"/>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5"/>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5"/>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5"/>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5"/>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5"/>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5"/>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5"/>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5"/>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5"/>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5"/>
          <p:cNvSpPr/>
          <p:nvPr/>
        </p:nvSpPr>
        <p:spPr>
          <a:xfrm>
            <a:off x="-459625" y="-320000"/>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TextBox 106">
            <a:extLst>
              <a:ext uri="{FF2B5EF4-FFF2-40B4-BE49-F238E27FC236}">
                <a16:creationId xmlns:a16="http://schemas.microsoft.com/office/drawing/2014/main" id="{7B992496-43EB-1485-D325-8A15A70F43A8}"/>
              </a:ext>
            </a:extLst>
          </p:cNvPr>
          <p:cNvSpPr txBox="1"/>
          <p:nvPr/>
        </p:nvSpPr>
        <p:spPr>
          <a:xfrm>
            <a:off x="1900225" y="3283859"/>
            <a:ext cx="1152600" cy="861774"/>
          </a:xfrm>
          <a:prstGeom prst="rect">
            <a:avLst/>
          </a:prstGeom>
          <a:noFill/>
        </p:spPr>
        <p:txBody>
          <a:bodyPr wrap="square">
            <a:spAutoFit/>
          </a:bodyPr>
          <a:lstStyle/>
          <a:p>
            <a:pPr marL="0" lvl="0" indent="0" algn="r" rtl="0">
              <a:spcBef>
                <a:spcPts val="0"/>
              </a:spcBef>
              <a:spcAft>
                <a:spcPts val="0"/>
              </a:spcAft>
              <a:buNone/>
            </a:pPr>
            <a:r>
              <a:rPr lang="en" sz="5000" b="1" dirty="0">
                <a:solidFill>
                  <a:schemeClr val="accent1"/>
                </a:solidFill>
                <a:latin typeface="Delius Unicase" panose="020B0604020202020204" charset="0"/>
              </a:rPr>
              <a:t>06</a:t>
            </a:r>
          </a:p>
        </p:txBody>
      </p:sp>
      <p:sp>
        <p:nvSpPr>
          <p:cNvPr id="109" name="TextBox 108">
            <a:extLst>
              <a:ext uri="{FF2B5EF4-FFF2-40B4-BE49-F238E27FC236}">
                <a16:creationId xmlns:a16="http://schemas.microsoft.com/office/drawing/2014/main" id="{0B903B3C-FA0D-C4BC-50A5-F8EFF69FF8C9}"/>
              </a:ext>
            </a:extLst>
          </p:cNvPr>
          <p:cNvSpPr txBox="1"/>
          <p:nvPr/>
        </p:nvSpPr>
        <p:spPr>
          <a:xfrm>
            <a:off x="5029984" y="3262408"/>
            <a:ext cx="1152600" cy="861774"/>
          </a:xfrm>
          <a:prstGeom prst="rect">
            <a:avLst/>
          </a:prstGeom>
          <a:noFill/>
        </p:spPr>
        <p:txBody>
          <a:bodyPr wrap="square">
            <a:spAutoFit/>
          </a:bodyPr>
          <a:lstStyle/>
          <a:p>
            <a:pPr marL="0" lvl="0" indent="0" algn="r" rtl="0">
              <a:spcBef>
                <a:spcPts val="0"/>
              </a:spcBef>
              <a:spcAft>
                <a:spcPts val="0"/>
              </a:spcAft>
              <a:buNone/>
            </a:pPr>
            <a:r>
              <a:rPr lang="en" sz="5000" b="1" dirty="0">
                <a:solidFill>
                  <a:schemeClr val="accent1"/>
                </a:solidFill>
                <a:latin typeface="Delius Unicase" panose="020B0604020202020204" charset="0"/>
              </a:rPr>
              <a:t>07</a:t>
            </a:r>
          </a:p>
        </p:txBody>
      </p:sp>
      <p:sp>
        <p:nvSpPr>
          <p:cNvPr id="113" name="TextBox 112">
            <a:extLst>
              <a:ext uri="{FF2B5EF4-FFF2-40B4-BE49-F238E27FC236}">
                <a16:creationId xmlns:a16="http://schemas.microsoft.com/office/drawing/2014/main" id="{64BEB520-FC99-4DCE-C476-0D64B0EEF152}"/>
              </a:ext>
            </a:extLst>
          </p:cNvPr>
          <p:cNvSpPr txBox="1"/>
          <p:nvPr/>
        </p:nvSpPr>
        <p:spPr>
          <a:xfrm>
            <a:off x="6055298" y="3623350"/>
            <a:ext cx="1109898" cy="400110"/>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accent6"/>
                </a:solidFill>
                <a:latin typeface="Delius Unicase" panose="020B0604020202020204" charset="0"/>
              </a:rPr>
              <a:t>SCOPE</a:t>
            </a:r>
          </a:p>
        </p:txBody>
      </p:sp>
      <p:sp>
        <p:nvSpPr>
          <p:cNvPr id="115" name="TextBox 114">
            <a:extLst>
              <a:ext uri="{FF2B5EF4-FFF2-40B4-BE49-F238E27FC236}">
                <a16:creationId xmlns:a16="http://schemas.microsoft.com/office/drawing/2014/main" id="{B172A09F-7BDF-0D70-454B-7E27B5A95A4A}"/>
              </a:ext>
            </a:extLst>
          </p:cNvPr>
          <p:cNvSpPr txBox="1"/>
          <p:nvPr/>
        </p:nvSpPr>
        <p:spPr>
          <a:xfrm>
            <a:off x="2956562" y="3644801"/>
            <a:ext cx="1580277" cy="400110"/>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accent6"/>
                </a:solidFill>
                <a:latin typeface="Delius Unicase" panose="020B0604020202020204" charset="0"/>
              </a:rPr>
              <a:t>LIFETIME</a:t>
            </a:r>
          </a:p>
        </p:txBody>
      </p:sp>
      <p:sp>
        <p:nvSpPr>
          <p:cNvPr id="98" name="TextBox 97">
            <a:extLst>
              <a:ext uri="{FF2B5EF4-FFF2-40B4-BE49-F238E27FC236}">
                <a16:creationId xmlns:a16="http://schemas.microsoft.com/office/drawing/2014/main" id="{91EEBB18-667A-D342-6525-063287BB8821}"/>
              </a:ext>
            </a:extLst>
          </p:cNvPr>
          <p:cNvSpPr txBox="1"/>
          <p:nvPr/>
        </p:nvSpPr>
        <p:spPr>
          <a:xfrm>
            <a:off x="5815591" y="2075107"/>
            <a:ext cx="1152600" cy="861774"/>
          </a:xfrm>
          <a:prstGeom prst="rect">
            <a:avLst/>
          </a:prstGeom>
          <a:noFill/>
        </p:spPr>
        <p:txBody>
          <a:bodyPr wrap="square">
            <a:spAutoFit/>
          </a:bodyPr>
          <a:lstStyle/>
          <a:p>
            <a:pPr marL="0" lvl="0" indent="0" algn="r" rtl="0">
              <a:spcBef>
                <a:spcPts val="0"/>
              </a:spcBef>
              <a:spcAft>
                <a:spcPts val="0"/>
              </a:spcAft>
              <a:buNone/>
            </a:pPr>
            <a:r>
              <a:rPr lang="en" sz="5000" b="1" dirty="0">
                <a:solidFill>
                  <a:schemeClr val="accent1"/>
                </a:solidFill>
                <a:latin typeface="Delius Unicase" panose="020B0604020202020204" charset="0"/>
              </a:rPr>
              <a:t>05</a:t>
            </a:r>
          </a:p>
        </p:txBody>
      </p:sp>
      <p:sp>
        <p:nvSpPr>
          <p:cNvPr id="99" name="TextBox 98">
            <a:extLst>
              <a:ext uri="{FF2B5EF4-FFF2-40B4-BE49-F238E27FC236}">
                <a16:creationId xmlns:a16="http://schemas.microsoft.com/office/drawing/2014/main" id="{C347793B-7A1A-BB80-5D0E-ED37B70A8E50}"/>
              </a:ext>
            </a:extLst>
          </p:cNvPr>
          <p:cNvSpPr txBox="1"/>
          <p:nvPr/>
        </p:nvSpPr>
        <p:spPr>
          <a:xfrm>
            <a:off x="6840904" y="2436049"/>
            <a:ext cx="1491925" cy="400110"/>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accent6"/>
                </a:solidFill>
                <a:latin typeface="Delius Unicase" panose="020B0604020202020204" charset="0"/>
              </a:rPr>
              <a:t>BINDING</a:t>
            </a:r>
          </a:p>
        </p:txBody>
      </p:sp>
      <p:sp>
        <p:nvSpPr>
          <p:cNvPr id="101" name="TextBox 100">
            <a:extLst>
              <a:ext uri="{FF2B5EF4-FFF2-40B4-BE49-F238E27FC236}">
                <a16:creationId xmlns:a16="http://schemas.microsoft.com/office/drawing/2014/main" id="{4623D661-558C-D8AD-1431-E7F6E33CF335}"/>
              </a:ext>
            </a:extLst>
          </p:cNvPr>
          <p:cNvSpPr txBox="1"/>
          <p:nvPr/>
        </p:nvSpPr>
        <p:spPr>
          <a:xfrm>
            <a:off x="4422775" y="4433476"/>
            <a:ext cx="298450" cy="584775"/>
          </a:xfrm>
          <a:prstGeom prst="rect">
            <a:avLst/>
          </a:prstGeom>
          <a:noFill/>
        </p:spPr>
        <p:txBody>
          <a:bodyPr wrap="square">
            <a:spAutoFit/>
          </a:bodyPr>
          <a:lstStyle/>
          <a:p>
            <a:r>
              <a:rPr lang="en-US" sz="3200" dirty="0">
                <a:latin typeface="Delius Unicase" panose="020B0604020202020204" charset="0"/>
              </a:rPr>
              <a:t>2</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24"/>
                                        </p:tgtEl>
                                        <p:attrNameLst>
                                          <p:attrName>style.visibility</p:attrName>
                                        </p:attrNameLst>
                                      </p:cBhvr>
                                      <p:to>
                                        <p:strVal val="visible"/>
                                      </p:to>
                                    </p:set>
                                    <p:animEffect transition="in" filter="fade">
                                      <p:cBhvr>
                                        <p:cTn id="7" dur="500"/>
                                        <p:tgtEl>
                                          <p:spTgt spid="2824"/>
                                        </p:tgtEl>
                                      </p:cBhvr>
                                    </p:animEffect>
                                    <p:anim calcmode="lin" valueType="num">
                                      <p:cBhvr>
                                        <p:cTn id="8" dur="500" fill="hold"/>
                                        <p:tgtEl>
                                          <p:spTgt spid="2824"/>
                                        </p:tgtEl>
                                        <p:attrNameLst>
                                          <p:attrName>ppt_x</p:attrName>
                                        </p:attrNameLst>
                                      </p:cBhvr>
                                      <p:tavLst>
                                        <p:tav tm="0">
                                          <p:val>
                                            <p:strVal val="#ppt_x"/>
                                          </p:val>
                                        </p:tav>
                                        <p:tav tm="100000">
                                          <p:val>
                                            <p:strVal val="#ppt_x"/>
                                          </p:val>
                                        </p:tav>
                                      </p:tavLst>
                                    </p:anim>
                                    <p:anim calcmode="lin" valueType="num">
                                      <p:cBhvr>
                                        <p:cTn id="9" dur="500" fill="hold"/>
                                        <p:tgtEl>
                                          <p:spTgt spid="2824"/>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818"/>
                                        </p:tgtEl>
                                        <p:attrNameLst>
                                          <p:attrName>style.visibility</p:attrName>
                                        </p:attrNameLst>
                                      </p:cBhvr>
                                      <p:to>
                                        <p:strVal val="visible"/>
                                      </p:to>
                                    </p:set>
                                    <p:anim calcmode="lin" valueType="num">
                                      <p:cBhvr>
                                        <p:cTn id="12" dur="1000" fill="hold"/>
                                        <p:tgtEl>
                                          <p:spTgt spid="2818"/>
                                        </p:tgtEl>
                                        <p:attrNameLst>
                                          <p:attrName>ppt_w</p:attrName>
                                        </p:attrNameLst>
                                      </p:cBhvr>
                                      <p:tavLst>
                                        <p:tav tm="0">
                                          <p:val>
                                            <p:fltVal val="0"/>
                                          </p:val>
                                        </p:tav>
                                        <p:tav tm="100000">
                                          <p:val>
                                            <p:strVal val="#ppt_w"/>
                                          </p:val>
                                        </p:tav>
                                      </p:tavLst>
                                    </p:anim>
                                    <p:anim calcmode="lin" valueType="num">
                                      <p:cBhvr>
                                        <p:cTn id="13" dur="1000" fill="hold"/>
                                        <p:tgtEl>
                                          <p:spTgt spid="2818"/>
                                        </p:tgtEl>
                                        <p:attrNameLst>
                                          <p:attrName>ppt_h</p:attrName>
                                        </p:attrNameLst>
                                      </p:cBhvr>
                                      <p:tavLst>
                                        <p:tav tm="0">
                                          <p:val>
                                            <p:fltVal val="0"/>
                                          </p:val>
                                        </p:tav>
                                        <p:tav tm="100000">
                                          <p:val>
                                            <p:strVal val="#ppt_h"/>
                                          </p:val>
                                        </p:tav>
                                      </p:tavLst>
                                    </p:anim>
                                    <p:animEffect transition="in" filter="fade">
                                      <p:cBhvr>
                                        <p:cTn id="14" dur="1000"/>
                                        <p:tgtEl>
                                          <p:spTgt spid="28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25"/>
                                        </p:tgtEl>
                                        <p:attrNameLst>
                                          <p:attrName>style.visibility</p:attrName>
                                        </p:attrNameLst>
                                      </p:cBhvr>
                                      <p:to>
                                        <p:strVal val="visible"/>
                                      </p:to>
                                    </p:set>
                                    <p:anim calcmode="lin" valueType="num">
                                      <p:cBhvr>
                                        <p:cTn id="17" dur="1000" fill="hold"/>
                                        <p:tgtEl>
                                          <p:spTgt spid="2825"/>
                                        </p:tgtEl>
                                        <p:attrNameLst>
                                          <p:attrName>ppt_w</p:attrName>
                                        </p:attrNameLst>
                                      </p:cBhvr>
                                      <p:tavLst>
                                        <p:tav tm="0">
                                          <p:val>
                                            <p:fltVal val="0"/>
                                          </p:val>
                                        </p:tav>
                                        <p:tav tm="100000">
                                          <p:val>
                                            <p:strVal val="#ppt_w"/>
                                          </p:val>
                                        </p:tav>
                                      </p:tavLst>
                                    </p:anim>
                                    <p:anim calcmode="lin" valueType="num">
                                      <p:cBhvr>
                                        <p:cTn id="18" dur="1000" fill="hold"/>
                                        <p:tgtEl>
                                          <p:spTgt spid="2825"/>
                                        </p:tgtEl>
                                        <p:attrNameLst>
                                          <p:attrName>ppt_h</p:attrName>
                                        </p:attrNameLst>
                                      </p:cBhvr>
                                      <p:tavLst>
                                        <p:tav tm="0">
                                          <p:val>
                                            <p:fltVal val="0"/>
                                          </p:val>
                                        </p:tav>
                                        <p:tav tm="100000">
                                          <p:val>
                                            <p:strVal val="#ppt_h"/>
                                          </p:val>
                                        </p:tav>
                                      </p:tavLst>
                                    </p:anim>
                                    <p:animEffect transition="in" filter="fade">
                                      <p:cBhvr>
                                        <p:cTn id="19" dur="1000"/>
                                        <p:tgtEl>
                                          <p:spTgt spid="28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19"/>
                                        </p:tgtEl>
                                        <p:attrNameLst>
                                          <p:attrName>style.visibility</p:attrName>
                                        </p:attrNameLst>
                                      </p:cBhvr>
                                      <p:to>
                                        <p:strVal val="visible"/>
                                      </p:to>
                                    </p:set>
                                    <p:anim calcmode="lin" valueType="num">
                                      <p:cBhvr>
                                        <p:cTn id="22" dur="1000" fill="hold"/>
                                        <p:tgtEl>
                                          <p:spTgt spid="2819"/>
                                        </p:tgtEl>
                                        <p:attrNameLst>
                                          <p:attrName>ppt_w</p:attrName>
                                        </p:attrNameLst>
                                      </p:cBhvr>
                                      <p:tavLst>
                                        <p:tav tm="0">
                                          <p:val>
                                            <p:fltVal val="0"/>
                                          </p:val>
                                        </p:tav>
                                        <p:tav tm="100000">
                                          <p:val>
                                            <p:strVal val="#ppt_w"/>
                                          </p:val>
                                        </p:tav>
                                      </p:tavLst>
                                    </p:anim>
                                    <p:anim calcmode="lin" valueType="num">
                                      <p:cBhvr>
                                        <p:cTn id="23" dur="1000" fill="hold"/>
                                        <p:tgtEl>
                                          <p:spTgt spid="2819"/>
                                        </p:tgtEl>
                                        <p:attrNameLst>
                                          <p:attrName>ppt_h</p:attrName>
                                        </p:attrNameLst>
                                      </p:cBhvr>
                                      <p:tavLst>
                                        <p:tav tm="0">
                                          <p:val>
                                            <p:fltVal val="0"/>
                                          </p:val>
                                        </p:tav>
                                        <p:tav tm="100000">
                                          <p:val>
                                            <p:strVal val="#ppt_h"/>
                                          </p:val>
                                        </p:tav>
                                      </p:tavLst>
                                    </p:anim>
                                    <p:animEffect transition="in" filter="fade">
                                      <p:cBhvr>
                                        <p:cTn id="24" dur="1000"/>
                                        <p:tgtEl>
                                          <p:spTgt spid="28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22"/>
                                        </p:tgtEl>
                                        <p:attrNameLst>
                                          <p:attrName>style.visibility</p:attrName>
                                        </p:attrNameLst>
                                      </p:cBhvr>
                                      <p:to>
                                        <p:strVal val="visible"/>
                                      </p:to>
                                    </p:set>
                                    <p:anim calcmode="lin" valueType="num">
                                      <p:cBhvr>
                                        <p:cTn id="27" dur="1000" fill="hold"/>
                                        <p:tgtEl>
                                          <p:spTgt spid="2822"/>
                                        </p:tgtEl>
                                        <p:attrNameLst>
                                          <p:attrName>ppt_w</p:attrName>
                                        </p:attrNameLst>
                                      </p:cBhvr>
                                      <p:tavLst>
                                        <p:tav tm="0">
                                          <p:val>
                                            <p:fltVal val="0"/>
                                          </p:val>
                                        </p:tav>
                                        <p:tav tm="100000">
                                          <p:val>
                                            <p:strVal val="#ppt_w"/>
                                          </p:val>
                                        </p:tav>
                                      </p:tavLst>
                                    </p:anim>
                                    <p:anim calcmode="lin" valueType="num">
                                      <p:cBhvr>
                                        <p:cTn id="28" dur="1000" fill="hold"/>
                                        <p:tgtEl>
                                          <p:spTgt spid="2822"/>
                                        </p:tgtEl>
                                        <p:attrNameLst>
                                          <p:attrName>ppt_h</p:attrName>
                                        </p:attrNameLst>
                                      </p:cBhvr>
                                      <p:tavLst>
                                        <p:tav tm="0">
                                          <p:val>
                                            <p:fltVal val="0"/>
                                          </p:val>
                                        </p:tav>
                                        <p:tav tm="100000">
                                          <p:val>
                                            <p:strVal val="#ppt_h"/>
                                          </p:val>
                                        </p:tav>
                                      </p:tavLst>
                                    </p:anim>
                                    <p:animEffect transition="in" filter="fade">
                                      <p:cBhvr>
                                        <p:cTn id="29" dur="1000"/>
                                        <p:tgtEl>
                                          <p:spTgt spid="28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20"/>
                                        </p:tgtEl>
                                        <p:attrNameLst>
                                          <p:attrName>style.visibility</p:attrName>
                                        </p:attrNameLst>
                                      </p:cBhvr>
                                      <p:to>
                                        <p:strVal val="visible"/>
                                      </p:to>
                                    </p:set>
                                    <p:anim calcmode="lin" valueType="num">
                                      <p:cBhvr>
                                        <p:cTn id="32" dur="1000" fill="hold"/>
                                        <p:tgtEl>
                                          <p:spTgt spid="2820"/>
                                        </p:tgtEl>
                                        <p:attrNameLst>
                                          <p:attrName>ppt_w</p:attrName>
                                        </p:attrNameLst>
                                      </p:cBhvr>
                                      <p:tavLst>
                                        <p:tav tm="0">
                                          <p:val>
                                            <p:fltVal val="0"/>
                                          </p:val>
                                        </p:tav>
                                        <p:tav tm="100000">
                                          <p:val>
                                            <p:strVal val="#ppt_w"/>
                                          </p:val>
                                        </p:tav>
                                      </p:tavLst>
                                    </p:anim>
                                    <p:anim calcmode="lin" valueType="num">
                                      <p:cBhvr>
                                        <p:cTn id="33" dur="1000" fill="hold"/>
                                        <p:tgtEl>
                                          <p:spTgt spid="2820"/>
                                        </p:tgtEl>
                                        <p:attrNameLst>
                                          <p:attrName>ppt_h</p:attrName>
                                        </p:attrNameLst>
                                      </p:cBhvr>
                                      <p:tavLst>
                                        <p:tav tm="0">
                                          <p:val>
                                            <p:fltVal val="0"/>
                                          </p:val>
                                        </p:tav>
                                        <p:tav tm="100000">
                                          <p:val>
                                            <p:strVal val="#ppt_h"/>
                                          </p:val>
                                        </p:tav>
                                      </p:tavLst>
                                    </p:anim>
                                    <p:animEffect transition="in" filter="fade">
                                      <p:cBhvr>
                                        <p:cTn id="34" dur="1000"/>
                                        <p:tgtEl>
                                          <p:spTgt spid="28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29"/>
                                        </p:tgtEl>
                                        <p:attrNameLst>
                                          <p:attrName>style.visibility</p:attrName>
                                        </p:attrNameLst>
                                      </p:cBhvr>
                                      <p:to>
                                        <p:strVal val="visible"/>
                                      </p:to>
                                    </p:set>
                                    <p:anim calcmode="lin" valueType="num">
                                      <p:cBhvr>
                                        <p:cTn id="37" dur="1000" fill="hold"/>
                                        <p:tgtEl>
                                          <p:spTgt spid="2829"/>
                                        </p:tgtEl>
                                        <p:attrNameLst>
                                          <p:attrName>ppt_w</p:attrName>
                                        </p:attrNameLst>
                                      </p:cBhvr>
                                      <p:tavLst>
                                        <p:tav tm="0">
                                          <p:val>
                                            <p:fltVal val="0"/>
                                          </p:val>
                                        </p:tav>
                                        <p:tav tm="100000">
                                          <p:val>
                                            <p:strVal val="#ppt_w"/>
                                          </p:val>
                                        </p:tav>
                                      </p:tavLst>
                                    </p:anim>
                                    <p:anim calcmode="lin" valueType="num">
                                      <p:cBhvr>
                                        <p:cTn id="38" dur="1000" fill="hold"/>
                                        <p:tgtEl>
                                          <p:spTgt spid="2829"/>
                                        </p:tgtEl>
                                        <p:attrNameLst>
                                          <p:attrName>ppt_h</p:attrName>
                                        </p:attrNameLst>
                                      </p:cBhvr>
                                      <p:tavLst>
                                        <p:tav tm="0">
                                          <p:val>
                                            <p:fltVal val="0"/>
                                          </p:val>
                                        </p:tav>
                                        <p:tav tm="100000">
                                          <p:val>
                                            <p:strVal val="#ppt_h"/>
                                          </p:val>
                                        </p:tav>
                                      </p:tavLst>
                                    </p:anim>
                                    <p:animEffect transition="in" filter="fade">
                                      <p:cBhvr>
                                        <p:cTn id="39" dur="1000"/>
                                        <p:tgtEl>
                                          <p:spTgt spid="282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21"/>
                                        </p:tgtEl>
                                        <p:attrNameLst>
                                          <p:attrName>style.visibility</p:attrName>
                                        </p:attrNameLst>
                                      </p:cBhvr>
                                      <p:to>
                                        <p:strVal val="visible"/>
                                      </p:to>
                                    </p:set>
                                    <p:anim calcmode="lin" valueType="num">
                                      <p:cBhvr>
                                        <p:cTn id="42" dur="1000" fill="hold"/>
                                        <p:tgtEl>
                                          <p:spTgt spid="2821"/>
                                        </p:tgtEl>
                                        <p:attrNameLst>
                                          <p:attrName>ppt_w</p:attrName>
                                        </p:attrNameLst>
                                      </p:cBhvr>
                                      <p:tavLst>
                                        <p:tav tm="0">
                                          <p:val>
                                            <p:fltVal val="0"/>
                                          </p:val>
                                        </p:tav>
                                        <p:tav tm="100000">
                                          <p:val>
                                            <p:strVal val="#ppt_w"/>
                                          </p:val>
                                        </p:tav>
                                      </p:tavLst>
                                    </p:anim>
                                    <p:anim calcmode="lin" valueType="num">
                                      <p:cBhvr>
                                        <p:cTn id="43" dur="1000" fill="hold"/>
                                        <p:tgtEl>
                                          <p:spTgt spid="2821"/>
                                        </p:tgtEl>
                                        <p:attrNameLst>
                                          <p:attrName>ppt_h</p:attrName>
                                        </p:attrNameLst>
                                      </p:cBhvr>
                                      <p:tavLst>
                                        <p:tav tm="0">
                                          <p:val>
                                            <p:fltVal val="0"/>
                                          </p:val>
                                        </p:tav>
                                        <p:tav tm="100000">
                                          <p:val>
                                            <p:strVal val="#ppt_h"/>
                                          </p:val>
                                        </p:tav>
                                      </p:tavLst>
                                    </p:anim>
                                    <p:animEffect transition="in" filter="fade">
                                      <p:cBhvr>
                                        <p:cTn id="44" dur="1000"/>
                                        <p:tgtEl>
                                          <p:spTgt spid="28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27"/>
                                        </p:tgtEl>
                                        <p:attrNameLst>
                                          <p:attrName>style.visibility</p:attrName>
                                        </p:attrNameLst>
                                      </p:cBhvr>
                                      <p:to>
                                        <p:strVal val="visible"/>
                                      </p:to>
                                    </p:set>
                                    <p:anim calcmode="lin" valueType="num">
                                      <p:cBhvr>
                                        <p:cTn id="47" dur="1000" fill="hold"/>
                                        <p:tgtEl>
                                          <p:spTgt spid="2827"/>
                                        </p:tgtEl>
                                        <p:attrNameLst>
                                          <p:attrName>ppt_w</p:attrName>
                                        </p:attrNameLst>
                                      </p:cBhvr>
                                      <p:tavLst>
                                        <p:tav tm="0">
                                          <p:val>
                                            <p:fltVal val="0"/>
                                          </p:val>
                                        </p:tav>
                                        <p:tav tm="100000">
                                          <p:val>
                                            <p:strVal val="#ppt_w"/>
                                          </p:val>
                                        </p:tav>
                                      </p:tavLst>
                                    </p:anim>
                                    <p:anim calcmode="lin" valueType="num">
                                      <p:cBhvr>
                                        <p:cTn id="48" dur="1000" fill="hold"/>
                                        <p:tgtEl>
                                          <p:spTgt spid="2827"/>
                                        </p:tgtEl>
                                        <p:attrNameLst>
                                          <p:attrName>ppt_h</p:attrName>
                                        </p:attrNameLst>
                                      </p:cBhvr>
                                      <p:tavLst>
                                        <p:tav tm="0">
                                          <p:val>
                                            <p:fltVal val="0"/>
                                          </p:val>
                                        </p:tav>
                                        <p:tav tm="100000">
                                          <p:val>
                                            <p:strVal val="#ppt_h"/>
                                          </p:val>
                                        </p:tav>
                                      </p:tavLst>
                                    </p:anim>
                                    <p:animEffect transition="in" filter="fade">
                                      <p:cBhvr>
                                        <p:cTn id="49" dur="1000"/>
                                        <p:tgtEl>
                                          <p:spTgt spid="28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8"/>
                                        </p:tgtEl>
                                        <p:attrNameLst>
                                          <p:attrName>style.visibility</p:attrName>
                                        </p:attrNameLst>
                                      </p:cBhvr>
                                      <p:to>
                                        <p:strVal val="visible"/>
                                      </p:to>
                                    </p:set>
                                    <p:anim calcmode="lin" valueType="num">
                                      <p:cBhvr>
                                        <p:cTn id="52" dur="1000" fill="hold"/>
                                        <p:tgtEl>
                                          <p:spTgt spid="98"/>
                                        </p:tgtEl>
                                        <p:attrNameLst>
                                          <p:attrName>ppt_w</p:attrName>
                                        </p:attrNameLst>
                                      </p:cBhvr>
                                      <p:tavLst>
                                        <p:tav tm="0">
                                          <p:val>
                                            <p:fltVal val="0"/>
                                          </p:val>
                                        </p:tav>
                                        <p:tav tm="100000">
                                          <p:val>
                                            <p:strVal val="#ppt_w"/>
                                          </p:val>
                                        </p:tav>
                                      </p:tavLst>
                                    </p:anim>
                                    <p:anim calcmode="lin" valueType="num">
                                      <p:cBhvr>
                                        <p:cTn id="53" dur="1000" fill="hold"/>
                                        <p:tgtEl>
                                          <p:spTgt spid="98"/>
                                        </p:tgtEl>
                                        <p:attrNameLst>
                                          <p:attrName>ppt_h</p:attrName>
                                        </p:attrNameLst>
                                      </p:cBhvr>
                                      <p:tavLst>
                                        <p:tav tm="0">
                                          <p:val>
                                            <p:fltVal val="0"/>
                                          </p:val>
                                        </p:tav>
                                        <p:tav tm="100000">
                                          <p:val>
                                            <p:strVal val="#ppt_h"/>
                                          </p:val>
                                        </p:tav>
                                      </p:tavLst>
                                    </p:anim>
                                    <p:animEffect transition="in" filter="fade">
                                      <p:cBhvr>
                                        <p:cTn id="54" dur="1000"/>
                                        <p:tgtEl>
                                          <p:spTgt spid="9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 calcmode="lin" valueType="num">
                                      <p:cBhvr>
                                        <p:cTn id="57" dur="1000" fill="hold"/>
                                        <p:tgtEl>
                                          <p:spTgt spid="99"/>
                                        </p:tgtEl>
                                        <p:attrNameLst>
                                          <p:attrName>ppt_w</p:attrName>
                                        </p:attrNameLst>
                                      </p:cBhvr>
                                      <p:tavLst>
                                        <p:tav tm="0">
                                          <p:val>
                                            <p:fltVal val="0"/>
                                          </p:val>
                                        </p:tav>
                                        <p:tav tm="100000">
                                          <p:val>
                                            <p:strVal val="#ppt_w"/>
                                          </p:val>
                                        </p:tav>
                                      </p:tavLst>
                                    </p:anim>
                                    <p:anim calcmode="lin" valueType="num">
                                      <p:cBhvr>
                                        <p:cTn id="58" dur="1000" fill="hold"/>
                                        <p:tgtEl>
                                          <p:spTgt spid="99"/>
                                        </p:tgtEl>
                                        <p:attrNameLst>
                                          <p:attrName>ppt_h</p:attrName>
                                        </p:attrNameLst>
                                      </p:cBhvr>
                                      <p:tavLst>
                                        <p:tav tm="0">
                                          <p:val>
                                            <p:fltVal val="0"/>
                                          </p:val>
                                        </p:tav>
                                        <p:tav tm="100000">
                                          <p:val>
                                            <p:strVal val="#ppt_h"/>
                                          </p:val>
                                        </p:tav>
                                      </p:tavLst>
                                    </p:anim>
                                    <p:animEffect transition="in" filter="fade">
                                      <p:cBhvr>
                                        <p:cTn id="59" dur="1000"/>
                                        <p:tgtEl>
                                          <p:spTgt spid="9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7"/>
                                        </p:tgtEl>
                                        <p:attrNameLst>
                                          <p:attrName>style.visibility</p:attrName>
                                        </p:attrNameLst>
                                      </p:cBhvr>
                                      <p:to>
                                        <p:strVal val="visible"/>
                                      </p:to>
                                    </p:set>
                                    <p:anim calcmode="lin" valueType="num">
                                      <p:cBhvr>
                                        <p:cTn id="62" dur="1000" fill="hold"/>
                                        <p:tgtEl>
                                          <p:spTgt spid="107"/>
                                        </p:tgtEl>
                                        <p:attrNameLst>
                                          <p:attrName>ppt_w</p:attrName>
                                        </p:attrNameLst>
                                      </p:cBhvr>
                                      <p:tavLst>
                                        <p:tav tm="0">
                                          <p:val>
                                            <p:fltVal val="0"/>
                                          </p:val>
                                        </p:tav>
                                        <p:tav tm="100000">
                                          <p:val>
                                            <p:strVal val="#ppt_w"/>
                                          </p:val>
                                        </p:tav>
                                      </p:tavLst>
                                    </p:anim>
                                    <p:anim calcmode="lin" valueType="num">
                                      <p:cBhvr>
                                        <p:cTn id="63" dur="1000" fill="hold"/>
                                        <p:tgtEl>
                                          <p:spTgt spid="107"/>
                                        </p:tgtEl>
                                        <p:attrNameLst>
                                          <p:attrName>ppt_h</p:attrName>
                                        </p:attrNameLst>
                                      </p:cBhvr>
                                      <p:tavLst>
                                        <p:tav tm="0">
                                          <p:val>
                                            <p:fltVal val="0"/>
                                          </p:val>
                                        </p:tav>
                                        <p:tav tm="100000">
                                          <p:val>
                                            <p:strVal val="#ppt_h"/>
                                          </p:val>
                                        </p:tav>
                                      </p:tavLst>
                                    </p:anim>
                                    <p:animEffect transition="in" filter="fade">
                                      <p:cBhvr>
                                        <p:cTn id="64" dur="1000"/>
                                        <p:tgtEl>
                                          <p:spTgt spid="10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1000" fill="hold"/>
                                        <p:tgtEl>
                                          <p:spTgt spid="115"/>
                                        </p:tgtEl>
                                        <p:attrNameLst>
                                          <p:attrName>ppt_w</p:attrName>
                                        </p:attrNameLst>
                                      </p:cBhvr>
                                      <p:tavLst>
                                        <p:tav tm="0">
                                          <p:val>
                                            <p:fltVal val="0"/>
                                          </p:val>
                                        </p:tav>
                                        <p:tav tm="100000">
                                          <p:val>
                                            <p:strVal val="#ppt_w"/>
                                          </p:val>
                                        </p:tav>
                                      </p:tavLst>
                                    </p:anim>
                                    <p:anim calcmode="lin" valueType="num">
                                      <p:cBhvr>
                                        <p:cTn id="68" dur="1000" fill="hold"/>
                                        <p:tgtEl>
                                          <p:spTgt spid="115"/>
                                        </p:tgtEl>
                                        <p:attrNameLst>
                                          <p:attrName>ppt_h</p:attrName>
                                        </p:attrNameLst>
                                      </p:cBhvr>
                                      <p:tavLst>
                                        <p:tav tm="0">
                                          <p:val>
                                            <p:fltVal val="0"/>
                                          </p:val>
                                        </p:tav>
                                        <p:tav tm="100000">
                                          <p:val>
                                            <p:strVal val="#ppt_h"/>
                                          </p:val>
                                        </p:tav>
                                      </p:tavLst>
                                    </p:anim>
                                    <p:animEffect transition="in" filter="fade">
                                      <p:cBhvr>
                                        <p:cTn id="69" dur="1000"/>
                                        <p:tgtEl>
                                          <p:spTgt spid="1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09"/>
                                        </p:tgtEl>
                                        <p:attrNameLst>
                                          <p:attrName>style.visibility</p:attrName>
                                        </p:attrNameLst>
                                      </p:cBhvr>
                                      <p:to>
                                        <p:strVal val="visible"/>
                                      </p:to>
                                    </p:set>
                                    <p:anim calcmode="lin" valueType="num">
                                      <p:cBhvr>
                                        <p:cTn id="72" dur="1000" fill="hold"/>
                                        <p:tgtEl>
                                          <p:spTgt spid="109"/>
                                        </p:tgtEl>
                                        <p:attrNameLst>
                                          <p:attrName>ppt_w</p:attrName>
                                        </p:attrNameLst>
                                      </p:cBhvr>
                                      <p:tavLst>
                                        <p:tav tm="0">
                                          <p:val>
                                            <p:fltVal val="0"/>
                                          </p:val>
                                        </p:tav>
                                        <p:tav tm="100000">
                                          <p:val>
                                            <p:strVal val="#ppt_w"/>
                                          </p:val>
                                        </p:tav>
                                      </p:tavLst>
                                    </p:anim>
                                    <p:anim calcmode="lin" valueType="num">
                                      <p:cBhvr>
                                        <p:cTn id="73" dur="1000" fill="hold"/>
                                        <p:tgtEl>
                                          <p:spTgt spid="109"/>
                                        </p:tgtEl>
                                        <p:attrNameLst>
                                          <p:attrName>ppt_h</p:attrName>
                                        </p:attrNameLst>
                                      </p:cBhvr>
                                      <p:tavLst>
                                        <p:tav tm="0">
                                          <p:val>
                                            <p:fltVal val="0"/>
                                          </p:val>
                                        </p:tav>
                                        <p:tav tm="100000">
                                          <p:val>
                                            <p:strVal val="#ppt_h"/>
                                          </p:val>
                                        </p:tav>
                                      </p:tavLst>
                                    </p:anim>
                                    <p:animEffect transition="in" filter="fade">
                                      <p:cBhvr>
                                        <p:cTn id="74" dur="1000"/>
                                        <p:tgtEl>
                                          <p:spTgt spid="10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13"/>
                                        </p:tgtEl>
                                        <p:attrNameLst>
                                          <p:attrName>style.visibility</p:attrName>
                                        </p:attrNameLst>
                                      </p:cBhvr>
                                      <p:to>
                                        <p:strVal val="visible"/>
                                      </p:to>
                                    </p:set>
                                    <p:anim calcmode="lin" valueType="num">
                                      <p:cBhvr>
                                        <p:cTn id="77" dur="1000" fill="hold"/>
                                        <p:tgtEl>
                                          <p:spTgt spid="113"/>
                                        </p:tgtEl>
                                        <p:attrNameLst>
                                          <p:attrName>ppt_w</p:attrName>
                                        </p:attrNameLst>
                                      </p:cBhvr>
                                      <p:tavLst>
                                        <p:tav tm="0">
                                          <p:val>
                                            <p:fltVal val="0"/>
                                          </p:val>
                                        </p:tav>
                                        <p:tav tm="100000">
                                          <p:val>
                                            <p:strVal val="#ppt_w"/>
                                          </p:val>
                                        </p:tav>
                                      </p:tavLst>
                                    </p:anim>
                                    <p:anim calcmode="lin" valueType="num">
                                      <p:cBhvr>
                                        <p:cTn id="78" dur="1000" fill="hold"/>
                                        <p:tgtEl>
                                          <p:spTgt spid="113"/>
                                        </p:tgtEl>
                                        <p:attrNameLst>
                                          <p:attrName>ppt_h</p:attrName>
                                        </p:attrNameLst>
                                      </p:cBhvr>
                                      <p:tavLst>
                                        <p:tav tm="0">
                                          <p:val>
                                            <p:fltVal val="0"/>
                                          </p:val>
                                        </p:tav>
                                        <p:tav tm="100000">
                                          <p:val>
                                            <p:strVal val="#ppt_h"/>
                                          </p:val>
                                        </p:tav>
                                      </p:tavLst>
                                    </p:anim>
                                    <p:animEffect transition="in" filter="fade">
                                      <p:cBhvr>
                                        <p:cTn id="79" dur="1000"/>
                                        <p:tgtEl>
                                          <p:spTgt spid="11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fade">
                                      <p:cBhvr>
                                        <p:cTn id="8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8" grpId="0"/>
      <p:bldP spid="2819" grpId="0"/>
      <p:bldP spid="2820" grpId="0"/>
      <p:bldP spid="2821" grpId="0"/>
      <p:bldP spid="2822" grpId="0"/>
      <p:bldP spid="2824" grpId="0"/>
      <p:bldP spid="2825" grpId="0"/>
      <p:bldP spid="2827" grpId="0"/>
      <p:bldP spid="2829" grpId="0"/>
      <p:bldP spid="107" grpId="0"/>
      <p:bldP spid="109" grpId="0"/>
      <p:bldP spid="113" grpId="0"/>
      <p:bldP spid="115" grpId="0"/>
      <p:bldP spid="98" grpId="0"/>
      <p:bldP spid="99" grpId="0"/>
      <p:bldP spid="1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9448-9D0C-8FA5-D312-60B64E73256B}"/>
              </a:ext>
            </a:extLst>
          </p:cNvPr>
          <p:cNvSpPr>
            <a:spLocks noGrp="1"/>
          </p:cNvSpPr>
          <p:nvPr>
            <p:ph type="title"/>
          </p:nvPr>
        </p:nvSpPr>
        <p:spPr>
          <a:xfrm>
            <a:off x="3104450" y="1433939"/>
            <a:ext cx="2935100" cy="1644300"/>
          </a:xfrm>
        </p:spPr>
        <p:txBody>
          <a:bodyPr/>
          <a:lstStyle/>
          <a:p>
            <a:r>
              <a:rPr lang="en-US" sz="9000" dirty="0"/>
              <a:t>04</a:t>
            </a:r>
            <a:endParaRPr lang="vi-VN" sz="9000" dirty="0"/>
          </a:p>
        </p:txBody>
      </p:sp>
      <p:sp>
        <p:nvSpPr>
          <p:cNvPr id="3" name="Subtitle 2">
            <a:extLst>
              <a:ext uri="{FF2B5EF4-FFF2-40B4-BE49-F238E27FC236}">
                <a16:creationId xmlns:a16="http://schemas.microsoft.com/office/drawing/2014/main" id="{BC5A2FA9-86B0-C182-551B-953E4EB4676E}"/>
              </a:ext>
            </a:extLst>
          </p:cNvPr>
          <p:cNvSpPr>
            <a:spLocks noGrp="1"/>
          </p:cNvSpPr>
          <p:nvPr>
            <p:ph type="subTitle" idx="1"/>
          </p:nvPr>
        </p:nvSpPr>
        <p:spPr>
          <a:xfrm>
            <a:off x="2777238" y="2709863"/>
            <a:ext cx="3663662" cy="1013075"/>
          </a:xfrm>
        </p:spPr>
        <p:txBody>
          <a:bodyPr/>
          <a:lstStyle/>
          <a:p>
            <a:r>
              <a:rPr lang="en-US" sz="6200" b="1" dirty="0">
                <a:solidFill>
                  <a:schemeClr val="accent6"/>
                </a:solidFill>
                <a:latin typeface="Delius Unicase" panose="020B0604020202020204" charset="0"/>
              </a:rPr>
              <a:t>ALIAS</a:t>
            </a:r>
            <a:endParaRPr lang="vi-VN" sz="6200" b="1" dirty="0">
              <a:solidFill>
                <a:schemeClr val="accent6"/>
              </a:solidFill>
            </a:endParaRPr>
          </a:p>
        </p:txBody>
      </p:sp>
      <p:sp>
        <p:nvSpPr>
          <p:cNvPr id="4" name="TextBox 3">
            <a:extLst>
              <a:ext uri="{FF2B5EF4-FFF2-40B4-BE49-F238E27FC236}">
                <a16:creationId xmlns:a16="http://schemas.microsoft.com/office/drawing/2014/main" id="{8D7F1B87-A09D-9BFA-2B2B-EC2119BD529E}"/>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29</a:t>
            </a:r>
          </a:p>
        </p:txBody>
      </p:sp>
    </p:spTree>
    <p:extLst>
      <p:ext uri="{BB962C8B-B14F-4D97-AF65-F5344CB8AC3E}">
        <p14:creationId xmlns:p14="http://schemas.microsoft.com/office/powerpoint/2010/main" val="24780570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par>
                                <p:cTn id="12" presetID="50" presetClass="entr" presetSubtype="0" decel="100000" fill="hold" nodeType="with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75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5" dur="75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750"/>
                                        <p:tgtEl>
                                          <p:spTgt spid="3">
                                            <p:txEl>
                                              <p:pRg st="0" end="0"/>
                                            </p:txEl>
                                          </p:spTgt>
                                        </p:tgtEl>
                                      </p:cBhvr>
                                    </p:animEffect>
                                  </p:childTnLst>
                                </p:cTn>
                              </p:par>
                              <p:par>
                                <p:cTn id="17" presetID="2" presetClass="entr" presetSubtype="4" fill="hold" grpId="0" nodeType="with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2ABB11-8A52-7EA6-894D-78EDDADF4394}"/>
              </a:ext>
            </a:extLst>
          </p:cNvPr>
          <p:cNvSpPr>
            <a:spLocks noGrp="1"/>
          </p:cNvSpPr>
          <p:nvPr>
            <p:ph type="ctrTitle"/>
          </p:nvPr>
        </p:nvSpPr>
        <p:spPr>
          <a:xfrm>
            <a:off x="651313" y="260413"/>
            <a:ext cx="7717500" cy="585300"/>
          </a:xfrm>
        </p:spPr>
        <p:txBody>
          <a:bodyPr/>
          <a:lstStyle/>
          <a:p>
            <a:r>
              <a:rPr lang="en-US" dirty="0">
                <a:latin typeface="Bahnschrift" panose="020B0502040204020203" pitchFamily="34" charset="0"/>
              </a:rPr>
              <a:t>Alias</a:t>
            </a:r>
            <a:br>
              <a:rPr lang="en-US" dirty="0"/>
            </a:br>
            <a:endParaRPr lang="vi-VN" dirty="0"/>
          </a:p>
        </p:txBody>
      </p:sp>
      <p:sp>
        <p:nvSpPr>
          <p:cNvPr id="9" name="TextBox 8">
            <a:extLst>
              <a:ext uri="{FF2B5EF4-FFF2-40B4-BE49-F238E27FC236}">
                <a16:creationId xmlns:a16="http://schemas.microsoft.com/office/drawing/2014/main" id="{D96CED02-83C4-6974-87B9-FBB3621BA723}"/>
              </a:ext>
            </a:extLst>
          </p:cNvPr>
          <p:cNvSpPr txBox="1"/>
          <p:nvPr/>
        </p:nvSpPr>
        <p:spPr>
          <a:xfrm>
            <a:off x="862012" y="917151"/>
            <a:ext cx="7663963" cy="3108543"/>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Alias là khả năng mà tại 1 ô nhớ có nhiều đối tượng cùng trỏ tới  .</a:t>
            </a:r>
          </a:p>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Alias được tạo thông qua con trỏ, biến tham chiếu. </a:t>
            </a:r>
          </a:p>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Việc có nhiều alias trong chương trình thường sẽ gây bối rối cho người dùng vì phải nhớ tên các alias đó .</a:t>
            </a:r>
          </a:p>
        </p:txBody>
      </p:sp>
      <p:sp>
        <p:nvSpPr>
          <p:cNvPr id="4" name="TextBox 3">
            <a:extLst>
              <a:ext uri="{FF2B5EF4-FFF2-40B4-BE49-F238E27FC236}">
                <a16:creationId xmlns:a16="http://schemas.microsoft.com/office/drawing/2014/main" id="{A242BF20-FDF7-D2F9-34D0-84C4DE4C2A34}"/>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30</a:t>
            </a:r>
            <a:endParaRPr lang="vi-VN" sz="3200" dirty="0"/>
          </a:p>
        </p:txBody>
      </p:sp>
    </p:spTree>
    <p:extLst>
      <p:ext uri="{BB962C8B-B14F-4D97-AF65-F5344CB8AC3E}">
        <p14:creationId xmlns:p14="http://schemas.microsoft.com/office/powerpoint/2010/main" val="13022535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checkerboard(across)">
                                      <p:cBhvr>
                                        <p:cTn id="15" dur="500"/>
                                        <p:tgtEl>
                                          <p:spTgt spid="9">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checkerboard(across)">
                                      <p:cBhvr>
                                        <p:cTn id="1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2ABB11-8A52-7EA6-894D-78EDDADF4394}"/>
              </a:ext>
            </a:extLst>
          </p:cNvPr>
          <p:cNvSpPr>
            <a:spLocks noGrp="1"/>
          </p:cNvSpPr>
          <p:nvPr>
            <p:ph type="ctrTitle"/>
          </p:nvPr>
        </p:nvSpPr>
        <p:spPr>
          <a:xfrm>
            <a:off x="651313" y="260413"/>
            <a:ext cx="7717500" cy="585300"/>
          </a:xfrm>
        </p:spPr>
        <p:txBody>
          <a:bodyPr/>
          <a:lstStyle/>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C/C++</a:t>
            </a:r>
            <a:br>
              <a:rPr lang="en-US" dirty="0"/>
            </a:br>
            <a:endParaRPr lang="vi-VN" dirty="0"/>
          </a:p>
        </p:txBody>
      </p:sp>
      <p:sp>
        <p:nvSpPr>
          <p:cNvPr id="7" name="Rectangle: Rounded Corners 6">
            <a:extLst>
              <a:ext uri="{FF2B5EF4-FFF2-40B4-BE49-F238E27FC236}">
                <a16:creationId xmlns:a16="http://schemas.microsoft.com/office/drawing/2014/main" id="{B488E279-4E54-0664-7C8A-5BB303DC6314}"/>
              </a:ext>
            </a:extLst>
          </p:cNvPr>
          <p:cNvSpPr/>
          <p:nvPr/>
        </p:nvSpPr>
        <p:spPr>
          <a:xfrm>
            <a:off x="5000174" y="2821042"/>
            <a:ext cx="2764970" cy="1505875"/>
          </a:xfrm>
          <a:prstGeom prst="roundRect">
            <a:avLst/>
          </a:prstGeom>
          <a:solidFill>
            <a:schemeClr val="bg1">
              <a:lumMod val="9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a:solidFill>
                  <a:sysClr val="windowText" lastClr="000000"/>
                </a:solidFill>
                <a:latin typeface="Barlow" panose="00000500000000000000" pitchFamily="2" charset="0"/>
              </a:rPr>
              <a:t>   int a;</a:t>
            </a:r>
          </a:p>
          <a:p>
            <a:r>
              <a:rPr lang="en-US" sz="2800" dirty="0">
                <a:solidFill>
                  <a:sysClr val="windowText" lastClr="000000"/>
                </a:solidFill>
                <a:latin typeface="Barlow" panose="00000500000000000000" pitchFamily="2" charset="0"/>
              </a:rPr>
              <a:t>   int &amp;r = a;</a:t>
            </a:r>
            <a:endParaRPr lang="vi-VN" sz="2800" dirty="0">
              <a:solidFill>
                <a:sysClr val="windowText" lastClr="000000"/>
              </a:solidFill>
              <a:latin typeface="Barlow" panose="00000500000000000000" pitchFamily="2" charset="0"/>
            </a:endParaRPr>
          </a:p>
        </p:txBody>
      </p:sp>
      <p:sp>
        <p:nvSpPr>
          <p:cNvPr id="9" name="Rectangle: Rounded Corners 8">
            <a:extLst>
              <a:ext uri="{FF2B5EF4-FFF2-40B4-BE49-F238E27FC236}">
                <a16:creationId xmlns:a16="http://schemas.microsoft.com/office/drawing/2014/main" id="{07CC5EB8-4511-769C-B23B-BD0E670C2B5F}"/>
              </a:ext>
            </a:extLst>
          </p:cNvPr>
          <p:cNvSpPr/>
          <p:nvPr/>
        </p:nvSpPr>
        <p:spPr>
          <a:xfrm>
            <a:off x="1386116" y="1025924"/>
            <a:ext cx="2764971" cy="1505875"/>
          </a:xfrm>
          <a:prstGeom prst="roundRect">
            <a:avLst/>
          </a:prstGeom>
          <a:solidFill>
            <a:schemeClr val="bg1">
              <a:lumMod val="9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a:solidFill>
                  <a:sysClr val="windowText" lastClr="000000"/>
                </a:solidFill>
                <a:latin typeface="Barlow" panose="00000500000000000000" pitchFamily="2" charset="0"/>
              </a:rPr>
              <a:t>int x , *</a:t>
            </a:r>
            <a:r>
              <a:rPr lang="en-US" sz="2800" dirty="0" err="1">
                <a:solidFill>
                  <a:sysClr val="windowText" lastClr="000000"/>
                </a:solidFill>
                <a:latin typeface="Barlow" panose="00000500000000000000" pitchFamily="2" charset="0"/>
              </a:rPr>
              <a:t>px</a:t>
            </a:r>
            <a:r>
              <a:rPr lang="en-US" sz="2800" dirty="0">
                <a:solidFill>
                  <a:sysClr val="windowText" lastClr="000000"/>
                </a:solidFill>
                <a:latin typeface="Barlow" panose="00000500000000000000" pitchFamily="2" charset="0"/>
              </a:rPr>
              <a:t>;</a:t>
            </a:r>
          </a:p>
          <a:p>
            <a:r>
              <a:rPr lang="en-US" sz="2800" dirty="0">
                <a:solidFill>
                  <a:sysClr val="windowText" lastClr="000000"/>
                </a:solidFill>
                <a:latin typeface="Barlow" panose="00000500000000000000" pitchFamily="2" charset="0"/>
              </a:rPr>
              <a:t>x = 3;</a:t>
            </a:r>
          </a:p>
          <a:p>
            <a:r>
              <a:rPr lang="en-US" sz="2800" dirty="0" err="1">
                <a:solidFill>
                  <a:sysClr val="windowText" lastClr="000000"/>
                </a:solidFill>
                <a:latin typeface="Barlow" panose="00000500000000000000" pitchFamily="2" charset="0"/>
              </a:rPr>
              <a:t>px</a:t>
            </a:r>
            <a:r>
              <a:rPr lang="en-US" sz="2800" dirty="0">
                <a:solidFill>
                  <a:sysClr val="windowText" lastClr="000000"/>
                </a:solidFill>
                <a:latin typeface="Barlow" panose="00000500000000000000" pitchFamily="2" charset="0"/>
              </a:rPr>
              <a:t> = &amp;x ; </a:t>
            </a:r>
            <a:endParaRPr lang="vi-VN" sz="2800" dirty="0">
              <a:solidFill>
                <a:sysClr val="windowText" lastClr="000000"/>
              </a:solidFill>
              <a:latin typeface="Barlow" panose="00000500000000000000" pitchFamily="2" charset="0"/>
            </a:endParaRPr>
          </a:p>
        </p:txBody>
      </p:sp>
      <p:sp>
        <p:nvSpPr>
          <p:cNvPr id="4" name="Rectangle 3">
            <a:extLst>
              <a:ext uri="{FF2B5EF4-FFF2-40B4-BE49-F238E27FC236}">
                <a16:creationId xmlns:a16="http://schemas.microsoft.com/office/drawing/2014/main" id="{F07F5703-B60D-1DED-75F8-BF78B2820404}"/>
              </a:ext>
            </a:extLst>
          </p:cNvPr>
          <p:cNvSpPr/>
          <p:nvPr/>
        </p:nvSpPr>
        <p:spPr>
          <a:xfrm>
            <a:off x="5810929" y="3606921"/>
            <a:ext cx="442686" cy="3875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916D9B1B-60A5-60FD-D85E-006AC51B5054}"/>
              </a:ext>
            </a:extLst>
          </p:cNvPr>
          <p:cNvSpPr/>
          <p:nvPr/>
        </p:nvSpPr>
        <p:spPr>
          <a:xfrm>
            <a:off x="1502230" y="2094979"/>
            <a:ext cx="1139371" cy="34562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8D67E31B-E5AB-3C96-A41E-7DB7942C2DCD}"/>
              </a:ext>
            </a:extLst>
          </p:cNvPr>
          <p:cNvSpPr txBox="1"/>
          <p:nvPr/>
        </p:nvSpPr>
        <p:spPr>
          <a:xfrm>
            <a:off x="1284516" y="2821042"/>
            <a:ext cx="2866571" cy="1323439"/>
          </a:xfrm>
          <a:prstGeom prst="rect">
            <a:avLst/>
          </a:prstGeom>
          <a:noFill/>
        </p:spPr>
        <p:txBody>
          <a:bodyPr wrap="square" rtlCol="0">
            <a:spAutoFit/>
          </a:bodyPr>
          <a:lstStyle/>
          <a:p>
            <a:r>
              <a:rPr lang="vi-VN" sz="2000" dirty="0">
                <a:latin typeface="Barlow" panose="00000500000000000000" pitchFamily="2" charset="0"/>
              </a:rPr>
              <a:t>Biến tham chiếu của a là r, khi đó r dùng chung vùng nhớ của a,r là một Alias</a:t>
            </a:r>
          </a:p>
        </p:txBody>
      </p:sp>
      <p:sp>
        <p:nvSpPr>
          <p:cNvPr id="13" name="TextBox 12">
            <a:extLst>
              <a:ext uri="{FF2B5EF4-FFF2-40B4-BE49-F238E27FC236}">
                <a16:creationId xmlns:a16="http://schemas.microsoft.com/office/drawing/2014/main" id="{63D6E64C-BB19-3E22-3766-9A8837F794D8}"/>
              </a:ext>
            </a:extLst>
          </p:cNvPr>
          <p:cNvSpPr txBox="1"/>
          <p:nvPr/>
        </p:nvSpPr>
        <p:spPr>
          <a:xfrm>
            <a:off x="4902201" y="940534"/>
            <a:ext cx="2960915" cy="1631216"/>
          </a:xfrm>
          <a:prstGeom prst="rect">
            <a:avLst/>
          </a:prstGeom>
          <a:noFill/>
        </p:spPr>
        <p:txBody>
          <a:bodyPr wrap="square">
            <a:spAutoFit/>
          </a:bodyPr>
          <a:lstStyle/>
          <a:p>
            <a:r>
              <a:rPr lang="vi-VN" sz="2000" dirty="0">
                <a:latin typeface="Barlow" panose="00000500000000000000" pitchFamily="2" charset="0"/>
              </a:rPr>
              <a:t>Biến px dùng để chứa địa chỉ của một biến thực .Câu lệnh trên sẽ lưu trữ địa chỉ của biến x vào con trỏ px.</a:t>
            </a:r>
          </a:p>
        </p:txBody>
      </p:sp>
      <p:sp>
        <p:nvSpPr>
          <p:cNvPr id="12" name="TextBox 11">
            <a:extLst>
              <a:ext uri="{FF2B5EF4-FFF2-40B4-BE49-F238E27FC236}">
                <a16:creationId xmlns:a16="http://schemas.microsoft.com/office/drawing/2014/main" id="{E96C40B6-14B5-DB9E-BA7C-5A61719D2FCA}"/>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31</a:t>
            </a:r>
            <a:endParaRPr lang="vi-VN" sz="3200" dirty="0"/>
          </a:p>
        </p:txBody>
      </p:sp>
    </p:spTree>
    <p:extLst>
      <p:ext uri="{BB962C8B-B14F-4D97-AF65-F5344CB8AC3E}">
        <p14:creationId xmlns:p14="http://schemas.microsoft.com/office/powerpoint/2010/main" val="2784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upRight)">
                                      <p:cBhvr>
                                        <p:cTn id="18" dur="500"/>
                                        <p:tgtEl>
                                          <p:spTgt spid="13"/>
                                        </p:tgtEl>
                                      </p:cBhvr>
                                    </p:animEffect>
                                  </p:childTnLst>
                                </p:cTn>
                              </p:par>
                              <p:par>
                                <p:cTn id="19" presetID="18" presetClass="entr" presetSubtype="3"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trips(upRigh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Left)">
                                      <p:cBhvr>
                                        <p:cTn id="26" dur="500"/>
                                        <p:tgtEl>
                                          <p:spTgt spid="10"/>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trips(down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4" grpId="0" animBg="1"/>
      <p:bldP spid="10" grpId="0" animBg="1"/>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4DF10C-E92C-824F-C711-359C6F1E980E}"/>
              </a:ext>
            </a:extLst>
          </p:cNvPr>
          <p:cNvSpPr>
            <a:spLocks noGrp="1"/>
          </p:cNvSpPr>
          <p:nvPr>
            <p:ph type="title"/>
          </p:nvPr>
        </p:nvSpPr>
        <p:spPr>
          <a:xfrm>
            <a:off x="2340852" y="2707508"/>
            <a:ext cx="4963800" cy="908100"/>
          </a:xfrm>
        </p:spPr>
        <p:txBody>
          <a:bodyPr/>
          <a:lstStyle/>
          <a:p>
            <a:r>
              <a:rPr lang="vi-VN" dirty="0"/>
              <a:t>BINDING</a:t>
            </a:r>
          </a:p>
        </p:txBody>
      </p:sp>
      <p:sp>
        <p:nvSpPr>
          <p:cNvPr id="8" name="Title 7">
            <a:extLst>
              <a:ext uri="{FF2B5EF4-FFF2-40B4-BE49-F238E27FC236}">
                <a16:creationId xmlns:a16="http://schemas.microsoft.com/office/drawing/2014/main" id="{EA2D8D97-8CD7-ECD5-C9D8-3AE341D54D0E}"/>
              </a:ext>
            </a:extLst>
          </p:cNvPr>
          <p:cNvSpPr>
            <a:spLocks noGrp="1"/>
          </p:cNvSpPr>
          <p:nvPr>
            <p:ph type="title" idx="2"/>
          </p:nvPr>
        </p:nvSpPr>
        <p:spPr>
          <a:xfrm>
            <a:off x="2340852" y="1311508"/>
            <a:ext cx="3684600" cy="1413900"/>
          </a:xfrm>
        </p:spPr>
        <p:txBody>
          <a:bodyPr/>
          <a:lstStyle/>
          <a:p>
            <a:r>
              <a:rPr lang="vi-VN" dirty="0"/>
              <a:t>05</a:t>
            </a:r>
          </a:p>
        </p:txBody>
      </p:sp>
      <p:sp>
        <p:nvSpPr>
          <p:cNvPr id="4" name="TextBox 3">
            <a:extLst>
              <a:ext uri="{FF2B5EF4-FFF2-40B4-BE49-F238E27FC236}">
                <a16:creationId xmlns:a16="http://schemas.microsoft.com/office/drawing/2014/main" id="{B54AD680-B78E-B5B7-8368-FF0F4A6A28D0}"/>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32</a:t>
            </a:r>
            <a:endParaRPr lang="vi-VN" sz="3200" dirty="0"/>
          </a:p>
        </p:txBody>
      </p:sp>
    </p:spTree>
    <p:extLst>
      <p:ext uri="{BB962C8B-B14F-4D97-AF65-F5344CB8AC3E}">
        <p14:creationId xmlns:p14="http://schemas.microsoft.com/office/powerpoint/2010/main" val="17149909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set>
                                      <p:cBhvr>
                                        <p:cTn id="7" dur="341" fill="hold">
                                          <p:stCondLst>
                                            <p:cond delay="0"/>
                                          </p:stCondLst>
                                        </p:cTn>
                                        <p:tgtEl>
                                          <p:spTgt spid="8"/>
                                        </p:tgtEl>
                                        <p:attrNameLst>
                                          <p:attrName>style.rotation</p:attrName>
                                        </p:attrNameLst>
                                      </p:cBhvr>
                                      <p:to>
                                        <p:strVal val="-45.0"/>
                                      </p:to>
                                    </p:set>
                                    <p:anim calcmode="lin" valueType="num">
                                      <p:cBhvr>
                                        <p:cTn id="8" dur="341" fill="hold">
                                          <p:stCondLst>
                                            <p:cond delay="341"/>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8"/>
                                        </p:tgtEl>
                                        <p:attrNameLst>
                                          <p:attrName>ppt_y</p:attrName>
                                        </p:attrNameLst>
                                      </p:cBhvr>
                                      <p:tavLst>
                                        <p:tav tm="0">
                                          <p:val>
                                            <p:strVal val="#ppt_y-(0.354*#ppt_w-0.172*#ppt_h)"/>
                                          </p:val>
                                        </p:tav>
                                        <p:tav tm="100000">
                                          <p:val>
                                            <p:strVal val="#ppt_y"/>
                                          </p:val>
                                        </p:tav>
                                      </p:tavLst>
                                    </p:anim>
                                  </p:childTnLst>
                                </p:cTn>
                              </p:par>
                              <p:par>
                                <p:cTn id="12" presetID="50" presetClass="entr" presetSubtype="0" decel="100000"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F2868-76AF-1CDC-8618-0FDA153C568C}"/>
              </a:ext>
            </a:extLst>
          </p:cNvPr>
          <p:cNvSpPr>
            <a:spLocks noGrp="1"/>
          </p:cNvSpPr>
          <p:nvPr>
            <p:ph type="ctrTitle"/>
          </p:nvPr>
        </p:nvSpPr>
        <p:spPr>
          <a:xfrm>
            <a:off x="2422046" y="974626"/>
            <a:ext cx="3684181" cy="480361"/>
          </a:xfrm>
        </p:spPr>
        <p:txBody>
          <a:bodyPr/>
          <a:lstStyle/>
          <a:p>
            <a:r>
              <a:rPr lang="vi-VN" dirty="0">
                <a:latin typeface="Bahnschrift" panose="020B0502040204020203" pitchFamily="34" charset="0"/>
              </a:rPr>
              <a:t>Content of binding</a:t>
            </a:r>
          </a:p>
        </p:txBody>
      </p:sp>
      <p:sp>
        <p:nvSpPr>
          <p:cNvPr id="11" name="TextBox 10">
            <a:extLst>
              <a:ext uri="{FF2B5EF4-FFF2-40B4-BE49-F238E27FC236}">
                <a16:creationId xmlns:a16="http://schemas.microsoft.com/office/drawing/2014/main" id="{A023E5A0-042D-8912-AAF5-ADD7631B3245}"/>
              </a:ext>
            </a:extLst>
          </p:cNvPr>
          <p:cNvSpPr txBox="1"/>
          <p:nvPr/>
        </p:nvSpPr>
        <p:spPr>
          <a:xfrm>
            <a:off x="1784115" y="1891510"/>
            <a:ext cx="5661422" cy="1815882"/>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Thời gian liên kết (Binding time).</a:t>
            </a:r>
          </a:p>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Các kiểu liên kết(Binding type)  :</a:t>
            </a:r>
          </a:p>
          <a:p>
            <a:r>
              <a:rPr lang="vi-VN" sz="2800" dirty="0">
                <a:latin typeface="Barlow" panose="00000500000000000000" pitchFamily="2" charset="0"/>
              </a:rPr>
              <a:t>	Liên kết tĩnh </a:t>
            </a:r>
          </a:p>
          <a:p>
            <a:r>
              <a:rPr lang="vi-VN" sz="2800" dirty="0">
                <a:latin typeface="Barlow" panose="00000500000000000000" pitchFamily="2" charset="0"/>
              </a:rPr>
              <a:t>	Liên kết động </a:t>
            </a:r>
          </a:p>
        </p:txBody>
      </p:sp>
      <p:cxnSp>
        <p:nvCxnSpPr>
          <p:cNvPr id="32" name="Connector: Elbow 31">
            <a:extLst>
              <a:ext uri="{FF2B5EF4-FFF2-40B4-BE49-F238E27FC236}">
                <a16:creationId xmlns:a16="http://schemas.microsoft.com/office/drawing/2014/main" id="{1448A5C1-1B29-41A5-5EB9-542EE93613FC}"/>
              </a:ext>
            </a:extLst>
          </p:cNvPr>
          <p:cNvCxnSpPr>
            <a:cxnSpLocks/>
          </p:cNvCxnSpPr>
          <p:nvPr/>
        </p:nvCxnSpPr>
        <p:spPr>
          <a:xfrm>
            <a:off x="1948320" y="2576890"/>
            <a:ext cx="776550" cy="445122"/>
          </a:xfrm>
          <a:prstGeom prst="bentConnector3">
            <a:avLst>
              <a:gd name="adj1" fmla="val 14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ACFD0C5-DE1B-F86B-E2CD-8A958C54420E}"/>
              </a:ext>
            </a:extLst>
          </p:cNvPr>
          <p:cNvCxnSpPr>
            <a:cxnSpLocks/>
          </p:cNvCxnSpPr>
          <p:nvPr/>
        </p:nvCxnSpPr>
        <p:spPr>
          <a:xfrm>
            <a:off x="2048037" y="3022012"/>
            <a:ext cx="676833" cy="436523"/>
          </a:xfrm>
          <a:prstGeom prst="bentConnector3">
            <a:avLst>
              <a:gd name="adj1" fmla="val -1239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EB04F8-AC8F-E190-7B75-5102B438494C}"/>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33</a:t>
            </a:r>
            <a:endParaRPr lang="vi-VN" sz="3200" dirty="0"/>
          </a:p>
        </p:txBody>
      </p:sp>
    </p:spTree>
    <p:extLst>
      <p:ext uri="{BB962C8B-B14F-4D97-AF65-F5344CB8AC3E}">
        <p14:creationId xmlns:p14="http://schemas.microsoft.com/office/powerpoint/2010/main" val="1051282213"/>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edge">
                                      <p:cBhvr>
                                        <p:cTn id="14" dur="750"/>
                                        <p:tgtEl>
                                          <p:spTgt spid="11">
                                            <p:txEl>
                                              <p:pRg st="0" end="0"/>
                                            </p:txEl>
                                          </p:spTgt>
                                        </p:tgtEl>
                                      </p:cBhvr>
                                    </p:animEffect>
                                  </p:childTnLst>
                                </p:cTn>
                              </p:par>
                              <p:par>
                                <p:cTn id="15" presetID="20"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edge">
                                      <p:cBhvr>
                                        <p:cTn id="17" dur="750"/>
                                        <p:tgtEl>
                                          <p:spTgt spid="11">
                                            <p:txEl>
                                              <p:pRg st="1" end="1"/>
                                            </p:txEl>
                                          </p:spTgt>
                                        </p:tgtEl>
                                      </p:cBhvr>
                                    </p:animEffect>
                                  </p:childTnLst>
                                </p:cTn>
                              </p:par>
                              <p:par>
                                <p:cTn id="18" presetID="20" presetClass="entr" presetSubtype="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wedge">
                                      <p:cBhvr>
                                        <p:cTn id="20" dur="750"/>
                                        <p:tgtEl>
                                          <p:spTgt spid="11">
                                            <p:txEl>
                                              <p:pRg st="2" end="2"/>
                                            </p:txEl>
                                          </p:spTgt>
                                        </p:tgtEl>
                                      </p:cBhvr>
                                    </p:animEffect>
                                  </p:childTnLst>
                                </p:cTn>
                              </p:par>
                              <p:par>
                                <p:cTn id="21" presetID="20" presetClass="entr" presetSubtype="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edge">
                                      <p:cBhvr>
                                        <p:cTn id="23" dur="750"/>
                                        <p:tgtEl>
                                          <p:spTgt spid="11">
                                            <p:txEl>
                                              <p:pRg st="3" end="3"/>
                                            </p:txEl>
                                          </p:spTgt>
                                        </p:tgtEl>
                                      </p:cBhvr>
                                    </p:animEffect>
                                  </p:childTnLst>
                                </p:cTn>
                              </p:par>
                              <p:par>
                                <p:cTn id="24" presetID="2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edge">
                                      <p:cBhvr>
                                        <p:cTn id="26" dur="750"/>
                                        <p:tgtEl>
                                          <p:spTgt spid="32"/>
                                        </p:tgtEl>
                                      </p:cBhvr>
                                    </p:animEffect>
                                  </p:childTnLst>
                                </p:cTn>
                              </p:par>
                              <p:par>
                                <p:cTn id="27" presetID="20"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edge">
                                      <p:cBhvr>
                                        <p:cTn id="29"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34CE23-9EDB-AB03-9995-75CDD27E2F13}"/>
              </a:ext>
            </a:extLst>
          </p:cNvPr>
          <p:cNvSpPr>
            <a:spLocks noGrp="1"/>
          </p:cNvSpPr>
          <p:nvPr>
            <p:ph type="ctrTitle"/>
          </p:nvPr>
        </p:nvSpPr>
        <p:spPr/>
        <p:txBody>
          <a:bodyPr/>
          <a:lstStyle/>
          <a:p>
            <a:r>
              <a:rPr lang="vi-VN" dirty="0">
                <a:latin typeface="Bahnschrift" panose="020B0502040204020203" pitchFamily="34" charset="0"/>
              </a:rPr>
              <a:t>Thời gian liên kết</a:t>
            </a:r>
          </a:p>
        </p:txBody>
      </p:sp>
      <p:sp>
        <p:nvSpPr>
          <p:cNvPr id="10" name="TextBox 9">
            <a:extLst>
              <a:ext uri="{FF2B5EF4-FFF2-40B4-BE49-F238E27FC236}">
                <a16:creationId xmlns:a16="http://schemas.microsoft.com/office/drawing/2014/main" id="{D87F1748-AD38-6D4B-E5EE-085D1F44F228}"/>
              </a:ext>
            </a:extLst>
          </p:cNvPr>
          <p:cNvSpPr txBox="1"/>
          <p:nvPr/>
        </p:nvSpPr>
        <p:spPr>
          <a:xfrm>
            <a:off x="905982" y="1312581"/>
            <a:ext cx="7524750" cy="2677656"/>
          </a:xfrm>
          <a:prstGeom prst="rect">
            <a:avLst/>
          </a:prstGeom>
          <a:noFill/>
        </p:spPr>
        <p:txBody>
          <a:bodyPr wrap="square">
            <a:spAutoFit/>
          </a:bodyPr>
          <a:lstStyle/>
          <a:p>
            <a:pPr marL="285750" indent="-285750">
              <a:buClr>
                <a:schemeClr val="accent1"/>
              </a:buClr>
              <a:buSzPct val="140000"/>
              <a:buFont typeface="Arial" panose="020B0604020202020204" pitchFamily="34" charset="0"/>
              <a:buChar char="•"/>
            </a:pPr>
            <a:r>
              <a:rPr lang="vi-VN" sz="2800" dirty="0">
                <a:latin typeface="Barlow" panose="00000500000000000000" pitchFamily="2" charset="0"/>
              </a:rPr>
              <a:t>Ngôn ngữ thiết kế : liên kết các ký hiệu toán tử với các phép toán.Ví dụ: </a:t>
            </a:r>
            <a:r>
              <a:rPr lang="vi-VN" sz="2800" i="1" dirty="0">
                <a:latin typeface="Barlow" panose="00000500000000000000" pitchFamily="2" charset="0"/>
              </a:rPr>
              <a:t>Biểu tượng dấu hoa thị (*) được liên kết với phép toán nhân</a:t>
            </a:r>
            <a:r>
              <a:rPr lang="vi-VN" sz="2800" dirty="0">
                <a:latin typeface="Barlow" panose="00000500000000000000" pitchFamily="2" charset="0"/>
              </a:rPr>
              <a:t>.</a:t>
            </a:r>
          </a:p>
          <a:p>
            <a:pPr marL="285750" indent="-285750">
              <a:buClr>
                <a:schemeClr val="accent1"/>
              </a:buClr>
              <a:buSzPct val="140000"/>
              <a:buFont typeface="Arial" panose="020B0604020202020204" pitchFamily="34" charset="0"/>
              <a:buChar char="•"/>
            </a:pPr>
            <a:r>
              <a:rPr lang="vi-VN" sz="2800" dirty="0">
                <a:latin typeface="Barlow" panose="00000500000000000000" pitchFamily="2" charset="0"/>
              </a:rPr>
              <a:t>Thời gian thực hiện ngôn ngữ: Ví dụ : </a:t>
            </a:r>
            <a:r>
              <a:rPr lang="vi-VN" sz="2800" i="1" dirty="0">
                <a:latin typeface="Barlow" panose="00000500000000000000" pitchFamily="2" charset="0"/>
              </a:rPr>
              <a:t>Kiểu dữ liệu int trong C được liên kết đến một phạm vi chứa các giá trị nhất định.</a:t>
            </a:r>
          </a:p>
        </p:txBody>
      </p:sp>
      <p:sp>
        <p:nvSpPr>
          <p:cNvPr id="4" name="TextBox 3">
            <a:extLst>
              <a:ext uri="{FF2B5EF4-FFF2-40B4-BE49-F238E27FC236}">
                <a16:creationId xmlns:a16="http://schemas.microsoft.com/office/drawing/2014/main" id="{393DF5AD-97F2-7B1D-1687-22A73606C3E1}"/>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34</a:t>
            </a:r>
            <a:endParaRPr lang="vi-VN" sz="3200" dirty="0"/>
          </a:p>
        </p:txBody>
      </p:sp>
    </p:spTree>
    <p:extLst>
      <p:ext uri="{BB962C8B-B14F-4D97-AF65-F5344CB8AC3E}">
        <p14:creationId xmlns:p14="http://schemas.microsoft.com/office/powerpoint/2010/main" val="25862491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trips(downRight)">
                                      <p:cBhvr>
                                        <p:cTn id="12" dur="500"/>
                                        <p:tgtEl>
                                          <p:spTgt spid="10">
                                            <p:txEl>
                                              <p:pRg st="0" end="0"/>
                                            </p:txEl>
                                          </p:spTgt>
                                        </p:tgtEl>
                                      </p:cBhvr>
                                    </p:animEffect>
                                  </p:childTnLst>
                                </p:cTn>
                              </p:par>
                              <p:par>
                                <p:cTn id="13" presetID="18" presetClass="entr" presetSubtype="3"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strips(upRight)">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0">
                                            <p:txEl>
                                              <p:pRg st="0" end="0"/>
                                            </p:txEl>
                                          </p:spTgt>
                                        </p:tgtEl>
                                      </p:cBhvr>
                                    </p:animEffect>
                                    <p:set>
                                      <p:cBhvr>
                                        <p:cTn id="20" dur="1" fill="hold">
                                          <p:stCondLst>
                                            <p:cond delay="499"/>
                                          </p:stCondLst>
                                        </p:cTn>
                                        <p:tgtEl>
                                          <p:spTgt spid="10">
                                            <p:txEl>
                                              <p:pRg st="0" end="0"/>
                                            </p:txEl>
                                          </p:spTgt>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10">
                                            <p:txEl>
                                              <p:pRg st="1" end="1"/>
                                            </p:txEl>
                                          </p:spTgt>
                                        </p:tgtEl>
                                      </p:cBhvr>
                                    </p:animEffect>
                                    <p:set>
                                      <p:cBhvr>
                                        <p:cTn id="23" dur="1" fill="hold">
                                          <p:stCondLst>
                                            <p:cond delay="499"/>
                                          </p:stCondLst>
                                        </p:cTn>
                                        <p:tgtEl>
                                          <p:spTgt spid="10">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34CE23-9EDB-AB03-9995-75CDD27E2F13}"/>
              </a:ext>
            </a:extLst>
          </p:cNvPr>
          <p:cNvSpPr>
            <a:spLocks noGrp="1"/>
          </p:cNvSpPr>
          <p:nvPr>
            <p:ph type="ctrTitle"/>
          </p:nvPr>
        </p:nvSpPr>
        <p:spPr/>
        <p:txBody>
          <a:bodyPr/>
          <a:lstStyle/>
          <a:p>
            <a:r>
              <a:rPr lang="vi-VN" dirty="0">
                <a:latin typeface="Bahnschrift" panose="020B0502040204020203" pitchFamily="34" charset="0"/>
              </a:rPr>
              <a:t>Thời gian liên kết</a:t>
            </a:r>
          </a:p>
        </p:txBody>
      </p:sp>
      <p:sp>
        <p:nvSpPr>
          <p:cNvPr id="10" name="TextBox 9">
            <a:extLst>
              <a:ext uri="{FF2B5EF4-FFF2-40B4-BE49-F238E27FC236}">
                <a16:creationId xmlns:a16="http://schemas.microsoft.com/office/drawing/2014/main" id="{D87F1748-AD38-6D4B-E5EE-085D1F44F228}"/>
              </a:ext>
            </a:extLst>
          </p:cNvPr>
          <p:cNvSpPr txBox="1"/>
          <p:nvPr/>
        </p:nvSpPr>
        <p:spPr>
          <a:xfrm>
            <a:off x="958850" y="1282276"/>
            <a:ext cx="7524750" cy="2677656"/>
          </a:xfrm>
          <a:prstGeom prst="rect">
            <a:avLst/>
          </a:prstGeom>
          <a:noFill/>
        </p:spPr>
        <p:txBody>
          <a:bodyPr wrap="square">
            <a:spAutoFit/>
          </a:bodyPr>
          <a:lstStyle/>
          <a:p>
            <a:pPr marL="285750" indent="-285750">
              <a:buClr>
                <a:schemeClr val="accent1"/>
              </a:buClr>
              <a:buSzPct val="140000"/>
              <a:buFont typeface="Arial" panose="020B0604020202020204" pitchFamily="34" charset="0"/>
              <a:buChar char="•"/>
            </a:pPr>
            <a:r>
              <a:rPr lang="vi-VN" sz="2800" dirty="0">
                <a:latin typeface="Barlow" panose="00000500000000000000" pitchFamily="2" charset="0"/>
              </a:rPr>
              <a:t>Thời gian biên dịch:liên kết một biến với một kiểu dữ liệu cụ thể khi biên dịch thời gian</a:t>
            </a:r>
          </a:p>
          <a:p>
            <a:pPr marL="285750" indent="-285750">
              <a:buClr>
                <a:schemeClr val="accent1"/>
              </a:buClr>
              <a:buSzPct val="140000"/>
              <a:buFont typeface="Arial" panose="020B0604020202020204" pitchFamily="34" charset="0"/>
              <a:buChar char="•"/>
            </a:pPr>
            <a:r>
              <a:rPr lang="vi-VN" sz="2800" dirty="0">
                <a:latin typeface="Barlow" panose="00000500000000000000" pitchFamily="2" charset="0"/>
              </a:rPr>
              <a:t>Thời gian tải: liên kết một biến với một ô nhớ (ví dụ: biến tĩnh trong C)</a:t>
            </a:r>
          </a:p>
          <a:p>
            <a:pPr marL="285750" indent="-285750">
              <a:buClr>
                <a:schemeClr val="accent1"/>
              </a:buClr>
              <a:buSzPct val="140000"/>
              <a:buFont typeface="Arial" panose="020B0604020202020204" pitchFamily="34" charset="0"/>
              <a:buChar char="•"/>
            </a:pPr>
            <a:r>
              <a:rPr lang="vi-VN" sz="2800" dirty="0">
                <a:latin typeface="Barlow" panose="00000500000000000000" pitchFamily="2" charset="0"/>
              </a:rPr>
              <a:t>Runtime: liên kết một biến cục bộ không ổn định(nonstatic local variable) với một ô nhớ. </a:t>
            </a:r>
          </a:p>
        </p:txBody>
      </p:sp>
      <p:sp>
        <p:nvSpPr>
          <p:cNvPr id="4" name="TextBox 3">
            <a:extLst>
              <a:ext uri="{FF2B5EF4-FFF2-40B4-BE49-F238E27FC236}">
                <a16:creationId xmlns:a16="http://schemas.microsoft.com/office/drawing/2014/main" id="{54A641AB-0164-7201-478A-F0DC4FF792B0}"/>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35</a:t>
            </a:r>
            <a:endParaRPr lang="vi-VN" sz="3200" dirty="0"/>
          </a:p>
        </p:txBody>
      </p:sp>
    </p:spTree>
    <p:extLst>
      <p:ext uri="{BB962C8B-B14F-4D97-AF65-F5344CB8AC3E}">
        <p14:creationId xmlns:p14="http://schemas.microsoft.com/office/powerpoint/2010/main" val="303663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up)">
                                      <p:cBhvr>
                                        <p:cTn id="10" dur="500"/>
                                        <p:tgtEl>
                                          <p:spTgt spid="10">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up)">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0BF-06DE-50AE-8D47-9C7AF0E6F272}"/>
              </a:ext>
            </a:extLst>
          </p:cNvPr>
          <p:cNvSpPr>
            <a:spLocks noGrp="1"/>
          </p:cNvSpPr>
          <p:nvPr>
            <p:ph type="ctrTitle" idx="4294967295"/>
          </p:nvPr>
        </p:nvSpPr>
        <p:spPr>
          <a:xfrm>
            <a:off x="2718577" y="459938"/>
            <a:ext cx="3964164" cy="584200"/>
          </a:xfrm>
        </p:spPr>
        <p:txBody>
          <a:bodyPr/>
          <a:lstStyle/>
          <a:p>
            <a:r>
              <a:rPr lang="vi-VN" dirty="0">
                <a:latin typeface="Bahnschrift" panose="020B0502040204020203" pitchFamily="34" charset="0"/>
              </a:rPr>
              <a:t>Các loại liên kết</a:t>
            </a:r>
          </a:p>
        </p:txBody>
      </p:sp>
      <p:sp>
        <p:nvSpPr>
          <p:cNvPr id="24" name="TextBox 23">
            <a:extLst>
              <a:ext uri="{FF2B5EF4-FFF2-40B4-BE49-F238E27FC236}">
                <a16:creationId xmlns:a16="http://schemas.microsoft.com/office/drawing/2014/main" id="{0EBFF58F-C4E6-0670-7C30-E65DCC7EA543}"/>
              </a:ext>
            </a:extLst>
          </p:cNvPr>
          <p:cNvSpPr txBox="1"/>
          <p:nvPr/>
        </p:nvSpPr>
        <p:spPr>
          <a:xfrm>
            <a:off x="131288" y="1200285"/>
            <a:ext cx="8328446" cy="3255507"/>
          </a:xfrm>
          <a:prstGeom prst="rect">
            <a:avLst/>
          </a:prstGeom>
          <a:noFill/>
        </p:spPr>
        <p:txBody>
          <a:bodyPr wrap="square">
            <a:spAutoFit/>
          </a:bodyPr>
          <a:lstStyle/>
          <a:p>
            <a:pPr marL="914400" indent="-457200">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vi-VN" sz="2800" dirty="0">
                <a:effectLst/>
                <a:latin typeface="Barlow" panose="00000500000000000000" pitchFamily="2" charset="0"/>
                <a:ea typeface="Arial" panose="020B0604020202020204" pitchFamily="34" charset="0"/>
                <a:cs typeface="Times New Roman" panose="02020603050405020304" pitchFamily="18" charset="0"/>
              </a:rPr>
              <a:t>liên kết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tĩnh</a:t>
            </a:r>
            <a:r>
              <a:rPr lang="en-US" sz="2800" dirty="0">
                <a:effectLst/>
                <a:latin typeface="Barlow" panose="00000500000000000000" pitchFamily="2" charset="0"/>
                <a:ea typeface="Arial" panose="020B0604020202020204" pitchFamily="34" charset="0"/>
                <a:cs typeface="Times New Roman" panose="02020603050405020304" pitchFamily="18" charset="0"/>
              </a:rPr>
              <a:t> (static) </a:t>
            </a:r>
            <a:r>
              <a:rPr lang="en-US" sz="2800" dirty="0" err="1">
                <a:effectLst/>
                <a:latin typeface="Barlow" panose="00000500000000000000" pitchFamily="2" charset="0"/>
                <a:ea typeface="Arial" panose="020B0604020202020204" pitchFamily="34" charset="0"/>
                <a:cs typeface="Times New Roman" panose="02020603050405020304" pitchFamily="18" charset="0"/>
              </a:rPr>
              <a:t>nếu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xuất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hiện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lần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đầu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trước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thời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gian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chạy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không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thay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đổi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suốt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chương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a:t>
            </a:r>
          </a:p>
          <a:p>
            <a:pPr marL="914400" indent="-457200">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vi-VN" sz="2800" dirty="0">
                <a:effectLst/>
                <a:latin typeface="Barlow" panose="00000500000000000000" pitchFamily="2" charset="0"/>
                <a:ea typeface="Arial" panose="020B0604020202020204" pitchFamily="34" charset="0"/>
                <a:cs typeface="Times New Roman" panose="02020603050405020304" pitchFamily="18" charset="0"/>
              </a:rPr>
              <a:t>liên 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động</a:t>
            </a:r>
            <a:r>
              <a:rPr lang="en-US" sz="2800" dirty="0">
                <a:effectLst/>
                <a:latin typeface="Barlow" panose="00000500000000000000" pitchFamily="2" charset="0"/>
                <a:ea typeface="Arial" panose="020B0604020202020204" pitchFamily="34" charset="0"/>
                <a:cs typeface="Times New Roman" panose="02020603050405020304" pitchFamily="18" charset="0"/>
              </a:rPr>
              <a:t> (dynamic) </a:t>
            </a:r>
            <a:r>
              <a:rPr lang="en-US" sz="2800" dirty="0" err="1">
                <a:effectLst/>
                <a:latin typeface="Barlow" panose="00000500000000000000" pitchFamily="2" charset="0"/>
                <a:ea typeface="Arial" panose="020B0604020202020204" pitchFamily="34" charset="0"/>
                <a:cs typeface="Times New Roman" panose="02020603050405020304" pitchFamily="18" charset="0"/>
              </a:rPr>
              <a:t>nếu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xuất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hiện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lần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đầu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hoặc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thể</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thay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đổ</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hiện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chương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a:t>
            </a:r>
            <a:endParaRPr lang="vi-VN" sz="2800" dirty="0">
              <a:effectLst/>
              <a:latin typeface="Barlow" panose="00000500000000000000" pitchFamily="2" charset="0"/>
              <a:ea typeface="Arial" panose="020B0604020202020204" pitchFamily="34" charset="0"/>
              <a:cs typeface="Times New Roman" panose="02020603050405020304" pitchFamily="18" charset="0"/>
            </a:endParaRPr>
          </a:p>
          <a:p>
            <a:pPr marL="457200">
              <a:lnSpc>
                <a:spcPct val="115000"/>
              </a:lnSpc>
            </a:pPr>
            <a:endParaRPr lang="vi-VN" sz="1200" dirty="0">
              <a:effectLst/>
              <a:latin typeface="Barlow" panose="00000500000000000000" pitchFamily="2" charset="0"/>
              <a:ea typeface="Arial" panose="020B06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659A867-0F4B-E287-2F59-97B7A23DF8EA}"/>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36</a:t>
            </a:r>
            <a:endParaRPr lang="vi-VN" sz="3200" dirty="0"/>
          </a:p>
        </p:txBody>
      </p:sp>
    </p:spTree>
    <p:extLst>
      <p:ext uri="{BB962C8B-B14F-4D97-AF65-F5344CB8AC3E}">
        <p14:creationId xmlns:p14="http://schemas.microsoft.com/office/powerpoint/2010/main" val="21150938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 calcmode="lin" valueType="num">
                                      <p:cBhvr>
                                        <p:cTn id="1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24">
                                            <p:txEl>
                                              <p:pRg st="0" end="0"/>
                                            </p:txEl>
                                          </p:spTgt>
                                        </p:tgtEl>
                                        <p:attrNameLst>
                                          <p:attrName>style.rotation</p:attrName>
                                        </p:attrNameLst>
                                      </p:cBhvr>
                                      <p:tavLst>
                                        <p:tav tm="0">
                                          <p:val>
                                            <p:fltVal val="90"/>
                                          </p:val>
                                        </p:tav>
                                        <p:tav tm="100000">
                                          <p:val>
                                            <p:fltVal val="0"/>
                                          </p:val>
                                        </p:tav>
                                      </p:tavLst>
                                    </p:anim>
                                    <p:animEffect transition="in" filter="fade">
                                      <p:cBhvr>
                                        <p:cTn id="15" dur="500"/>
                                        <p:tgtEl>
                                          <p:spTgt spid="24">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 calcmode="lin" valueType="num">
                                      <p:cBhvr>
                                        <p:cTn id="18" dur="500" fill="hold"/>
                                        <p:tgtEl>
                                          <p:spTgt spid="2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4">
                                            <p:txEl>
                                              <p:pRg st="1" end="1"/>
                                            </p:txEl>
                                          </p:spTgt>
                                        </p:tgtEl>
                                        <p:attrNameLst>
                                          <p:attrName>ppt_h</p:attrName>
                                        </p:attrNameLst>
                                      </p:cBhvr>
                                      <p:tavLst>
                                        <p:tav tm="0">
                                          <p:val>
                                            <p:fltVal val="0"/>
                                          </p:val>
                                        </p:tav>
                                        <p:tav tm="100000">
                                          <p:val>
                                            <p:strVal val="#ppt_h"/>
                                          </p:val>
                                        </p:tav>
                                      </p:tavLst>
                                    </p:anim>
                                    <p:anim calcmode="lin" valueType="num">
                                      <p:cBhvr>
                                        <p:cTn id="20" dur="500" fill="hold"/>
                                        <p:tgtEl>
                                          <p:spTgt spid="24">
                                            <p:txEl>
                                              <p:pRg st="1" end="1"/>
                                            </p:txEl>
                                          </p:spTgt>
                                        </p:tgtEl>
                                        <p:attrNameLst>
                                          <p:attrName>style.rotation</p:attrName>
                                        </p:attrNameLst>
                                      </p:cBhvr>
                                      <p:tavLst>
                                        <p:tav tm="0">
                                          <p:val>
                                            <p:fltVal val="90"/>
                                          </p:val>
                                        </p:tav>
                                        <p:tav tm="100000">
                                          <p:val>
                                            <p:fltVal val="0"/>
                                          </p:val>
                                        </p:tav>
                                      </p:tavLst>
                                    </p:anim>
                                    <p:animEffect transition="in" filter="fade">
                                      <p:cBhvr>
                                        <p:cTn id="21"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0BF-06DE-50AE-8D47-9C7AF0E6F272}"/>
              </a:ext>
            </a:extLst>
          </p:cNvPr>
          <p:cNvSpPr>
            <a:spLocks noGrp="1"/>
          </p:cNvSpPr>
          <p:nvPr>
            <p:ph type="ctrTitle"/>
          </p:nvPr>
        </p:nvSpPr>
        <p:spPr>
          <a:xfrm>
            <a:off x="714900" y="281036"/>
            <a:ext cx="7714200" cy="585300"/>
          </a:xfrm>
        </p:spPr>
        <p:txBody>
          <a:bodyPr/>
          <a:lstStyle/>
          <a:p>
            <a:r>
              <a:rPr lang="vi-VN" dirty="0">
                <a:latin typeface="Bahnschrift" panose="020B0502040204020203" pitchFamily="34" charset="0"/>
              </a:rPr>
              <a:t>Liên kết tĩnh</a:t>
            </a:r>
          </a:p>
        </p:txBody>
      </p:sp>
      <p:graphicFrame>
        <p:nvGraphicFramePr>
          <p:cNvPr id="3" name="Diagram 2">
            <a:extLst>
              <a:ext uri="{FF2B5EF4-FFF2-40B4-BE49-F238E27FC236}">
                <a16:creationId xmlns:a16="http://schemas.microsoft.com/office/drawing/2014/main" id="{2FCC4F51-818A-6B18-66AA-B5469E82E713}"/>
              </a:ext>
            </a:extLst>
          </p:cNvPr>
          <p:cNvGraphicFramePr/>
          <p:nvPr>
            <p:extLst>
              <p:ext uri="{D42A27DB-BD31-4B8C-83A1-F6EECF244321}">
                <p14:modId xmlns:p14="http://schemas.microsoft.com/office/powerpoint/2010/main" val="3657521732"/>
              </p:ext>
            </p:extLst>
          </p:nvPr>
        </p:nvGraphicFramePr>
        <p:xfrm>
          <a:off x="588747" y="184150"/>
          <a:ext cx="8637803" cy="495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182727E-3820-16CF-9D21-E03F6DF392EB}"/>
              </a:ext>
            </a:extLst>
          </p:cNvPr>
          <p:cNvSpPr txBox="1">
            <a:spLocks/>
          </p:cNvSpPr>
          <p:nvPr/>
        </p:nvSpPr>
        <p:spPr>
          <a:xfrm>
            <a:off x="1001770" y="1602254"/>
            <a:ext cx="2248922" cy="1938992"/>
          </a:xfrm>
          <a:prstGeom prst="rect">
            <a:avLst/>
          </a:prstGeom>
          <a:noFill/>
        </p:spPr>
        <p:txBody>
          <a:bodyPr wrap="square" rtlCol="0">
            <a:spAutoFit/>
          </a:bodyPr>
          <a:lstStyle/>
          <a:p>
            <a:pPr lvl="0" algn="ctr"/>
            <a:r>
              <a:rPr lang="vi-VN" sz="2000" b="0" i="0" dirty="0">
                <a:solidFill>
                  <a:schemeClr val="tx1"/>
                </a:solidFill>
                <a:latin typeface="Barlow" panose="00000500000000000000" pitchFamily="2" charset="0"/>
              </a:rPr>
              <a:t>Liên kết tĩnh (static) thì có thể được chỉ định bởi một khai báo tường minh hoặc ngầm định </a:t>
            </a:r>
            <a:endParaRPr lang="vi-VN" sz="2000" dirty="0">
              <a:solidFill>
                <a:schemeClr val="tx1"/>
              </a:solidFill>
              <a:latin typeface="Barlow" panose="00000500000000000000" pitchFamily="2" charset="0"/>
            </a:endParaRPr>
          </a:p>
        </p:txBody>
      </p:sp>
      <p:sp>
        <p:nvSpPr>
          <p:cNvPr id="7" name="TextBox 6">
            <a:extLst>
              <a:ext uri="{FF2B5EF4-FFF2-40B4-BE49-F238E27FC236}">
                <a16:creationId xmlns:a16="http://schemas.microsoft.com/office/drawing/2014/main" id="{4E6901C6-4ED7-FEAA-E238-86A8808B32C6}"/>
              </a:ext>
            </a:extLst>
          </p:cNvPr>
          <p:cNvSpPr txBox="1"/>
          <p:nvPr/>
        </p:nvSpPr>
        <p:spPr>
          <a:xfrm rot="20941974">
            <a:off x="4207328" y="1491210"/>
            <a:ext cx="1514283" cy="646331"/>
          </a:xfrm>
          <a:prstGeom prst="rect">
            <a:avLst/>
          </a:prstGeom>
          <a:noFill/>
        </p:spPr>
        <p:txBody>
          <a:bodyPr wrap="square">
            <a:spAutoFit/>
          </a:bodyPr>
          <a:lstStyle/>
          <a:p>
            <a:endParaRPr lang="vi-VN" sz="1800" b="1" dirty="0">
              <a:solidFill>
                <a:schemeClr val="accent1"/>
              </a:solidFill>
              <a:latin typeface="Barlow" panose="00000500000000000000" pitchFamily="2" charset="0"/>
            </a:endParaRPr>
          </a:p>
          <a:p>
            <a:r>
              <a:rPr lang="vi-VN" sz="1800" b="1" dirty="0">
                <a:solidFill>
                  <a:schemeClr val="accent1"/>
                </a:solidFill>
                <a:latin typeface="Barlow" panose="00000500000000000000" pitchFamily="2" charset="0"/>
              </a:rPr>
              <a:t>Tường minh</a:t>
            </a:r>
          </a:p>
        </p:txBody>
      </p:sp>
      <p:sp>
        <p:nvSpPr>
          <p:cNvPr id="9" name="TextBox 8">
            <a:extLst>
              <a:ext uri="{FF2B5EF4-FFF2-40B4-BE49-F238E27FC236}">
                <a16:creationId xmlns:a16="http://schemas.microsoft.com/office/drawing/2014/main" id="{0FDCBBE8-F3F5-4F5D-B54D-974B706A3FD6}"/>
              </a:ext>
            </a:extLst>
          </p:cNvPr>
          <p:cNvSpPr txBox="1"/>
          <p:nvPr/>
        </p:nvSpPr>
        <p:spPr>
          <a:xfrm rot="875761">
            <a:off x="3704995" y="2975254"/>
            <a:ext cx="2518947" cy="369332"/>
          </a:xfrm>
          <a:prstGeom prst="rect">
            <a:avLst/>
          </a:prstGeom>
          <a:noFill/>
        </p:spPr>
        <p:txBody>
          <a:bodyPr wrap="square">
            <a:spAutoFit/>
          </a:bodyPr>
          <a:lstStyle/>
          <a:p>
            <a:r>
              <a:rPr lang="vi-VN" sz="1800" b="1" dirty="0">
                <a:solidFill>
                  <a:schemeClr val="accent1"/>
                </a:solidFill>
                <a:latin typeface="Barlow" panose="00000500000000000000" pitchFamily="2" charset="0"/>
              </a:rPr>
              <a:t>Ngầm định</a:t>
            </a:r>
          </a:p>
        </p:txBody>
      </p:sp>
      <p:sp>
        <p:nvSpPr>
          <p:cNvPr id="8" name="TextBox 7">
            <a:extLst>
              <a:ext uri="{FF2B5EF4-FFF2-40B4-BE49-F238E27FC236}">
                <a16:creationId xmlns:a16="http://schemas.microsoft.com/office/drawing/2014/main" id="{FF54E3B3-91C3-85D6-9BE5-47216EA6F710}"/>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37</a:t>
            </a:r>
            <a:endParaRPr lang="vi-VN" sz="3200" dirty="0"/>
          </a:p>
        </p:txBody>
      </p:sp>
    </p:spTree>
    <p:extLst>
      <p:ext uri="{BB962C8B-B14F-4D97-AF65-F5344CB8AC3E}">
        <p14:creationId xmlns:p14="http://schemas.microsoft.com/office/powerpoint/2010/main" val="133565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9" presetClass="entr" presetSubtype="0" fill="hold" grpId="2"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25"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gtEl>
                                      </p:cBhvr>
                                    </p:animEffect>
                                  </p:childTnLst>
                                </p:cTn>
                              </p:par>
                              <p:par>
                                <p:cTn id="33" presetID="25"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Graphic spid="3" grpId="1">
        <p:bldAsOne/>
      </p:bldGraphic>
      <p:bldGraphic spid="3" grpId="2">
        <p:bldAsOne/>
      </p:bldGraphic>
      <p:bldP spid="4" grpId="0"/>
      <p:bldP spid="7"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1BDB2C-9923-E19C-FD5A-B17E56A3072C}"/>
              </a:ext>
            </a:extLst>
          </p:cNvPr>
          <p:cNvSpPr>
            <a:spLocks noGrp="1"/>
          </p:cNvSpPr>
          <p:nvPr>
            <p:ph type="ctrTitle"/>
          </p:nvPr>
        </p:nvSpPr>
        <p:spPr>
          <a:xfrm>
            <a:off x="3469132" y="398526"/>
            <a:ext cx="2049018" cy="560324"/>
          </a:xfrm>
        </p:spPr>
        <p:txBody>
          <a:bodyPr/>
          <a:lstStyle/>
          <a:p>
            <a:r>
              <a:rPr lang="vi-VN" dirty="0">
                <a:latin typeface="Bahnschrift" panose="020B0502040204020203" pitchFamily="34" charset="0"/>
              </a:rPr>
              <a:t>Ví dụ</a:t>
            </a:r>
          </a:p>
        </p:txBody>
      </p:sp>
      <p:sp>
        <p:nvSpPr>
          <p:cNvPr id="5" name="TextBox 4">
            <a:extLst>
              <a:ext uri="{FF2B5EF4-FFF2-40B4-BE49-F238E27FC236}">
                <a16:creationId xmlns:a16="http://schemas.microsoft.com/office/drawing/2014/main" id="{E2939AB6-287D-A93A-4402-D5EACE342DF0}"/>
              </a:ext>
            </a:extLst>
          </p:cNvPr>
          <p:cNvSpPr txBox="1"/>
          <p:nvPr/>
        </p:nvSpPr>
        <p:spPr>
          <a:xfrm>
            <a:off x="1504156" y="1017478"/>
            <a:ext cx="6135687" cy="3108543"/>
          </a:xfrm>
          <a:prstGeom prst="rect">
            <a:avLst/>
          </a:prstGeom>
          <a:noFill/>
        </p:spPr>
        <p:txBody>
          <a:bodyPr wrap="square">
            <a:spAutoFit/>
          </a:bodyPr>
          <a:lstStyle/>
          <a:p>
            <a:r>
              <a:rPr lang="vi-VN" sz="2800" dirty="0">
                <a:latin typeface="Barlow" panose="00000500000000000000" pitchFamily="2" charset="0"/>
              </a:rPr>
              <a:t>Trong Fortran, một số nhận dạng xuất hiện trong một chương trình không được khai báo rõ ràng sẽ khai báo ngầm theo như quy ước:I, J, K, L, M ,N hoặc các phiên bản viết thường của chúng được khai báo ngầm là kiểu integer hoặc  kiểu real.</a:t>
            </a:r>
          </a:p>
        </p:txBody>
      </p:sp>
      <p:sp>
        <p:nvSpPr>
          <p:cNvPr id="4" name="TextBox 3">
            <a:extLst>
              <a:ext uri="{FF2B5EF4-FFF2-40B4-BE49-F238E27FC236}">
                <a16:creationId xmlns:a16="http://schemas.microsoft.com/office/drawing/2014/main" id="{38381B36-BA67-93E8-DE6B-F56C9D164C2F}"/>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38</a:t>
            </a:r>
            <a:endParaRPr lang="vi-VN" sz="3200" dirty="0"/>
          </a:p>
        </p:txBody>
      </p:sp>
    </p:spTree>
    <p:extLst>
      <p:ext uri="{BB962C8B-B14F-4D97-AF65-F5344CB8AC3E}">
        <p14:creationId xmlns:p14="http://schemas.microsoft.com/office/powerpoint/2010/main" val="10839461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amond(in)">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5">
                                            <p:txEl>
                                              <p:pRg st="0" end="0"/>
                                            </p:txEl>
                                          </p:spTgt>
                                        </p:tgtEl>
                                      </p:cBhvr>
                                    </p:animEffect>
                                    <p:set>
                                      <p:cBhvr>
                                        <p:cTn id="1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2922"/>
        <p:cNvGrpSpPr/>
        <p:nvPr/>
      </p:nvGrpSpPr>
      <p:grpSpPr>
        <a:xfrm>
          <a:off x="0" y="0"/>
          <a:ext cx="0" cy="0"/>
          <a:chOff x="0" y="0"/>
          <a:chExt cx="0" cy="0"/>
        </a:xfrm>
      </p:grpSpPr>
      <p:sp>
        <p:nvSpPr>
          <p:cNvPr id="2923" name="Google Shape;2923;p47"/>
          <p:cNvSpPr txBox="1">
            <a:spLocks noGrp="1"/>
          </p:cNvSpPr>
          <p:nvPr>
            <p:ph type="title"/>
          </p:nvPr>
        </p:nvSpPr>
        <p:spPr>
          <a:xfrm>
            <a:off x="1107550" y="2557844"/>
            <a:ext cx="6725700" cy="858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7200" dirty="0">
                <a:latin typeface="Delius Unicase" panose="020B0604020202020204" charset="0"/>
                <a:ea typeface="Source Sans Pro Black" panose="020B0803030403020204" pitchFamily="34" charset="0"/>
              </a:rPr>
              <a:t>NAME</a:t>
            </a:r>
            <a:endParaRPr sz="5400" dirty="0">
              <a:latin typeface="Delius Unicase" panose="020B0604020202020204" charset="0"/>
              <a:ea typeface="Source Sans Pro Black" panose="020B0803030403020204" pitchFamily="34" charset="0"/>
            </a:endParaRPr>
          </a:p>
        </p:txBody>
      </p:sp>
      <p:sp>
        <p:nvSpPr>
          <p:cNvPr id="2924" name="Google Shape;2924;p47"/>
          <p:cNvSpPr txBox="1">
            <a:spLocks noGrp="1"/>
          </p:cNvSpPr>
          <p:nvPr>
            <p:ph type="title" idx="2"/>
          </p:nvPr>
        </p:nvSpPr>
        <p:spPr>
          <a:xfrm>
            <a:off x="3180550" y="1183592"/>
            <a:ext cx="2451900" cy="122940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9600" dirty="0">
                <a:latin typeface="Delius Unicase" panose="020B0604020202020204" charset="0"/>
                <a:ea typeface="Source Sans Pro Black" panose="020B0803030403020204" pitchFamily="34" charset="0"/>
              </a:rPr>
              <a:t>01</a:t>
            </a:r>
            <a:endParaRPr sz="16600" dirty="0">
              <a:latin typeface="Delius Unicase" panose="020B0604020202020204" charset="0"/>
              <a:ea typeface="Source Sans Pro Black" panose="020B0803030403020204" pitchFamily="34" charset="0"/>
            </a:endParaRPr>
          </a:p>
        </p:txBody>
      </p:sp>
      <p:sp>
        <p:nvSpPr>
          <p:cNvPr id="4" name="TextBox 3">
            <a:extLst>
              <a:ext uri="{FF2B5EF4-FFF2-40B4-BE49-F238E27FC236}">
                <a16:creationId xmlns:a16="http://schemas.microsoft.com/office/drawing/2014/main" id="{0C8CFC4A-3CC0-BA0B-7E69-221E69FE58C1}"/>
              </a:ext>
            </a:extLst>
          </p:cNvPr>
          <p:cNvSpPr txBox="1"/>
          <p:nvPr/>
        </p:nvSpPr>
        <p:spPr>
          <a:xfrm>
            <a:off x="4476750" y="4558725"/>
            <a:ext cx="298450" cy="584775"/>
          </a:xfrm>
          <a:prstGeom prst="rect">
            <a:avLst/>
          </a:prstGeom>
          <a:noFill/>
        </p:spPr>
        <p:txBody>
          <a:bodyPr wrap="square">
            <a:spAutoFit/>
          </a:bodyPr>
          <a:lstStyle/>
          <a:p>
            <a:r>
              <a:rPr lang="en-US" sz="3200" dirty="0">
                <a:latin typeface="Delius Unicase" panose="020B0604020202020204" charset="0"/>
              </a:rPr>
              <a:t>3</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924"/>
                                        </p:tgtEl>
                                        <p:attrNameLst>
                                          <p:attrName>style.visibility</p:attrName>
                                        </p:attrNameLst>
                                      </p:cBhvr>
                                      <p:to>
                                        <p:strVal val="visible"/>
                                      </p:to>
                                    </p:set>
                                    <p:animEffect transition="in" filter="circle(in)">
                                      <p:cBhvr>
                                        <p:cTn id="7" dur="2000"/>
                                        <p:tgtEl>
                                          <p:spTgt spid="2924"/>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2923"/>
                                        </p:tgtEl>
                                        <p:attrNameLst>
                                          <p:attrName>style.visibility</p:attrName>
                                        </p:attrNameLst>
                                      </p:cBhvr>
                                      <p:to>
                                        <p:strVal val="visible"/>
                                      </p:to>
                                    </p:set>
                                    <p:animEffect transition="in" filter="plus(in)">
                                      <p:cBhvr>
                                        <p:cTn id="10" dur="2000"/>
                                        <p:tgtEl>
                                          <p:spTgt spid="29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3" grpId="0"/>
      <p:bldP spid="2924"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1BDB2C-9923-E19C-FD5A-B17E56A3072C}"/>
              </a:ext>
            </a:extLst>
          </p:cNvPr>
          <p:cNvSpPr>
            <a:spLocks noGrp="1"/>
          </p:cNvSpPr>
          <p:nvPr>
            <p:ph type="ctrTitle"/>
          </p:nvPr>
        </p:nvSpPr>
        <p:spPr>
          <a:xfrm>
            <a:off x="3469132" y="398526"/>
            <a:ext cx="2049018" cy="560324"/>
          </a:xfrm>
        </p:spPr>
        <p:txBody>
          <a:bodyPr/>
          <a:lstStyle/>
          <a:p>
            <a:r>
              <a:rPr lang="vi-VN" dirty="0">
                <a:latin typeface="Bahnschrift" panose="020B0502040204020203" pitchFamily="34" charset="0"/>
              </a:rPr>
              <a:t>Ví dụ</a:t>
            </a:r>
          </a:p>
        </p:txBody>
      </p:sp>
      <p:sp>
        <p:nvSpPr>
          <p:cNvPr id="5" name="TextBox 4">
            <a:extLst>
              <a:ext uri="{FF2B5EF4-FFF2-40B4-BE49-F238E27FC236}">
                <a16:creationId xmlns:a16="http://schemas.microsoft.com/office/drawing/2014/main" id="{E2939AB6-287D-A93A-4402-D5EACE342DF0}"/>
              </a:ext>
            </a:extLst>
          </p:cNvPr>
          <p:cNvSpPr txBox="1"/>
          <p:nvPr/>
        </p:nvSpPr>
        <p:spPr>
          <a:xfrm>
            <a:off x="1504156" y="1017478"/>
            <a:ext cx="6135687" cy="3108543"/>
          </a:xfrm>
          <a:prstGeom prst="rect">
            <a:avLst/>
          </a:prstGeom>
          <a:noFill/>
        </p:spPr>
        <p:txBody>
          <a:bodyPr wrap="square">
            <a:spAutoFit/>
          </a:bodyPr>
          <a:lstStyle/>
          <a:p>
            <a:r>
              <a:rPr lang="vi-VN" sz="2800" dirty="0">
                <a:latin typeface="Barlow" panose="00000500000000000000" pitchFamily="2" charset="0"/>
              </a:rPr>
              <a:t>Trong ngôn ngữ lập trình Perl: Các tên bắt đầu bằng $ là một đại lượng vô hướng, nếu một tên bắt đầu bằng @ nó là một mảng, nếu nó bắt đầu bằng %, nó là một cấu trúc băm.Trong trường hợp này, tên @apple và %apple là khác nhau.</a:t>
            </a:r>
          </a:p>
        </p:txBody>
      </p:sp>
      <p:sp>
        <p:nvSpPr>
          <p:cNvPr id="4" name="TextBox 3">
            <a:extLst>
              <a:ext uri="{FF2B5EF4-FFF2-40B4-BE49-F238E27FC236}">
                <a16:creationId xmlns:a16="http://schemas.microsoft.com/office/drawing/2014/main" id="{4CA15133-A3F6-5FE3-4495-9F5FAC0859E5}"/>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39</a:t>
            </a:r>
            <a:endParaRPr lang="vi-VN" sz="3200" dirty="0"/>
          </a:p>
        </p:txBody>
      </p:sp>
    </p:spTree>
    <p:extLst>
      <p:ext uri="{BB962C8B-B14F-4D97-AF65-F5344CB8AC3E}">
        <p14:creationId xmlns:p14="http://schemas.microsoft.com/office/powerpoint/2010/main" val="16162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0BF-06DE-50AE-8D47-9C7AF0E6F272}"/>
              </a:ext>
            </a:extLst>
          </p:cNvPr>
          <p:cNvSpPr>
            <a:spLocks noGrp="1"/>
          </p:cNvSpPr>
          <p:nvPr>
            <p:ph type="ctrTitle"/>
          </p:nvPr>
        </p:nvSpPr>
        <p:spPr>
          <a:xfrm>
            <a:off x="540540" y="278850"/>
            <a:ext cx="7717500" cy="585300"/>
          </a:xfrm>
        </p:spPr>
        <p:txBody>
          <a:bodyPr/>
          <a:lstStyle/>
          <a:p>
            <a:r>
              <a:rPr lang="vi-VN" dirty="0">
                <a:latin typeface="Bahnschrift" panose="020B0502040204020203" pitchFamily="34" charset="0"/>
              </a:rPr>
              <a:t>Liên kết động</a:t>
            </a:r>
          </a:p>
        </p:txBody>
      </p:sp>
      <p:sp>
        <p:nvSpPr>
          <p:cNvPr id="4" name="Subtitle 3">
            <a:extLst>
              <a:ext uri="{FF2B5EF4-FFF2-40B4-BE49-F238E27FC236}">
                <a16:creationId xmlns:a16="http://schemas.microsoft.com/office/drawing/2014/main" id="{ED4A58DD-ED7D-3613-1A76-6A9DC64EC4C8}"/>
              </a:ext>
            </a:extLst>
          </p:cNvPr>
          <p:cNvSpPr>
            <a:spLocks noGrp="1"/>
          </p:cNvSpPr>
          <p:nvPr>
            <p:ph type="subTitle" idx="2"/>
          </p:nvPr>
        </p:nvSpPr>
        <p:spPr>
          <a:xfrm>
            <a:off x="540540" y="1140972"/>
            <a:ext cx="6909597" cy="3431028"/>
          </a:xfrm>
        </p:spPr>
        <p:txBody>
          <a:bodyPr/>
          <a:lstStyle/>
          <a:p>
            <a:pPr algn="l"/>
            <a:r>
              <a:rPr lang="en-US" sz="2800" dirty="0">
                <a:effectLst/>
                <a:latin typeface="Barlow" panose="00000500000000000000" pitchFamily="2" charset="0"/>
                <a:ea typeface="Arial" panose="020B0604020202020204" pitchFamily="34" charset="0"/>
                <a:cs typeface="Times New Roman" panose="02020603050405020304" pitchFamily="18" charset="0"/>
              </a:rPr>
              <a:t>     </a:t>
            </a:r>
            <a:endParaRPr lang="vi-VN" sz="2800" dirty="0">
              <a:latin typeface="Barlow" panose="00000500000000000000" pitchFamily="2" charset="0"/>
            </a:endParaRPr>
          </a:p>
        </p:txBody>
      </p:sp>
      <p:sp>
        <p:nvSpPr>
          <p:cNvPr id="11" name="TextBox 10">
            <a:extLst>
              <a:ext uri="{FF2B5EF4-FFF2-40B4-BE49-F238E27FC236}">
                <a16:creationId xmlns:a16="http://schemas.microsoft.com/office/drawing/2014/main" id="{CB92243F-2846-464D-B479-79030716074D}"/>
              </a:ext>
            </a:extLst>
          </p:cNvPr>
          <p:cNvSpPr txBox="1"/>
          <p:nvPr/>
        </p:nvSpPr>
        <p:spPr>
          <a:xfrm>
            <a:off x="1021555" y="1194584"/>
            <a:ext cx="6265069" cy="3108543"/>
          </a:xfrm>
          <a:prstGeom prst="rect">
            <a:avLst/>
          </a:prstGeom>
          <a:noFill/>
        </p:spPr>
        <p:txBody>
          <a:bodyPr wrap="square">
            <a:spAutoFit/>
          </a:bodyPr>
          <a:lstStyle/>
          <a:p>
            <a:pPr marL="596900" indent="-457200" algn="l">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động</a:t>
            </a:r>
            <a:r>
              <a:rPr lang="en-US" sz="2800" dirty="0">
                <a:effectLst/>
                <a:latin typeface="Barlow" panose="00000500000000000000" pitchFamily="2" charset="0"/>
                <a:ea typeface="Arial" panose="020B0604020202020204" pitchFamily="34" charset="0"/>
                <a:cs typeface="Times New Roman" panose="02020603050405020304" pitchFamily="18" charset="0"/>
              </a:rPr>
              <a:t> ,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dịch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không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giải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quyết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buộc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tại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thời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gian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dịch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p>
          <a:p>
            <a:pPr marL="596900" indent="-457200" algn="l">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Liên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xảy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thời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gian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chạy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còn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gọi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buộc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muộn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động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xảy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phương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thức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đè</a:t>
            </a:r>
            <a:r>
              <a:rPr lang="en-US" sz="2800" dirty="0">
                <a:effectLst/>
                <a:latin typeface="Barlow" panose="00000500000000000000" pitchFamily="2" charset="0"/>
                <a:ea typeface="Arial" panose="020B0604020202020204" pitchFamily="34" charset="0"/>
                <a:cs typeface="Times New Roman" panose="02020603050405020304" pitchFamily="18" charset="0"/>
              </a:rPr>
              <a:t>.</a:t>
            </a:r>
            <a:endParaRPr lang="vi-VN" sz="2800" dirty="0">
              <a:latin typeface="Barlow" panose="00000500000000000000" pitchFamily="2" charset="0"/>
            </a:endParaRPr>
          </a:p>
        </p:txBody>
      </p:sp>
      <p:sp>
        <p:nvSpPr>
          <p:cNvPr id="5" name="TextBox 4">
            <a:extLst>
              <a:ext uri="{FF2B5EF4-FFF2-40B4-BE49-F238E27FC236}">
                <a16:creationId xmlns:a16="http://schemas.microsoft.com/office/drawing/2014/main" id="{197E3E5F-414A-88E6-6553-C4A92F549B07}"/>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40</a:t>
            </a:r>
            <a:endParaRPr lang="vi-VN" sz="3200" dirty="0"/>
          </a:p>
        </p:txBody>
      </p:sp>
    </p:spTree>
    <p:extLst>
      <p:ext uri="{BB962C8B-B14F-4D97-AF65-F5344CB8AC3E}">
        <p14:creationId xmlns:p14="http://schemas.microsoft.com/office/powerpoint/2010/main" val="35064821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edge">
                                      <p:cBhvr>
                                        <p:cTn id="13" dur="1000"/>
                                        <p:tgtEl>
                                          <p:spTgt spid="11">
                                            <p:txEl>
                                              <p:pRg st="0" end="0"/>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edge">
                                      <p:cBhvr>
                                        <p:cTn id="16" dur="10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xit" presetSubtype="12" fill="hold" nodeType="clickEffect">
                                  <p:stCondLst>
                                    <p:cond delay="0"/>
                                  </p:stCondLst>
                                  <p:childTnLst>
                                    <p:animEffect transition="out" filter="strips(downLeft)">
                                      <p:cBhvr>
                                        <p:cTn id="20" dur="500"/>
                                        <p:tgtEl>
                                          <p:spTgt spid="11">
                                            <p:txEl>
                                              <p:pRg st="0" end="0"/>
                                            </p:txEl>
                                          </p:spTgt>
                                        </p:tgtEl>
                                      </p:cBhvr>
                                    </p:animEffect>
                                    <p:set>
                                      <p:cBhvr>
                                        <p:cTn id="21" dur="1" fill="hold">
                                          <p:stCondLst>
                                            <p:cond delay="499"/>
                                          </p:stCondLst>
                                        </p:cTn>
                                        <p:tgtEl>
                                          <p:spTgt spid="11">
                                            <p:txEl>
                                              <p:pRg st="0" end="0"/>
                                            </p:txEl>
                                          </p:spTgt>
                                        </p:tgtEl>
                                        <p:attrNameLst>
                                          <p:attrName>style.visibility</p:attrName>
                                        </p:attrNameLst>
                                      </p:cBhvr>
                                      <p:to>
                                        <p:strVal val="hidden"/>
                                      </p:to>
                                    </p:set>
                                  </p:childTnLst>
                                </p:cTn>
                              </p:par>
                              <p:par>
                                <p:cTn id="22" presetID="18" presetClass="exit" presetSubtype="12" fill="hold" nodeType="withEffect">
                                  <p:stCondLst>
                                    <p:cond delay="0"/>
                                  </p:stCondLst>
                                  <p:childTnLst>
                                    <p:animEffect transition="out" filter="strips(downLeft)">
                                      <p:cBhvr>
                                        <p:cTn id="23" dur="500"/>
                                        <p:tgtEl>
                                          <p:spTgt spid="11">
                                            <p:txEl>
                                              <p:pRg st="1" end="1"/>
                                            </p:txEl>
                                          </p:spTgt>
                                        </p:tgtEl>
                                      </p:cBhvr>
                                    </p:animEffect>
                                    <p:set>
                                      <p:cBhvr>
                                        <p:cTn id="24" dur="1" fill="hold">
                                          <p:stCondLst>
                                            <p:cond delay="499"/>
                                          </p:stCondLst>
                                        </p:cTn>
                                        <p:tgtEl>
                                          <p:spTgt spid="1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0BF-06DE-50AE-8D47-9C7AF0E6F272}"/>
              </a:ext>
            </a:extLst>
          </p:cNvPr>
          <p:cNvSpPr>
            <a:spLocks noGrp="1"/>
          </p:cNvSpPr>
          <p:nvPr>
            <p:ph type="ctrTitle"/>
          </p:nvPr>
        </p:nvSpPr>
        <p:spPr>
          <a:xfrm>
            <a:off x="540540" y="278850"/>
            <a:ext cx="7717500" cy="585300"/>
          </a:xfrm>
        </p:spPr>
        <p:txBody>
          <a:bodyPr/>
          <a:lstStyle/>
          <a:p>
            <a:r>
              <a:rPr lang="vi-VN" dirty="0">
                <a:latin typeface="Bahnschrift" panose="020B0502040204020203" pitchFamily="34" charset="0"/>
              </a:rPr>
              <a:t>Liên kết động</a:t>
            </a:r>
          </a:p>
        </p:txBody>
      </p:sp>
      <p:sp>
        <p:nvSpPr>
          <p:cNvPr id="4" name="Subtitle 3">
            <a:extLst>
              <a:ext uri="{FF2B5EF4-FFF2-40B4-BE49-F238E27FC236}">
                <a16:creationId xmlns:a16="http://schemas.microsoft.com/office/drawing/2014/main" id="{ED4A58DD-ED7D-3613-1A76-6A9DC64EC4C8}"/>
              </a:ext>
            </a:extLst>
          </p:cNvPr>
          <p:cNvSpPr>
            <a:spLocks noGrp="1"/>
          </p:cNvSpPr>
          <p:nvPr>
            <p:ph type="subTitle" idx="2"/>
          </p:nvPr>
        </p:nvSpPr>
        <p:spPr>
          <a:xfrm>
            <a:off x="540540" y="1140972"/>
            <a:ext cx="6909597" cy="3431028"/>
          </a:xfrm>
        </p:spPr>
        <p:txBody>
          <a:bodyPr/>
          <a:lstStyle/>
          <a:p>
            <a:pPr algn="l"/>
            <a:r>
              <a:rPr lang="en-US" sz="2800" dirty="0">
                <a:effectLst/>
                <a:latin typeface="Barlow" panose="00000500000000000000" pitchFamily="2" charset="0"/>
                <a:ea typeface="Arial" panose="020B0604020202020204" pitchFamily="34" charset="0"/>
                <a:cs typeface="Times New Roman" panose="02020603050405020304" pitchFamily="18" charset="0"/>
              </a:rPr>
              <a:t>     </a:t>
            </a:r>
            <a:endParaRPr lang="vi-VN" sz="2800" dirty="0">
              <a:latin typeface="Barlow" panose="00000500000000000000" pitchFamily="2" charset="0"/>
            </a:endParaRPr>
          </a:p>
        </p:txBody>
      </p:sp>
      <p:graphicFrame>
        <p:nvGraphicFramePr>
          <p:cNvPr id="8" name="Diagram 7">
            <a:extLst>
              <a:ext uri="{FF2B5EF4-FFF2-40B4-BE49-F238E27FC236}">
                <a16:creationId xmlns:a16="http://schemas.microsoft.com/office/drawing/2014/main" id="{7D7CB572-7A43-76AE-488D-CDD5D8CEC859}"/>
              </a:ext>
            </a:extLst>
          </p:cNvPr>
          <p:cNvGraphicFramePr/>
          <p:nvPr>
            <p:extLst>
              <p:ext uri="{D42A27DB-BD31-4B8C-83A1-F6EECF244321}">
                <p14:modId xmlns:p14="http://schemas.microsoft.com/office/powerpoint/2010/main" val="4137744101"/>
              </p:ext>
            </p:extLst>
          </p:nvPr>
        </p:nvGraphicFramePr>
        <p:xfrm>
          <a:off x="183750" y="984250"/>
          <a:ext cx="7623176" cy="377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2E8E3E7-782C-F72D-DB81-54B207FAC6EC}"/>
              </a:ext>
            </a:extLst>
          </p:cNvPr>
          <p:cNvSpPr txBox="1"/>
          <p:nvPr/>
        </p:nvSpPr>
        <p:spPr>
          <a:xfrm>
            <a:off x="1555749" y="2398026"/>
            <a:ext cx="1606550" cy="523220"/>
          </a:xfrm>
          <a:prstGeom prst="rect">
            <a:avLst/>
          </a:prstGeom>
          <a:noFill/>
        </p:spPr>
        <p:txBody>
          <a:bodyPr wrap="square" rtlCol="0">
            <a:spAutoFit/>
          </a:bodyPr>
          <a:lstStyle/>
          <a:p>
            <a:r>
              <a:rPr lang="en-US" sz="2800" dirty="0" err="1">
                <a:solidFill>
                  <a:schemeClr val="tx1"/>
                </a:solidFill>
                <a:latin typeface="Barlow" panose="00000500000000000000" pitchFamily="2" charset="0"/>
              </a:rPr>
              <a:t>Ưu</a:t>
            </a:r>
            <a:r>
              <a:rPr lang="en-US" sz="2800" dirty="0">
                <a:solidFill>
                  <a:schemeClr val="tx1"/>
                </a:solidFill>
                <a:latin typeface="Barlow" panose="00000500000000000000" pitchFamily="2" charset="0"/>
              </a:rPr>
              <a:t> </a:t>
            </a:r>
            <a:r>
              <a:rPr lang="en-US" sz="2800" dirty="0" err="1">
                <a:solidFill>
                  <a:schemeClr val="tx1"/>
                </a:solidFill>
                <a:latin typeface="Barlow" panose="00000500000000000000" pitchFamily="2" charset="0"/>
              </a:rPr>
              <a:t>điểm</a:t>
            </a:r>
            <a:endParaRPr lang="vi-VN" sz="2800" dirty="0">
              <a:solidFill>
                <a:schemeClr val="tx1"/>
              </a:solidFill>
              <a:latin typeface="Barlow" panose="00000500000000000000" pitchFamily="2" charset="0"/>
            </a:endParaRPr>
          </a:p>
        </p:txBody>
      </p:sp>
      <p:sp>
        <p:nvSpPr>
          <p:cNvPr id="6" name="TextBox 5">
            <a:extLst>
              <a:ext uri="{FF2B5EF4-FFF2-40B4-BE49-F238E27FC236}">
                <a16:creationId xmlns:a16="http://schemas.microsoft.com/office/drawing/2014/main" id="{3C5B7B0E-9C4C-2DA0-613B-3CAA8A3B551C}"/>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41</a:t>
            </a:r>
            <a:endParaRPr lang="vi-VN" sz="3200" dirty="0"/>
          </a:p>
        </p:txBody>
      </p:sp>
    </p:spTree>
    <p:extLst>
      <p:ext uri="{BB962C8B-B14F-4D97-AF65-F5344CB8AC3E}">
        <p14:creationId xmlns:p14="http://schemas.microsoft.com/office/powerpoint/2010/main" val="155728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grpId="1"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53" presetClass="exit" presetSubtype="32" fill="hold" grpId="1" nodeType="withEffect">
                                  <p:stCondLst>
                                    <p:cond delay="0"/>
                                  </p:stCondLst>
                                  <p:childTnLst>
                                    <p:anim calcmode="lin" valueType="num">
                                      <p:cBhvr>
                                        <p:cTn id="19" dur="750"/>
                                        <p:tgtEl>
                                          <p:spTgt spid="9"/>
                                        </p:tgtEl>
                                        <p:attrNameLst>
                                          <p:attrName>ppt_w</p:attrName>
                                        </p:attrNameLst>
                                      </p:cBhvr>
                                      <p:tavLst>
                                        <p:tav tm="0">
                                          <p:val>
                                            <p:strVal val="ppt_w"/>
                                          </p:val>
                                        </p:tav>
                                        <p:tav tm="100000">
                                          <p:val>
                                            <p:fltVal val="0"/>
                                          </p:val>
                                        </p:tav>
                                      </p:tavLst>
                                    </p:anim>
                                    <p:anim calcmode="lin" valueType="num">
                                      <p:cBhvr>
                                        <p:cTn id="20" dur="750"/>
                                        <p:tgtEl>
                                          <p:spTgt spid="9"/>
                                        </p:tgtEl>
                                        <p:attrNameLst>
                                          <p:attrName>ppt_h</p:attrName>
                                        </p:attrNameLst>
                                      </p:cBhvr>
                                      <p:tavLst>
                                        <p:tav tm="0">
                                          <p:val>
                                            <p:strVal val="ppt_h"/>
                                          </p:val>
                                        </p:tav>
                                        <p:tav tm="100000">
                                          <p:val>
                                            <p:fltVal val="0"/>
                                          </p:val>
                                        </p:tav>
                                      </p:tavLst>
                                    </p:anim>
                                    <p:animEffect transition="out" filter="fade">
                                      <p:cBhvr>
                                        <p:cTn id="21" dur="750"/>
                                        <p:tgtEl>
                                          <p:spTgt spid="9"/>
                                        </p:tgtEl>
                                      </p:cBhvr>
                                    </p:animEffect>
                                    <p:set>
                                      <p:cBhvr>
                                        <p:cTn id="22" dur="1" fill="hold">
                                          <p:stCondLst>
                                            <p:cond delay="74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0BF-06DE-50AE-8D47-9C7AF0E6F272}"/>
              </a:ext>
            </a:extLst>
          </p:cNvPr>
          <p:cNvSpPr>
            <a:spLocks noGrp="1"/>
          </p:cNvSpPr>
          <p:nvPr>
            <p:ph type="ctrTitle"/>
          </p:nvPr>
        </p:nvSpPr>
        <p:spPr>
          <a:xfrm>
            <a:off x="540540" y="278850"/>
            <a:ext cx="7717500" cy="585300"/>
          </a:xfrm>
        </p:spPr>
        <p:txBody>
          <a:bodyPr/>
          <a:lstStyle/>
          <a:p>
            <a:r>
              <a:rPr lang="vi-VN" dirty="0">
                <a:latin typeface="Bahnschrift" panose="020B0502040204020203" pitchFamily="34" charset="0"/>
              </a:rPr>
              <a:t>Liên kết động</a:t>
            </a:r>
          </a:p>
        </p:txBody>
      </p:sp>
      <p:sp>
        <p:nvSpPr>
          <p:cNvPr id="4" name="Subtitle 3">
            <a:extLst>
              <a:ext uri="{FF2B5EF4-FFF2-40B4-BE49-F238E27FC236}">
                <a16:creationId xmlns:a16="http://schemas.microsoft.com/office/drawing/2014/main" id="{ED4A58DD-ED7D-3613-1A76-6A9DC64EC4C8}"/>
              </a:ext>
            </a:extLst>
          </p:cNvPr>
          <p:cNvSpPr>
            <a:spLocks noGrp="1"/>
          </p:cNvSpPr>
          <p:nvPr>
            <p:ph type="subTitle" idx="2"/>
          </p:nvPr>
        </p:nvSpPr>
        <p:spPr>
          <a:xfrm>
            <a:off x="540540" y="1170000"/>
            <a:ext cx="6909597" cy="3431028"/>
          </a:xfrm>
        </p:spPr>
        <p:txBody>
          <a:bodyPr/>
          <a:lstStyle/>
          <a:p>
            <a:pPr algn="l"/>
            <a:r>
              <a:rPr lang="en-US" sz="2800" dirty="0">
                <a:effectLst/>
                <a:latin typeface="Barlow" panose="00000500000000000000" pitchFamily="2" charset="0"/>
                <a:ea typeface="Arial" panose="020B0604020202020204" pitchFamily="34" charset="0"/>
                <a:cs typeface="Times New Roman" panose="02020603050405020304" pitchFamily="18" charset="0"/>
              </a:rPr>
              <a:t>     </a:t>
            </a:r>
            <a:endParaRPr lang="vi-VN" sz="2800" dirty="0">
              <a:latin typeface="Barlow" panose="00000500000000000000" pitchFamily="2" charset="0"/>
            </a:endParaRPr>
          </a:p>
        </p:txBody>
      </p:sp>
      <p:graphicFrame>
        <p:nvGraphicFramePr>
          <p:cNvPr id="8" name="Diagram 7">
            <a:extLst>
              <a:ext uri="{FF2B5EF4-FFF2-40B4-BE49-F238E27FC236}">
                <a16:creationId xmlns:a16="http://schemas.microsoft.com/office/drawing/2014/main" id="{7D7CB572-7A43-76AE-488D-CDD5D8CEC859}"/>
              </a:ext>
            </a:extLst>
          </p:cNvPr>
          <p:cNvGraphicFramePr/>
          <p:nvPr>
            <p:extLst>
              <p:ext uri="{D42A27DB-BD31-4B8C-83A1-F6EECF244321}">
                <p14:modId xmlns:p14="http://schemas.microsoft.com/office/powerpoint/2010/main" val="1943168817"/>
              </p:ext>
            </p:extLst>
          </p:nvPr>
        </p:nvGraphicFramePr>
        <p:xfrm>
          <a:off x="431400" y="1293969"/>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2E8E3E7-782C-F72D-DB81-54B207FAC6EC}"/>
              </a:ext>
            </a:extLst>
          </p:cNvPr>
          <p:cNvSpPr txBox="1"/>
          <p:nvPr/>
        </p:nvSpPr>
        <p:spPr>
          <a:xfrm>
            <a:off x="1296986" y="2434092"/>
            <a:ext cx="2135643" cy="523220"/>
          </a:xfrm>
          <a:prstGeom prst="rect">
            <a:avLst/>
          </a:prstGeom>
          <a:noFill/>
        </p:spPr>
        <p:txBody>
          <a:bodyPr wrap="square" rtlCol="0">
            <a:spAutoFit/>
          </a:bodyPr>
          <a:lstStyle/>
          <a:p>
            <a:pPr algn="ctr"/>
            <a:r>
              <a:rPr lang="en-US" sz="2800" dirty="0" err="1">
                <a:solidFill>
                  <a:schemeClr val="tx1"/>
                </a:solidFill>
                <a:latin typeface="Barlow" panose="00000500000000000000" pitchFamily="2" charset="0"/>
              </a:rPr>
              <a:t>Nhược</a:t>
            </a:r>
            <a:r>
              <a:rPr lang="en-US" sz="2800" dirty="0">
                <a:solidFill>
                  <a:schemeClr val="tx1"/>
                </a:solidFill>
                <a:latin typeface="Barlow" panose="00000500000000000000" pitchFamily="2" charset="0"/>
              </a:rPr>
              <a:t> </a:t>
            </a:r>
            <a:r>
              <a:rPr lang="en-US" sz="2800" dirty="0" err="1">
                <a:solidFill>
                  <a:schemeClr val="tx1"/>
                </a:solidFill>
                <a:latin typeface="Barlow" panose="00000500000000000000" pitchFamily="2" charset="0"/>
              </a:rPr>
              <a:t>điểm</a:t>
            </a:r>
            <a:endParaRPr lang="vi-VN" sz="2800" dirty="0">
              <a:solidFill>
                <a:schemeClr val="tx1"/>
              </a:solidFill>
              <a:latin typeface="Barlow" panose="00000500000000000000" pitchFamily="2" charset="0"/>
            </a:endParaRPr>
          </a:p>
        </p:txBody>
      </p:sp>
      <p:sp>
        <p:nvSpPr>
          <p:cNvPr id="6" name="TextBox 5">
            <a:extLst>
              <a:ext uri="{FF2B5EF4-FFF2-40B4-BE49-F238E27FC236}">
                <a16:creationId xmlns:a16="http://schemas.microsoft.com/office/drawing/2014/main" id="{10643E72-0A80-AAA6-BF8C-6A86F404527E}"/>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42</a:t>
            </a:r>
            <a:endParaRPr lang="vi-VN" sz="3200" dirty="0"/>
          </a:p>
        </p:txBody>
      </p:sp>
    </p:spTree>
    <p:extLst>
      <p:ext uri="{BB962C8B-B14F-4D97-AF65-F5344CB8AC3E}">
        <p14:creationId xmlns:p14="http://schemas.microsoft.com/office/powerpoint/2010/main" val="195540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50" fill="hold"/>
                                        <p:tgtEl>
                                          <p:spTgt spid="9"/>
                                        </p:tgtEl>
                                        <p:attrNameLst>
                                          <p:attrName>ppt_w</p:attrName>
                                        </p:attrNameLst>
                                      </p:cBhvr>
                                      <p:tavLst>
                                        <p:tav tm="0">
                                          <p:val>
                                            <p:fltVal val="0"/>
                                          </p:val>
                                        </p:tav>
                                        <p:tav tm="100000">
                                          <p:val>
                                            <p:strVal val="#ppt_w"/>
                                          </p:val>
                                        </p:tav>
                                      </p:tavLst>
                                    </p:anim>
                                    <p:anim calcmode="lin" valueType="num">
                                      <p:cBhvr>
                                        <p:cTn id="11" dur="25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A91D1E98-24DD-2344-8D7F-C5137318F39C}"/>
              </a:ext>
            </a:extLst>
          </p:cNvPr>
          <p:cNvSpPr txBox="1">
            <a:spLocks/>
          </p:cNvSpPr>
          <p:nvPr/>
        </p:nvSpPr>
        <p:spPr>
          <a:xfrm>
            <a:off x="1958338" y="2978274"/>
            <a:ext cx="4963800" cy="908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Alata"/>
              <a:buNone/>
              <a:defRPr sz="5200" b="1" i="0" u="none" strike="noStrike" cap="none">
                <a:solidFill>
                  <a:schemeClr val="dk1"/>
                </a:solidFill>
                <a:latin typeface="Delius Unicase"/>
                <a:ea typeface="Delius Unicase"/>
                <a:cs typeface="Delius Unicase"/>
                <a:sym typeface="Delius Unicase"/>
              </a:defRPr>
            </a:lvl1pPr>
            <a:lvl2pPr marR="0" lvl="1"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2pPr>
            <a:lvl3pPr marR="0" lvl="2"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3pPr>
            <a:lvl4pPr marR="0" lvl="3"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4pPr>
            <a:lvl5pPr marR="0" lvl="4"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5pPr>
            <a:lvl6pPr marR="0" lvl="5"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6pPr>
            <a:lvl7pPr marR="0" lvl="6"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7pPr>
            <a:lvl8pPr marR="0" lvl="7"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8pPr>
            <a:lvl9pPr marR="0" lvl="8"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9pPr>
          </a:lstStyle>
          <a:p>
            <a:r>
              <a:rPr lang="vi-VN" sz="6200" dirty="0">
                <a:solidFill>
                  <a:schemeClr val="accent6"/>
                </a:solidFill>
              </a:rPr>
              <a:t>LIFETIME</a:t>
            </a:r>
          </a:p>
        </p:txBody>
      </p:sp>
      <p:sp>
        <p:nvSpPr>
          <p:cNvPr id="13" name="Title 7">
            <a:extLst>
              <a:ext uri="{FF2B5EF4-FFF2-40B4-BE49-F238E27FC236}">
                <a16:creationId xmlns:a16="http://schemas.microsoft.com/office/drawing/2014/main" id="{E72D75C0-C903-E9C1-EF04-D350DDEDE535}"/>
              </a:ext>
            </a:extLst>
          </p:cNvPr>
          <p:cNvSpPr txBox="1">
            <a:spLocks/>
          </p:cNvSpPr>
          <p:nvPr/>
        </p:nvSpPr>
        <p:spPr>
          <a:xfrm>
            <a:off x="3691886" y="1564374"/>
            <a:ext cx="3684600" cy="141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90000"/>
              </a:lnSpc>
              <a:spcBef>
                <a:spcPts val="0"/>
              </a:spcBef>
              <a:spcAft>
                <a:spcPts val="0"/>
              </a:spcAft>
              <a:buClr>
                <a:schemeClr val="dk1"/>
              </a:buClr>
              <a:buSzPts val="2800"/>
              <a:buFont typeface="Delius Unicase"/>
              <a:buNone/>
              <a:defRPr sz="2300" b="1" i="0" u="none" strike="noStrike" cap="none">
                <a:solidFill>
                  <a:schemeClr val="accent6"/>
                </a:solidFill>
                <a:latin typeface="Delius Unicase"/>
                <a:ea typeface="Delius Unicase"/>
                <a:cs typeface="Delius Unicase"/>
                <a:sym typeface="Delius Unicase"/>
              </a:defRPr>
            </a:lvl1pPr>
            <a:lvl2pPr marL="914400" marR="0" lvl="1"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9pPr>
          </a:lstStyle>
          <a:p>
            <a:r>
              <a:rPr lang="vi-VN" sz="9000" dirty="0">
                <a:solidFill>
                  <a:schemeClr val="accent1"/>
                </a:solidFill>
              </a:rPr>
              <a:t>06</a:t>
            </a:r>
          </a:p>
        </p:txBody>
      </p:sp>
      <p:sp>
        <p:nvSpPr>
          <p:cNvPr id="4" name="TextBox 3">
            <a:extLst>
              <a:ext uri="{FF2B5EF4-FFF2-40B4-BE49-F238E27FC236}">
                <a16:creationId xmlns:a16="http://schemas.microsoft.com/office/drawing/2014/main" id="{FD8336C6-7C40-AAC0-6306-739320CE800A}"/>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43</a:t>
            </a:r>
            <a:endParaRPr lang="vi-VN" sz="3200" dirty="0"/>
          </a:p>
        </p:txBody>
      </p:sp>
    </p:spTree>
    <p:extLst>
      <p:ext uri="{BB962C8B-B14F-4D97-AF65-F5344CB8AC3E}">
        <p14:creationId xmlns:p14="http://schemas.microsoft.com/office/powerpoint/2010/main" val="101379513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25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341" fill="hold">
                                          <p:stCondLst>
                                            <p:cond delay="0"/>
                                          </p:stCondLst>
                                        </p:cTn>
                                        <p:tgtEl>
                                          <p:spTgt spid="13"/>
                                        </p:tgtEl>
                                        <p:attrNameLst>
                                          <p:attrName>style.rotation</p:attrName>
                                        </p:attrNameLst>
                                      </p:cBhvr>
                                      <p:to>
                                        <p:strVal val="-45.0"/>
                                      </p:to>
                                    </p:set>
                                    <p:anim calcmode="lin" valueType="num">
                                      <p:cBhvr>
                                        <p:cTn id="8" dur="341" fill="hold">
                                          <p:stCondLst>
                                            <p:cond delay="341"/>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13"/>
                                        </p:tgtEl>
                                        <p:attrNameLst>
                                          <p:attrName>ppt_y</p:attrName>
                                        </p:attrNameLst>
                                      </p:cBhvr>
                                      <p:tavLst>
                                        <p:tav tm="0">
                                          <p:val>
                                            <p:strVal val="#ppt_y-(0.354*#ppt_w-0.172*#ppt_h)"/>
                                          </p:val>
                                        </p:tav>
                                        <p:tav tm="100000">
                                          <p:val>
                                            <p:strVal val="#ppt_y"/>
                                          </p:val>
                                        </p:tav>
                                      </p:tavLst>
                                    </p:anim>
                                  </p:childTnLst>
                                </p:cTn>
                              </p:par>
                              <p:par>
                                <p:cTn id="12" presetID="21" presetClass="entr" presetSubtype="1" fill="hold" grpId="0" nodeType="withEffect">
                                  <p:stCondLst>
                                    <p:cond delay="400"/>
                                  </p:stCondLst>
                                  <p:childTnLst>
                                    <p:set>
                                      <p:cBhvr>
                                        <p:cTn id="13" dur="1" fill="hold">
                                          <p:stCondLst>
                                            <p:cond delay="0"/>
                                          </p:stCondLst>
                                        </p:cTn>
                                        <p:tgtEl>
                                          <p:spTgt spid="12"/>
                                        </p:tgtEl>
                                        <p:attrNameLst>
                                          <p:attrName>style.visibility</p:attrName>
                                        </p:attrNameLst>
                                      </p:cBhvr>
                                      <p:to>
                                        <p:strVal val="visible"/>
                                      </p:to>
                                    </p:set>
                                    <p:animEffect transition="in" filter="wheel(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7D9E89-46CB-876F-44F7-BCB65DD7DFD7}"/>
              </a:ext>
            </a:extLst>
          </p:cNvPr>
          <p:cNvSpPr>
            <a:spLocks noGrp="1"/>
          </p:cNvSpPr>
          <p:nvPr>
            <p:ph type="ctrTitle"/>
          </p:nvPr>
        </p:nvSpPr>
        <p:spPr>
          <a:xfrm>
            <a:off x="713250" y="413947"/>
            <a:ext cx="7717500" cy="585300"/>
          </a:xfrm>
        </p:spPr>
        <p:txBody>
          <a:bodyPr/>
          <a:lstStyle/>
          <a:p>
            <a:r>
              <a:rPr lang="vi-VN" dirty="0">
                <a:latin typeface="Bahnschrift" panose="020B0502040204020203" pitchFamily="34" charset="0"/>
              </a:rPr>
              <a:t>Lifetime</a:t>
            </a:r>
          </a:p>
        </p:txBody>
      </p:sp>
      <p:sp>
        <p:nvSpPr>
          <p:cNvPr id="7" name="TextBox 6">
            <a:extLst>
              <a:ext uri="{FF2B5EF4-FFF2-40B4-BE49-F238E27FC236}">
                <a16:creationId xmlns:a16="http://schemas.microsoft.com/office/drawing/2014/main" id="{9191C434-C317-57E5-ED87-B315A1165179}"/>
              </a:ext>
            </a:extLst>
          </p:cNvPr>
          <p:cNvSpPr txBox="1"/>
          <p:nvPr/>
        </p:nvSpPr>
        <p:spPr>
          <a:xfrm>
            <a:off x="464475" y="1060986"/>
            <a:ext cx="7717500" cy="3508909"/>
          </a:xfrm>
          <a:prstGeom prst="rect">
            <a:avLst/>
          </a:prstGeom>
          <a:noFill/>
        </p:spPr>
        <p:txBody>
          <a:bodyPr wrap="square">
            <a:spAutoFit/>
          </a:bodyPr>
          <a:lstStyle/>
          <a:p>
            <a:pPr marL="1077595" indent="-285750">
              <a:lnSpc>
                <a:spcPct val="115000"/>
              </a:lnSpc>
              <a:buClr>
                <a:schemeClr val="accent1"/>
              </a:buClr>
              <a:buSzPct val="140000"/>
              <a:buFont typeface="Arial" panose="020B0604020202020204" pitchFamily="34" charset="0"/>
              <a:buChar char="•"/>
            </a:pPr>
            <a:r>
              <a:rPr lang="vi-VN" sz="2800" dirty="0">
                <a:effectLst/>
                <a:latin typeface="Barlow" panose="00000500000000000000" pitchFamily="2" charset="0"/>
                <a:ea typeface="Times New Roman" panose="02020603050405020304" pitchFamily="18" charset="0"/>
              </a:rPr>
              <a:t>Thời gian tồn tại của một biến là thời gian mà nó được kết hợp với một ô nhớ cụ thể .</a:t>
            </a:r>
          </a:p>
          <a:p>
            <a:pPr marL="1077595" indent="-285750">
              <a:lnSpc>
                <a:spcPct val="115000"/>
              </a:lnSpc>
              <a:buClr>
                <a:schemeClr val="accent1"/>
              </a:buClr>
              <a:buSzPct val="140000"/>
              <a:buFont typeface="Arial" panose="020B0604020202020204" pitchFamily="34" charset="0"/>
              <a:buChar char="•"/>
            </a:pPr>
            <a:r>
              <a:rPr lang="vi-VN" sz="2800" dirty="0">
                <a:effectLst/>
                <a:latin typeface="Barlow" panose="00000500000000000000" pitchFamily="2" charset="0"/>
                <a:ea typeface="Times New Roman" panose="02020603050405020304" pitchFamily="18" charset="0"/>
              </a:rPr>
              <a:t>Các loại biến số theo thời gian tồn tại:</a:t>
            </a:r>
          </a:p>
          <a:p>
            <a:pPr marL="791845">
              <a:lnSpc>
                <a:spcPct val="115000"/>
              </a:lnSpc>
              <a:buClr>
                <a:schemeClr val="accent1"/>
              </a:buClr>
              <a:buSzPct val="140000"/>
            </a:pPr>
            <a:r>
              <a:rPr lang="vi-VN" sz="2800" dirty="0">
                <a:effectLst/>
                <a:latin typeface="Barlow" panose="00000500000000000000" pitchFamily="2" charset="0"/>
                <a:ea typeface="Times New Roman" panose="02020603050405020304" pitchFamily="18" charset="0"/>
              </a:rPr>
              <a:t>		Tĩnh.</a:t>
            </a:r>
          </a:p>
          <a:p>
            <a:pPr marL="791845">
              <a:lnSpc>
                <a:spcPct val="115000"/>
              </a:lnSpc>
              <a:buClr>
                <a:schemeClr val="accent1"/>
              </a:buClr>
              <a:buSzPct val="140000"/>
            </a:pPr>
            <a:r>
              <a:rPr lang="vi-VN" sz="2800" dirty="0">
                <a:effectLst/>
                <a:latin typeface="Barlow" panose="00000500000000000000" pitchFamily="2" charset="0"/>
                <a:ea typeface="Times New Roman" panose="02020603050405020304" pitchFamily="18" charset="0"/>
              </a:rPr>
              <a:t>		Ngăn xếp động .</a:t>
            </a:r>
          </a:p>
          <a:p>
            <a:pPr marL="791845">
              <a:lnSpc>
                <a:spcPct val="115000"/>
              </a:lnSpc>
              <a:buClr>
                <a:schemeClr val="accent1"/>
              </a:buClr>
              <a:buSzPct val="140000"/>
            </a:pPr>
            <a:r>
              <a:rPr lang="vi-VN" sz="2800" dirty="0">
                <a:effectLst/>
                <a:latin typeface="Barlow" panose="00000500000000000000" pitchFamily="2" charset="0"/>
                <a:ea typeface="Times New Roman" panose="02020603050405020304" pitchFamily="18" charset="0"/>
              </a:rPr>
              <a:t>		Explicit heap dynamic </a:t>
            </a:r>
          </a:p>
          <a:p>
            <a:pPr marL="791845">
              <a:lnSpc>
                <a:spcPct val="115000"/>
              </a:lnSpc>
              <a:buClr>
                <a:schemeClr val="accent1"/>
              </a:buClr>
              <a:buSzPct val="140000"/>
            </a:pPr>
            <a:r>
              <a:rPr lang="vi-VN" sz="2800" dirty="0">
                <a:effectLst/>
                <a:latin typeface="Barlow" panose="00000500000000000000" pitchFamily="2" charset="0"/>
                <a:ea typeface="Times New Roman" panose="02020603050405020304" pitchFamily="18" charset="0"/>
              </a:rPr>
              <a:t>		Implicit heap dynamic.</a:t>
            </a:r>
            <a:endParaRPr lang="en-US" sz="2800" dirty="0">
              <a:latin typeface="Barlow" panose="00000500000000000000" pitchFamily="2" charset="0"/>
              <a:ea typeface="Times New Roman" panose="02020603050405020304" pitchFamily="18" charset="0"/>
            </a:endParaRPr>
          </a:p>
        </p:txBody>
      </p:sp>
      <p:cxnSp>
        <p:nvCxnSpPr>
          <p:cNvPr id="9" name="Connector: Elbow 8">
            <a:extLst>
              <a:ext uri="{FF2B5EF4-FFF2-40B4-BE49-F238E27FC236}">
                <a16:creationId xmlns:a16="http://schemas.microsoft.com/office/drawing/2014/main" id="{BC151A83-9F45-ECDB-7BAE-42111E3DFFE1}"/>
              </a:ext>
            </a:extLst>
          </p:cNvPr>
          <p:cNvCxnSpPr/>
          <p:nvPr/>
        </p:nvCxnSpPr>
        <p:spPr>
          <a:xfrm>
            <a:off x="1429675" y="2300514"/>
            <a:ext cx="928914" cy="537028"/>
          </a:xfrm>
          <a:prstGeom prst="bentConnector3">
            <a:avLst>
              <a:gd name="adj1" fmla="val 7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56994277-6FEF-DB72-D5AD-B3195B5CE22A}"/>
              </a:ext>
            </a:extLst>
          </p:cNvPr>
          <p:cNvCxnSpPr>
            <a:cxnSpLocks/>
          </p:cNvCxnSpPr>
          <p:nvPr/>
        </p:nvCxnSpPr>
        <p:spPr>
          <a:xfrm>
            <a:off x="1452081" y="2837542"/>
            <a:ext cx="906508" cy="504009"/>
          </a:xfrm>
          <a:prstGeom prst="bentConnector3">
            <a:avLst>
              <a:gd name="adj1" fmla="val -2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D7DA25D-E7A2-CDFD-8F36-7004925B0FEB}"/>
              </a:ext>
            </a:extLst>
          </p:cNvPr>
          <p:cNvCxnSpPr/>
          <p:nvPr/>
        </p:nvCxnSpPr>
        <p:spPr>
          <a:xfrm>
            <a:off x="1429675" y="3272609"/>
            <a:ext cx="928914" cy="537028"/>
          </a:xfrm>
          <a:prstGeom prst="bentConnector3">
            <a:avLst>
              <a:gd name="adj1" fmla="val 7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457C1F1-D87A-C995-B33F-915CE21FC86A}"/>
              </a:ext>
            </a:extLst>
          </p:cNvPr>
          <p:cNvCxnSpPr/>
          <p:nvPr/>
        </p:nvCxnSpPr>
        <p:spPr>
          <a:xfrm>
            <a:off x="1429675" y="3740694"/>
            <a:ext cx="928914" cy="537028"/>
          </a:xfrm>
          <a:prstGeom prst="bentConnector3">
            <a:avLst>
              <a:gd name="adj1" fmla="val 78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16801E9-991C-E8FF-9971-9CAEDF2608AE}"/>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44</a:t>
            </a:r>
            <a:endParaRPr lang="vi-VN" sz="3200" dirty="0"/>
          </a:p>
        </p:txBody>
      </p:sp>
    </p:spTree>
    <p:extLst>
      <p:ext uri="{BB962C8B-B14F-4D97-AF65-F5344CB8AC3E}">
        <p14:creationId xmlns:p14="http://schemas.microsoft.com/office/powerpoint/2010/main" val="386482574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800" decel="100000"/>
                                        <p:tgtEl>
                                          <p:spTgt spid="7">
                                            <p:txEl>
                                              <p:pRg st="0" end="0"/>
                                            </p:txEl>
                                          </p:spTgt>
                                        </p:tgtEl>
                                      </p:cBhvr>
                                    </p:animEffect>
                                    <p:anim calcmode="lin" valueType="num">
                                      <p:cBhvr>
                                        <p:cTn id="13" dur="800" decel="100000" fill="hold"/>
                                        <p:tgtEl>
                                          <p:spTgt spid="7">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7">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7">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7">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7">
                                            <p:txEl>
                                              <p:pRg st="0" end="0"/>
                                            </p:txEl>
                                          </p:spTgt>
                                        </p:tgtEl>
                                        <p:attrNameLst>
                                          <p:attrName>ppt_y</p:attrName>
                                        </p:attrNameLst>
                                      </p:cBhvr>
                                      <p:tavLst>
                                        <p:tav tm="0">
                                          <p:val>
                                            <p:strVal val="#ppt_y+0.1"/>
                                          </p:val>
                                        </p:tav>
                                        <p:tav tm="100000">
                                          <p:val>
                                            <p:strVal val="#ppt_y"/>
                                          </p:val>
                                        </p:tav>
                                      </p:tavLst>
                                    </p:anim>
                                  </p:childTnLst>
                                </p:cTn>
                              </p:par>
                              <p:par>
                                <p:cTn id="18" presetID="30" presetClass="entr" presetSubtype="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800" decel="100000"/>
                                        <p:tgtEl>
                                          <p:spTgt spid="7">
                                            <p:txEl>
                                              <p:pRg st="1" end="1"/>
                                            </p:txEl>
                                          </p:spTgt>
                                        </p:tgtEl>
                                      </p:cBhvr>
                                    </p:animEffect>
                                    <p:anim calcmode="lin" valueType="num">
                                      <p:cBhvr>
                                        <p:cTn id="21" dur="800" decel="100000" fill="hold"/>
                                        <p:tgtEl>
                                          <p:spTgt spid="7">
                                            <p:txEl>
                                              <p:pRg st="1" end="1"/>
                                            </p:txEl>
                                          </p:spTgt>
                                        </p:tgtEl>
                                        <p:attrNameLst>
                                          <p:attrName>style.rotation</p:attrName>
                                        </p:attrNameLst>
                                      </p:cBhvr>
                                      <p:tavLst>
                                        <p:tav tm="0">
                                          <p:val>
                                            <p:fltVal val="-90"/>
                                          </p:val>
                                        </p:tav>
                                        <p:tav tm="100000">
                                          <p:val>
                                            <p:fltVal val="0"/>
                                          </p:val>
                                        </p:tav>
                                      </p:tavLst>
                                    </p:anim>
                                    <p:anim calcmode="lin" valueType="num">
                                      <p:cBhvr>
                                        <p:cTn id="22" dur="800" decel="100000" fill="hold"/>
                                        <p:tgtEl>
                                          <p:spTgt spid="7">
                                            <p:txEl>
                                              <p:pRg st="1" end="1"/>
                                            </p:txEl>
                                          </p:spTgt>
                                        </p:tgtEl>
                                        <p:attrNameLst>
                                          <p:attrName>ppt_x</p:attrName>
                                        </p:attrNameLst>
                                      </p:cBhvr>
                                      <p:tavLst>
                                        <p:tav tm="0">
                                          <p:val>
                                            <p:strVal val="#ppt_x+0.4"/>
                                          </p:val>
                                        </p:tav>
                                        <p:tav tm="100000">
                                          <p:val>
                                            <p:strVal val="#ppt_x-0.05"/>
                                          </p:val>
                                        </p:tav>
                                      </p:tavLst>
                                    </p:anim>
                                    <p:anim calcmode="lin" valueType="num">
                                      <p:cBhvr>
                                        <p:cTn id="23" dur="800" decel="100000" fill="hold"/>
                                        <p:tgtEl>
                                          <p:spTgt spid="7">
                                            <p:txEl>
                                              <p:pRg st="1" end="1"/>
                                            </p:txEl>
                                          </p:spTgt>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7">
                                            <p:txEl>
                                              <p:pRg st="1" end="1"/>
                                            </p:txEl>
                                          </p:spTgt>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7">
                                            <p:txEl>
                                              <p:pRg st="1" end="1"/>
                                            </p:txEl>
                                          </p:spTgt>
                                        </p:tgtEl>
                                        <p:attrNameLst>
                                          <p:attrName>ppt_y</p:attrName>
                                        </p:attrNameLst>
                                      </p:cBhvr>
                                      <p:tavLst>
                                        <p:tav tm="0">
                                          <p:val>
                                            <p:strVal val="#ppt_y+0.1"/>
                                          </p:val>
                                        </p:tav>
                                        <p:tav tm="100000">
                                          <p:val>
                                            <p:strVal val="#ppt_y"/>
                                          </p:val>
                                        </p:tav>
                                      </p:tavLst>
                                    </p:anim>
                                  </p:childTnLst>
                                </p:cTn>
                              </p:par>
                              <p:par>
                                <p:cTn id="26" presetID="30" presetClass="entr" presetSubtype="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800" decel="100000"/>
                                        <p:tgtEl>
                                          <p:spTgt spid="7">
                                            <p:txEl>
                                              <p:pRg st="2" end="2"/>
                                            </p:txEl>
                                          </p:spTgt>
                                        </p:tgtEl>
                                      </p:cBhvr>
                                    </p:animEffect>
                                    <p:anim calcmode="lin" valueType="num">
                                      <p:cBhvr>
                                        <p:cTn id="29" dur="800" decel="100000" fill="hold"/>
                                        <p:tgtEl>
                                          <p:spTgt spid="7">
                                            <p:txEl>
                                              <p:pRg st="2" end="2"/>
                                            </p:txEl>
                                          </p:spTgt>
                                        </p:tgtEl>
                                        <p:attrNameLst>
                                          <p:attrName>style.rotation</p:attrName>
                                        </p:attrNameLst>
                                      </p:cBhvr>
                                      <p:tavLst>
                                        <p:tav tm="0">
                                          <p:val>
                                            <p:fltVal val="-90"/>
                                          </p:val>
                                        </p:tav>
                                        <p:tav tm="100000">
                                          <p:val>
                                            <p:fltVal val="0"/>
                                          </p:val>
                                        </p:tav>
                                      </p:tavLst>
                                    </p:anim>
                                    <p:anim calcmode="lin" valueType="num">
                                      <p:cBhvr>
                                        <p:cTn id="30" dur="800" decel="100000" fill="hold"/>
                                        <p:tgtEl>
                                          <p:spTgt spid="7">
                                            <p:txEl>
                                              <p:pRg st="2" end="2"/>
                                            </p:txEl>
                                          </p:spTgt>
                                        </p:tgtEl>
                                        <p:attrNameLst>
                                          <p:attrName>ppt_x</p:attrName>
                                        </p:attrNameLst>
                                      </p:cBhvr>
                                      <p:tavLst>
                                        <p:tav tm="0">
                                          <p:val>
                                            <p:strVal val="#ppt_x+0.4"/>
                                          </p:val>
                                        </p:tav>
                                        <p:tav tm="100000">
                                          <p:val>
                                            <p:strVal val="#ppt_x-0.05"/>
                                          </p:val>
                                        </p:tav>
                                      </p:tavLst>
                                    </p:anim>
                                    <p:anim calcmode="lin" valueType="num">
                                      <p:cBhvr>
                                        <p:cTn id="31" dur="800" decel="100000" fill="hold"/>
                                        <p:tgtEl>
                                          <p:spTgt spid="7">
                                            <p:txEl>
                                              <p:pRg st="2" end="2"/>
                                            </p:txEl>
                                          </p:spTgt>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7">
                                            <p:txEl>
                                              <p:pRg st="2" end="2"/>
                                            </p:txEl>
                                          </p:spTgt>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7">
                                            <p:txEl>
                                              <p:pRg st="2" end="2"/>
                                            </p:txEl>
                                          </p:spTgt>
                                        </p:tgtEl>
                                        <p:attrNameLst>
                                          <p:attrName>ppt_y</p:attrName>
                                        </p:attrNameLst>
                                      </p:cBhvr>
                                      <p:tavLst>
                                        <p:tav tm="0">
                                          <p:val>
                                            <p:strVal val="#ppt_y+0.1"/>
                                          </p:val>
                                        </p:tav>
                                        <p:tav tm="100000">
                                          <p:val>
                                            <p:strVal val="#ppt_y"/>
                                          </p:val>
                                        </p:tav>
                                      </p:tavLst>
                                    </p:anim>
                                  </p:childTnLst>
                                </p:cTn>
                              </p:par>
                              <p:par>
                                <p:cTn id="34" presetID="30" presetClass="entr" presetSubtype="0" fill="hold"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800" decel="100000"/>
                                        <p:tgtEl>
                                          <p:spTgt spid="7">
                                            <p:txEl>
                                              <p:pRg st="3" end="3"/>
                                            </p:txEl>
                                          </p:spTgt>
                                        </p:tgtEl>
                                      </p:cBhvr>
                                    </p:animEffect>
                                    <p:anim calcmode="lin" valueType="num">
                                      <p:cBhvr>
                                        <p:cTn id="37" dur="800" decel="100000" fill="hold"/>
                                        <p:tgtEl>
                                          <p:spTgt spid="7">
                                            <p:txEl>
                                              <p:pRg st="3" end="3"/>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7">
                                            <p:txEl>
                                              <p:pRg st="3" end="3"/>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7">
                                            <p:txEl>
                                              <p:pRg st="3" end="3"/>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7">
                                            <p:txEl>
                                              <p:pRg st="3" end="3"/>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7">
                                            <p:txEl>
                                              <p:pRg st="3" end="3"/>
                                            </p:txEl>
                                          </p:spTgt>
                                        </p:tgtEl>
                                        <p:attrNameLst>
                                          <p:attrName>ppt_y</p:attrName>
                                        </p:attrNameLst>
                                      </p:cBhvr>
                                      <p:tavLst>
                                        <p:tav tm="0">
                                          <p:val>
                                            <p:strVal val="#ppt_y+0.1"/>
                                          </p:val>
                                        </p:tav>
                                        <p:tav tm="100000">
                                          <p:val>
                                            <p:strVal val="#ppt_y"/>
                                          </p:val>
                                        </p:tav>
                                      </p:tavLst>
                                    </p:anim>
                                  </p:childTnLst>
                                </p:cTn>
                              </p:par>
                              <p:par>
                                <p:cTn id="42" presetID="30" presetClass="entr" presetSubtype="0" fill="hold" nodeType="with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800" decel="100000"/>
                                        <p:tgtEl>
                                          <p:spTgt spid="7">
                                            <p:txEl>
                                              <p:pRg st="4" end="4"/>
                                            </p:txEl>
                                          </p:spTgt>
                                        </p:tgtEl>
                                      </p:cBhvr>
                                    </p:animEffect>
                                    <p:anim calcmode="lin" valueType="num">
                                      <p:cBhvr>
                                        <p:cTn id="45" dur="800" decel="100000" fill="hold"/>
                                        <p:tgtEl>
                                          <p:spTgt spid="7">
                                            <p:txEl>
                                              <p:pRg st="4" end="4"/>
                                            </p:txEl>
                                          </p:spTgt>
                                        </p:tgtEl>
                                        <p:attrNameLst>
                                          <p:attrName>style.rotation</p:attrName>
                                        </p:attrNameLst>
                                      </p:cBhvr>
                                      <p:tavLst>
                                        <p:tav tm="0">
                                          <p:val>
                                            <p:fltVal val="-90"/>
                                          </p:val>
                                        </p:tav>
                                        <p:tav tm="100000">
                                          <p:val>
                                            <p:fltVal val="0"/>
                                          </p:val>
                                        </p:tav>
                                      </p:tavLst>
                                    </p:anim>
                                    <p:anim calcmode="lin" valueType="num">
                                      <p:cBhvr>
                                        <p:cTn id="46" dur="800" decel="100000" fill="hold"/>
                                        <p:tgtEl>
                                          <p:spTgt spid="7">
                                            <p:txEl>
                                              <p:pRg st="4" end="4"/>
                                            </p:txEl>
                                          </p:spTgt>
                                        </p:tgtEl>
                                        <p:attrNameLst>
                                          <p:attrName>ppt_x</p:attrName>
                                        </p:attrNameLst>
                                      </p:cBhvr>
                                      <p:tavLst>
                                        <p:tav tm="0">
                                          <p:val>
                                            <p:strVal val="#ppt_x+0.4"/>
                                          </p:val>
                                        </p:tav>
                                        <p:tav tm="100000">
                                          <p:val>
                                            <p:strVal val="#ppt_x-0.05"/>
                                          </p:val>
                                        </p:tav>
                                      </p:tavLst>
                                    </p:anim>
                                    <p:anim calcmode="lin" valueType="num">
                                      <p:cBhvr>
                                        <p:cTn id="47" dur="800" decel="100000" fill="hold"/>
                                        <p:tgtEl>
                                          <p:spTgt spid="7">
                                            <p:txEl>
                                              <p:pRg st="4" end="4"/>
                                            </p:txEl>
                                          </p:spTgt>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7">
                                            <p:txEl>
                                              <p:pRg st="4" end="4"/>
                                            </p:txEl>
                                          </p:spTgt>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7">
                                            <p:txEl>
                                              <p:pRg st="4" end="4"/>
                                            </p:txEl>
                                          </p:spTgt>
                                        </p:tgtEl>
                                        <p:attrNameLst>
                                          <p:attrName>ppt_y</p:attrName>
                                        </p:attrNameLst>
                                      </p:cBhvr>
                                      <p:tavLst>
                                        <p:tav tm="0">
                                          <p:val>
                                            <p:strVal val="#ppt_y+0.1"/>
                                          </p:val>
                                        </p:tav>
                                        <p:tav tm="100000">
                                          <p:val>
                                            <p:strVal val="#ppt_y"/>
                                          </p:val>
                                        </p:tav>
                                      </p:tavLst>
                                    </p:anim>
                                  </p:childTnLst>
                                </p:cTn>
                              </p:par>
                              <p:par>
                                <p:cTn id="50" presetID="30" presetClass="entr" presetSubtype="0" fill="hold" nodeType="with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Effect transition="in" filter="fade">
                                      <p:cBhvr>
                                        <p:cTn id="52" dur="800" decel="100000"/>
                                        <p:tgtEl>
                                          <p:spTgt spid="7">
                                            <p:txEl>
                                              <p:pRg st="5" end="5"/>
                                            </p:txEl>
                                          </p:spTgt>
                                        </p:tgtEl>
                                      </p:cBhvr>
                                    </p:animEffect>
                                    <p:anim calcmode="lin" valueType="num">
                                      <p:cBhvr>
                                        <p:cTn id="53" dur="800" decel="100000" fill="hold"/>
                                        <p:tgtEl>
                                          <p:spTgt spid="7">
                                            <p:txEl>
                                              <p:pRg st="5" end="5"/>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7">
                                            <p:txEl>
                                              <p:pRg st="5" end="5"/>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7">
                                            <p:txEl>
                                              <p:pRg st="5" end="5"/>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7">
                                            <p:txEl>
                                              <p:pRg st="5" end="5"/>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7">
                                            <p:txEl>
                                              <p:pRg st="5" end="5"/>
                                            </p:txEl>
                                          </p:spTgt>
                                        </p:tgtEl>
                                        <p:attrNameLst>
                                          <p:attrName>ppt_y</p:attrName>
                                        </p:attrNameLst>
                                      </p:cBhvr>
                                      <p:tavLst>
                                        <p:tav tm="0">
                                          <p:val>
                                            <p:strVal val="#ppt_y+0.1"/>
                                          </p:val>
                                        </p:tav>
                                        <p:tav tm="100000">
                                          <p:val>
                                            <p:strVal val="#ppt_y"/>
                                          </p:val>
                                        </p:tav>
                                      </p:tavLst>
                                    </p:anim>
                                  </p:childTnLst>
                                </p:cTn>
                              </p:par>
                              <p:par>
                                <p:cTn id="58" presetID="9" presetClass="entr" presetSubtype="0" fill="hold" nodeType="withEffect">
                                  <p:stCondLst>
                                    <p:cond delay="750"/>
                                  </p:stCondLst>
                                  <p:childTnLst>
                                    <p:set>
                                      <p:cBhvr>
                                        <p:cTn id="59" dur="1" fill="hold">
                                          <p:stCondLst>
                                            <p:cond delay="0"/>
                                          </p:stCondLst>
                                        </p:cTn>
                                        <p:tgtEl>
                                          <p:spTgt spid="9"/>
                                        </p:tgtEl>
                                        <p:attrNameLst>
                                          <p:attrName>style.visibility</p:attrName>
                                        </p:attrNameLst>
                                      </p:cBhvr>
                                      <p:to>
                                        <p:strVal val="visible"/>
                                      </p:to>
                                    </p:set>
                                    <p:animEffect transition="in" filter="dissolve">
                                      <p:cBhvr>
                                        <p:cTn id="60" dur="500"/>
                                        <p:tgtEl>
                                          <p:spTgt spid="9"/>
                                        </p:tgtEl>
                                      </p:cBhvr>
                                    </p:animEffect>
                                  </p:childTnLst>
                                </p:cTn>
                              </p:par>
                              <p:par>
                                <p:cTn id="61" presetID="14" presetClass="entr" presetSubtype="10" fill="hold" nodeType="withEffect">
                                  <p:stCondLst>
                                    <p:cond delay="750"/>
                                  </p:stCondLst>
                                  <p:childTnLst>
                                    <p:set>
                                      <p:cBhvr>
                                        <p:cTn id="62" dur="1" fill="hold">
                                          <p:stCondLst>
                                            <p:cond delay="0"/>
                                          </p:stCondLst>
                                        </p:cTn>
                                        <p:tgtEl>
                                          <p:spTgt spid="11"/>
                                        </p:tgtEl>
                                        <p:attrNameLst>
                                          <p:attrName>style.visibility</p:attrName>
                                        </p:attrNameLst>
                                      </p:cBhvr>
                                      <p:to>
                                        <p:strVal val="visible"/>
                                      </p:to>
                                    </p:set>
                                    <p:animEffect transition="in" filter="randombar(horizontal)">
                                      <p:cBhvr>
                                        <p:cTn id="63" dur="500"/>
                                        <p:tgtEl>
                                          <p:spTgt spid="11"/>
                                        </p:tgtEl>
                                      </p:cBhvr>
                                    </p:animEffect>
                                  </p:childTnLst>
                                </p:cTn>
                              </p:par>
                              <p:par>
                                <p:cTn id="64" presetID="14" presetClass="entr" presetSubtype="10" fill="hold" nodeType="withEffect">
                                  <p:stCondLst>
                                    <p:cond delay="75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14" presetClass="entr" presetSubtype="10" fill="hold" nodeType="withEffect">
                                  <p:stCondLst>
                                    <p:cond delay="750"/>
                                  </p:stCondLst>
                                  <p:childTnLst>
                                    <p:set>
                                      <p:cBhvr>
                                        <p:cTn id="68" dur="1" fill="hold">
                                          <p:stCondLst>
                                            <p:cond delay="0"/>
                                          </p:stCondLst>
                                        </p:cTn>
                                        <p:tgtEl>
                                          <p:spTgt spid="18"/>
                                        </p:tgtEl>
                                        <p:attrNameLst>
                                          <p:attrName>style.visibility</p:attrName>
                                        </p:attrNameLst>
                                      </p:cBhvr>
                                      <p:to>
                                        <p:strVal val="visible"/>
                                      </p:to>
                                    </p:set>
                                    <p:animEffect transition="in" filter="randombar(horizontal)">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37" presetClass="exit" presetSubtype="0" fill="hold" grpId="0" nodeType="clickEffect">
                                  <p:stCondLst>
                                    <p:cond delay="0"/>
                                  </p:stCondLst>
                                  <p:childTnLst>
                                    <p:animEffect transition="out" filter="fade">
                                      <p:cBhvr>
                                        <p:cTn id="73" dur="1000"/>
                                        <p:tgtEl>
                                          <p:spTgt spid="7">
                                            <p:txEl>
                                              <p:pRg st="0" end="0"/>
                                            </p:txEl>
                                          </p:spTgt>
                                        </p:tgtEl>
                                      </p:cBhvr>
                                    </p:animEffect>
                                    <p:anim calcmode="lin" valueType="num">
                                      <p:cBhvr>
                                        <p:cTn id="74" dur="1000"/>
                                        <p:tgtEl>
                                          <p:spTgt spid="7">
                                            <p:txEl>
                                              <p:pRg st="0" end="0"/>
                                            </p:txEl>
                                          </p:spTgt>
                                        </p:tgtEl>
                                        <p:attrNameLst>
                                          <p:attrName>ppt_x</p:attrName>
                                        </p:attrNameLst>
                                      </p:cBhvr>
                                      <p:tavLst>
                                        <p:tav tm="0">
                                          <p:val>
                                            <p:strVal val="ppt_x"/>
                                          </p:val>
                                        </p:tav>
                                        <p:tav tm="100000">
                                          <p:val>
                                            <p:strVal val="ppt_x"/>
                                          </p:val>
                                        </p:tav>
                                      </p:tavLst>
                                    </p:anim>
                                    <p:anim calcmode="lin" valueType="num">
                                      <p:cBhvr>
                                        <p:cTn id="75" dur="100" decel="100000"/>
                                        <p:tgtEl>
                                          <p:spTgt spid="7">
                                            <p:txEl>
                                              <p:pRg st="0" end="0"/>
                                            </p:txEl>
                                          </p:spTgt>
                                        </p:tgtEl>
                                        <p:attrNameLst>
                                          <p:attrName>ppt_y</p:attrName>
                                        </p:attrNameLst>
                                      </p:cBhvr>
                                      <p:tavLst>
                                        <p:tav tm="0">
                                          <p:val>
                                            <p:strVal val="ppt_y"/>
                                          </p:val>
                                        </p:tav>
                                        <p:tav tm="100000">
                                          <p:val>
                                            <p:strVal val="ppt_y-.03"/>
                                          </p:val>
                                        </p:tav>
                                      </p:tavLst>
                                    </p:anim>
                                    <p:anim calcmode="lin" valueType="num">
                                      <p:cBhvr>
                                        <p:cTn id="76" dur="900" accel="100000">
                                          <p:stCondLst>
                                            <p:cond delay="100"/>
                                          </p:stCondLst>
                                        </p:cTn>
                                        <p:tgtEl>
                                          <p:spTgt spid="7">
                                            <p:txEl>
                                              <p:pRg st="0" end="0"/>
                                            </p:txEl>
                                          </p:spTgt>
                                        </p:tgtEl>
                                        <p:attrNameLst>
                                          <p:attrName>ppt_y</p:attrName>
                                        </p:attrNameLst>
                                      </p:cBhvr>
                                      <p:tavLst>
                                        <p:tav tm="0">
                                          <p:val>
                                            <p:strVal val="ppt_y"/>
                                          </p:val>
                                        </p:tav>
                                        <p:tav tm="100000">
                                          <p:val>
                                            <p:strVal val="ppt_y+1"/>
                                          </p:val>
                                        </p:tav>
                                      </p:tavLst>
                                    </p:anim>
                                    <p:set>
                                      <p:cBhvr>
                                        <p:cTn id="77" dur="1" fill="hold">
                                          <p:stCondLst>
                                            <p:cond delay="999"/>
                                          </p:stCondLst>
                                        </p:cTn>
                                        <p:tgtEl>
                                          <p:spTgt spid="7">
                                            <p:txEl>
                                              <p:pRg st="0" end="0"/>
                                            </p:txEl>
                                          </p:spTgt>
                                        </p:tgtEl>
                                        <p:attrNameLst>
                                          <p:attrName>style.visibility</p:attrName>
                                        </p:attrNameLst>
                                      </p:cBhvr>
                                      <p:to>
                                        <p:strVal val="hidden"/>
                                      </p:to>
                                    </p:set>
                                  </p:childTnLst>
                                </p:cTn>
                              </p:par>
                              <p:par>
                                <p:cTn id="78" presetID="37" presetClass="exit" presetSubtype="0" fill="hold" grpId="0" nodeType="withEffect">
                                  <p:stCondLst>
                                    <p:cond delay="0"/>
                                  </p:stCondLst>
                                  <p:childTnLst>
                                    <p:animEffect transition="out" filter="fade">
                                      <p:cBhvr>
                                        <p:cTn id="79" dur="1000"/>
                                        <p:tgtEl>
                                          <p:spTgt spid="7">
                                            <p:txEl>
                                              <p:pRg st="1" end="1"/>
                                            </p:txEl>
                                          </p:spTgt>
                                        </p:tgtEl>
                                      </p:cBhvr>
                                    </p:animEffect>
                                    <p:anim calcmode="lin" valueType="num">
                                      <p:cBhvr>
                                        <p:cTn id="80" dur="1000"/>
                                        <p:tgtEl>
                                          <p:spTgt spid="7">
                                            <p:txEl>
                                              <p:pRg st="1" end="1"/>
                                            </p:txEl>
                                          </p:spTgt>
                                        </p:tgtEl>
                                        <p:attrNameLst>
                                          <p:attrName>ppt_x</p:attrName>
                                        </p:attrNameLst>
                                      </p:cBhvr>
                                      <p:tavLst>
                                        <p:tav tm="0">
                                          <p:val>
                                            <p:strVal val="ppt_x"/>
                                          </p:val>
                                        </p:tav>
                                        <p:tav tm="100000">
                                          <p:val>
                                            <p:strVal val="ppt_x"/>
                                          </p:val>
                                        </p:tav>
                                      </p:tavLst>
                                    </p:anim>
                                    <p:anim calcmode="lin" valueType="num">
                                      <p:cBhvr>
                                        <p:cTn id="81" dur="100" decel="100000"/>
                                        <p:tgtEl>
                                          <p:spTgt spid="7">
                                            <p:txEl>
                                              <p:pRg st="1" end="1"/>
                                            </p:txEl>
                                          </p:spTgt>
                                        </p:tgtEl>
                                        <p:attrNameLst>
                                          <p:attrName>ppt_y</p:attrName>
                                        </p:attrNameLst>
                                      </p:cBhvr>
                                      <p:tavLst>
                                        <p:tav tm="0">
                                          <p:val>
                                            <p:strVal val="ppt_y"/>
                                          </p:val>
                                        </p:tav>
                                        <p:tav tm="100000">
                                          <p:val>
                                            <p:strVal val="ppt_y-.03"/>
                                          </p:val>
                                        </p:tav>
                                      </p:tavLst>
                                    </p:anim>
                                    <p:anim calcmode="lin" valueType="num">
                                      <p:cBhvr>
                                        <p:cTn id="82" dur="900" accel="100000">
                                          <p:stCondLst>
                                            <p:cond delay="100"/>
                                          </p:stCondLst>
                                        </p:cTn>
                                        <p:tgtEl>
                                          <p:spTgt spid="7">
                                            <p:txEl>
                                              <p:pRg st="1" end="1"/>
                                            </p:txEl>
                                          </p:spTgt>
                                        </p:tgtEl>
                                        <p:attrNameLst>
                                          <p:attrName>ppt_y</p:attrName>
                                        </p:attrNameLst>
                                      </p:cBhvr>
                                      <p:tavLst>
                                        <p:tav tm="0">
                                          <p:val>
                                            <p:strVal val="ppt_y"/>
                                          </p:val>
                                        </p:tav>
                                        <p:tav tm="100000">
                                          <p:val>
                                            <p:strVal val="ppt_y+1"/>
                                          </p:val>
                                        </p:tav>
                                      </p:tavLst>
                                    </p:anim>
                                    <p:set>
                                      <p:cBhvr>
                                        <p:cTn id="83" dur="1" fill="hold">
                                          <p:stCondLst>
                                            <p:cond delay="999"/>
                                          </p:stCondLst>
                                        </p:cTn>
                                        <p:tgtEl>
                                          <p:spTgt spid="7">
                                            <p:txEl>
                                              <p:pRg st="1" end="1"/>
                                            </p:txEl>
                                          </p:spTgt>
                                        </p:tgtEl>
                                        <p:attrNameLst>
                                          <p:attrName>style.visibility</p:attrName>
                                        </p:attrNameLst>
                                      </p:cBhvr>
                                      <p:to>
                                        <p:strVal val="hidden"/>
                                      </p:to>
                                    </p:set>
                                  </p:childTnLst>
                                </p:cTn>
                              </p:par>
                              <p:par>
                                <p:cTn id="84" presetID="37" presetClass="exit" presetSubtype="0" fill="hold" grpId="0" nodeType="withEffect">
                                  <p:stCondLst>
                                    <p:cond delay="0"/>
                                  </p:stCondLst>
                                  <p:childTnLst>
                                    <p:animEffect transition="out" filter="fade">
                                      <p:cBhvr>
                                        <p:cTn id="85" dur="1000"/>
                                        <p:tgtEl>
                                          <p:spTgt spid="7">
                                            <p:txEl>
                                              <p:pRg st="2" end="2"/>
                                            </p:txEl>
                                          </p:spTgt>
                                        </p:tgtEl>
                                      </p:cBhvr>
                                    </p:animEffect>
                                    <p:anim calcmode="lin" valueType="num">
                                      <p:cBhvr>
                                        <p:cTn id="86" dur="1000"/>
                                        <p:tgtEl>
                                          <p:spTgt spid="7">
                                            <p:txEl>
                                              <p:pRg st="2" end="2"/>
                                            </p:txEl>
                                          </p:spTgt>
                                        </p:tgtEl>
                                        <p:attrNameLst>
                                          <p:attrName>ppt_x</p:attrName>
                                        </p:attrNameLst>
                                      </p:cBhvr>
                                      <p:tavLst>
                                        <p:tav tm="0">
                                          <p:val>
                                            <p:strVal val="ppt_x"/>
                                          </p:val>
                                        </p:tav>
                                        <p:tav tm="100000">
                                          <p:val>
                                            <p:strVal val="ppt_x"/>
                                          </p:val>
                                        </p:tav>
                                      </p:tavLst>
                                    </p:anim>
                                    <p:anim calcmode="lin" valueType="num">
                                      <p:cBhvr>
                                        <p:cTn id="87" dur="100" decel="100000"/>
                                        <p:tgtEl>
                                          <p:spTgt spid="7">
                                            <p:txEl>
                                              <p:pRg st="2" end="2"/>
                                            </p:txEl>
                                          </p:spTgt>
                                        </p:tgtEl>
                                        <p:attrNameLst>
                                          <p:attrName>ppt_y</p:attrName>
                                        </p:attrNameLst>
                                      </p:cBhvr>
                                      <p:tavLst>
                                        <p:tav tm="0">
                                          <p:val>
                                            <p:strVal val="ppt_y"/>
                                          </p:val>
                                        </p:tav>
                                        <p:tav tm="100000">
                                          <p:val>
                                            <p:strVal val="ppt_y-.03"/>
                                          </p:val>
                                        </p:tav>
                                      </p:tavLst>
                                    </p:anim>
                                    <p:anim calcmode="lin" valueType="num">
                                      <p:cBhvr>
                                        <p:cTn id="88" dur="900" accel="100000">
                                          <p:stCondLst>
                                            <p:cond delay="100"/>
                                          </p:stCondLst>
                                        </p:cTn>
                                        <p:tgtEl>
                                          <p:spTgt spid="7">
                                            <p:txEl>
                                              <p:pRg st="2" end="2"/>
                                            </p:txEl>
                                          </p:spTgt>
                                        </p:tgtEl>
                                        <p:attrNameLst>
                                          <p:attrName>ppt_y</p:attrName>
                                        </p:attrNameLst>
                                      </p:cBhvr>
                                      <p:tavLst>
                                        <p:tav tm="0">
                                          <p:val>
                                            <p:strVal val="ppt_y"/>
                                          </p:val>
                                        </p:tav>
                                        <p:tav tm="100000">
                                          <p:val>
                                            <p:strVal val="ppt_y+1"/>
                                          </p:val>
                                        </p:tav>
                                      </p:tavLst>
                                    </p:anim>
                                    <p:set>
                                      <p:cBhvr>
                                        <p:cTn id="89" dur="1" fill="hold">
                                          <p:stCondLst>
                                            <p:cond delay="999"/>
                                          </p:stCondLst>
                                        </p:cTn>
                                        <p:tgtEl>
                                          <p:spTgt spid="7">
                                            <p:txEl>
                                              <p:pRg st="2" end="2"/>
                                            </p:txEl>
                                          </p:spTgt>
                                        </p:tgtEl>
                                        <p:attrNameLst>
                                          <p:attrName>style.visibility</p:attrName>
                                        </p:attrNameLst>
                                      </p:cBhvr>
                                      <p:to>
                                        <p:strVal val="hidden"/>
                                      </p:to>
                                    </p:set>
                                  </p:childTnLst>
                                </p:cTn>
                              </p:par>
                              <p:par>
                                <p:cTn id="90" presetID="37" presetClass="exit" presetSubtype="0" fill="hold" grpId="0" nodeType="withEffect">
                                  <p:stCondLst>
                                    <p:cond delay="0"/>
                                  </p:stCondLst>
                                  <p:childTnLst>
                                    <p:animEffect transition="out" filter="fade">
                                      <p:cBhvr>
                                        <p:cTn id="91" dur="1000"/>
                                        <p:tgtEl>
                                          <p:spTgt spid="7">
                                            <p:txEl>
                                              <p:pRg st="3" end="3"/>
                                            </p:txEl>
                                          </p:spTgt>
                                        </p:tgtEl>
                                      </p:cBhvr>
                                    </p:animEffect>
                                    <p:anim calcmode="lin" valueType="num">
                                      <p:cBhvr>
                                        <p:cTn id="92" dur="1000"/>
                                        <p:tgtEl>
                                          <p:spTgt spid="7">
                                            <p:txEl>
                                              <p:pRg st="3" end="3"/>
                                            </p:txEl>
                                          </p:spTgt>
                                        </p:tgtEl>
                                        <p:attrNameLst>
                                          <p:attrName>ppt_x</p:attrName>
                                        </p:attrNameLst>
                                      </p:cBhvr>
                                      <p:tavLst>
                                        <p:tav tm="0">
                                          <p:val>
                                            <p:strVal val="ppt_x"/>
                                          </p:val>
                                        </p:tav>
                                        <p:tav tm="100000">
                                          <p:val>
                                            <p:strVal val="ppt_x"/>
                                          </p:val>
                                        </p:tav>
                                      </p:tavLst>
                                    </p:anim>
                                    <p:anim calcmode="lin" valueType="num">
                                      <p:cBhvr>
                                        <p:cTn id="93" dur="100" decel="100000"/>
                                        <p:tgtEl>
                                          <p:spTgt spid="7">
                                            <p:txEl>
                                              <p:pRg st="3" end="3"/>
                                            </p:txEl>
                                          </p:spTgt>
                                        </p:tgtEl>
                                        <p:attrNameLst>
                                          <p:attrName>ppt_y</p:attrName>
                                        </p:attrNameLst>
                                      </p:cBhvr>
                                      <p:tavLst>
                                        <p:tav tm="0">
                                          <p:val>
                                            <p:strVal val="ppt_y"/>
                                          </p:val>
                                        </p:tav>
                                        <p:tav tm="100000">
                                          <p:val>
                                            <p:strVal val="ppt_y-.03"/>
                                          </p:val>
                                        </p:tav>
                                      </p:tavLst>
                                    </p:anim>
                                    <p:anim calcmode="lin" valueType="num">
                                      <p:cBhvr>
                                        <p:cTn id="94" dur="900" accel="100000">
                                          <p:stCondLst>
                                            <p:cond delay="100"/>
                                          </p:stCondLst>
                                        </p:cTn>
                                        <p:tgtEl>
                                          <p:spTgt spid="7">
                                            <p:txEl>
                                              <p:pRg st="3" end="3"/>
                                            </p:txEl>
                                          </p:spTgt>
                                        </p:tgtEl>
                                        <p:attrNameLst>
                                          <p:attrName>ppt_y</p:attrName>
                                        </p:attrNameLst>
                                      </p:cBhvr>
                                      <p:tavLst>
                                        <p:tav tm="0">
                                          <p:val>
                                            <p:strVal val="ppt_y"/>
                                          </p:val>
                                        </p:tav>
                                        <p:tav tm="100000">
                                          <p:val>
                                            <p:strVal val="ppt_y+1"/>
                                          </p:val>
                                        </p:tav>
                                      </p:tavLst>
                                    </p:anim>
                                    <p:set>
                                      <p:cBhvr>
                                        <p:cTn id="95" dur="1" fill="hold">
                                          <p:stCondLst>
                                            <p:cond delay="999"/>
                                          </p:stCondLst>
                                        </p:cTn>
                                        <p:tgtEl>
                                          <p:spTgt spid="7">
                                            <p:txEl>
                                              <p:pRg st="3" end="3"/>
                                            </p:txEl>
                                          </p:spTgt>
                                        </p:tgtEl>
                                        <p:attrNameLst>
                                          <p:attrName>style.visibility</p:attrName>
                                        </p:attrNameLst>
                                      </p:cBhvr>
                                      <p:to>
                                        <p:strVal val="hidden"/>
                                      </p:to>
                                    </p:set>
                                  </p:childTnLst>
                                </p:cTn>
                              </p:par>
                              <p:par>
                                <p:cTn id="96" presetID="37" presetClass="exit" presetSubtype="0" fill="hold" grpId="0" nodeType="withEffect">
                                  <p:stCondLst>
                                    <p:cond delay="0"/>
                                  </p:stCondLst>
                                  <p:childTnLst>
                                    <p:animEffect transition="out" filter="fade">
                                      <p:cBhvr>
                                        <p:cTn id="97" dur="1000"/>
                                        <p:tgtEl>
                                          <p:spTgt spid="7">
                                            <p:txEl>
                                              <p:pRg st="4" end="4"/>
                                            </p:txEl>
                                          </p:spTgt>
                                        </p:tgtEl>
                                      </p:cBhvr>
                                    </p:animEffect>
                                    <p:anim calcmode="lin" valueType="num">
                                      <p:cBhvr>
                                        <p:cTn id="98" dur="1000"/>
                                        <p:tgtEl>
                                          <p:spTgt spid="7">
                                            <p:txEl>
                                              <p:pRg st="4" end="4"/>
                                            </p:txEl>
                                          </p:spTgt>
                                        </p:tgtEl>
                                        <p:attrNameLst>
                                          <p:attrName>ppt_x</p:attrName>
                                        </p:attrNameLst>
                                      </p:cBhvr>
                                      <p:tavLst>
                                        <p:tav tm="0">
                                          <p:val>
                                            <p:strVal val="ppt_x"/>
                                          </p:val>
                                        </p:tav>
                                        <p:tav tm="100000">
                                          <p:val>
                                            <p:strVal val="ppt_x"/>
                                          </p:val>
                                        </p:tav>
                                      </p:tavLst>
                                    </p:anim>
                                    <p:anim calcmode="lin" valueType="num">
                                      <p:cBhvr>
                                        <p:cTn id="99" dur="100" decel="100000"/>
                                        <p:tgtEl>
                                          <p:spTgt spid="7">
                                            <p:txEl>
                                              <p:pRg st="4" end="4"/>
                                            </p:txEl>
                                          </p:spTgt>
                                        </p:tgtEl>
                                        <p:attrNameLst>
                                          <p:attrName>ppt_y</p:attrName>
                                        </p:attrNameLst>
                                      </p:cBhvr>
                                      <p:tavLst>
                                        <p:tav tm="0">
                                          <p:val>
                                            <p:strVal val="ppt_y"/>
                                          </p:val>
                                        </p:tav>
                                        <p:tav tm="100000">
                                          <p:val>
                                            <p:strVal val="ppt_y-.03"/>
                                          </p:val>
                                        </p:tav>
                                      </p:tavLst>
                                    </p:anim>
                                    <p:anim calcmode="lin" valueType="num">
                                      <p:cBhvr>
                                        <p:cTn id="100" dur="900" accel="100000">
                                          <p:stCondLst>
                                            <p:cond delay="100"/>
                                          </p:stCondLst>
                                        </p:cTn>
                                        <p:tgtEl>
                                          <p:spTgt spid="7">
                                            <p:txEl>
                                              <p:pRg st="4" end="4"/>
                                            </p:txEl>
                                          </p:spTgt>
                                        </p:tgtEl>
                                        <p:attrNameLst>
                                          <p:attrName>ppt_y</p:attrName>
                                        </p:attrNameLst>
                                      </p:cBhvr>
                                      <p:tavLst>
                                        <p:tav tm="0">
                                          <p:val>
                                            <p:strVal val="ppt_y"/>
                                          </p:val>
                                        </p:tav>
                                        <p:tav tm="100000">
                                          <p:val>
                                            <p:strVal val="ppt_y+1"/>
                                          </p:val>
                                        </p:tav>
                                      </p:tavLst>
                                    </p:anim>
                                    <p:set>
                                      <p:cBhvr>
                                        <p:cTn id="101" dur="1" fill="hold">
                                          <p:stCondLst>
                                            <p:cond delay="999"/>
                                          </p:stCondLst>
                                        </p:cTn>
                                        <p:tgtEl>
                                          <p:spTgt spid="7">
                                            <p:txEl>
                                              <p:pRg st="4" end="4"/>
                                            </p:txEl>
                                          </p:spTgt>
                                        </p:tgtEl>
                                        <p:attrNameLst>
                                          <p:attrName>style.visibility</p:attrName>
                                        </p:attrNameLst>
                                      </p:cBhvr>
                                      <p:to>
                                        <p:strVal val="hidden"/>
                                      </p:to>
                                    </p:set>
                                  </p:childTnLst>
                                </p:cTn>
                              </p:par>
                              <p:par>
                                <p:cTn id="102" presetID="37" presetClass="exit" presetSubtype="0" fill="hold" grpId="0" nodeType="withEffect">
                                  <p:stCondLst>
                                    <p:cond delay="0"/>
                                  </p:stCondLst>
                                  <p:childTnLst>
                                    <p:animEffect transition="out" filter="fade">
                                      <p:cBhvr>
                                        <p:cTn id="103" dur="1000"/>
                                        <p:tgtEl>
                                          <p:spTgt spid="7">
                                            <p:txEl>
                                              <p:pRg st="5" end="5"/>
                                            </p:txEl>
                                          </p:spTgt>
                                        </p:tgtEl>
                                      </p:cBhvr>
                                    </p:animEffect>
                                    <p:anim calcmode="lin" valueType="num">
                                      <p:cBhvr>
                                        <p:cTn id="104" dur="1000"/>
                                        <p:tgtEl>
                                          <p:spTgt spid="7">
                                            <p:txEl>
                                              <p:pRg st="5" end="5"/>
                                            </p:txEl>
                                          </p:spTgt>
                                        </p:tgtEl>
                                        <p:attrNameLst>
                                          <p:attrName>ppt_x</p:attrName>
                                        </p:attrNameLst>
                                      </p:cBhvr>
                                      <p:tavLst>
                                        <p:tav tm="0">
                                          <p:val>
                                            <p:strVal val="ppt_x"/>
                                          </p:val>
                                        </p:tav>
                                        <p:tav tm="100000">
                                          <p:val>
                                            <p:strVal val="ppt_x"/>
                                          </p:val>
                                        </p:tav>
                                      </p:tavLst>
                                    </p:anim>
                                    <p:anim calcmode="lin" valueType="num">
                                      <p:cBhvr>
                                        <p:cTn id="105" dur="100" decel="100000"/>
                                        <p:tgtEl>
                                          <p:spTgt spid="7">
                                            <p:txEl>
                                              <p:pRg st="5" end="5"/>
                                            </p:txEl>
                                          </p:spTgt>
                                        </p:tgtEl>
                                        <p:attrNameLst>
                                          <p:attrName>ppt_y</p:attrName>
                                        </p:attrNameLst>
                                      </p:cBhvr>
                                      <p:tavLst>
                                        <p:tav tm="0">
                                          <p:val>
                                            <p:strVal val="ppt_y"/>
                                          </p:val>
                                        </p:tav>
                                        <p:tav tm="100000">
                                          <p:val>
                                            <p:strVal val="ppt_y-.03"/>
                                          </p:val>
                                        </p:tav>
                                      </p:tavLst>
                                    </p:anim>
                                    <p:anim calcmode="lin" valueType="num">
                                      <p:cBhvr>
                                        <p:cTn id="106" dur="900" accel="100000">
                                          <p:stCondLst>
                                            <p:cond delay="100"/>
                                          </p:stCondLst>
                                        </p:cTn>
                                        <p:tgtEl>
                                          <p:spTgt spid="7">
                                            <p:txEl>
                                              <p:pRg st="5" end="5"/>
                                            </p:txEl>
                                          </p:spTgt>
                                        </p:tgtEl>
                                        <p:attrNameLst>
                                          <p:attrName>ppt_y</p:attrName>
                                        </p:attrNameLst>
                                      </p:cBhvr>
                                      <p:tavLst>
                                        <p:tav tm="0">
                                          <p:val>
                                            <p:strVal val="ppt_y"/>
                                          </p:val>
                                        </p:tav>
                                        <p:tav tm="100000">
                                          <p:val>
                                            <p:strVal val="ppt_y+1"/>
                                          </p:val>
                                        </p:tav>
                                      </p:tavLst>
                                    </p:anim>
                                    <p:set>
                                      <p:cBhvr>
                                        <p:cTn id="107" dur="1" fill="hold">
                                          <p:stCondLst>
                                            <p:cond delay="999"/>
                                          </p:stCondLst>
                                        </p:cTn>
                                        <p:tgtEl>
                                          <p:spTgt spid="7">
                                            <p:txEl>
                                              <p:pRg st="5" end="5"/>
                                            </p:txEl>
                                          </p:spTgt>
                                        </p:tgtEl>
                                        <p:attrNameLst>
                                          <p:attrName>style.visibility</p:attrName>
                                        </p:attrNameLst>
                                      </p:cBhvr>
                                      <p:to>
                                        <p:strVal val="hidden"/>
                                      </p:to>
                                    </p:set>
                                  </p:childTnLst>
                                </p:cTn>
                              </p:par>
                              <p:par>
                                <p:cTn id="108" presetID="37" presetClass="exit" presetSubtype="0" fill="hold" nodeType="withEffect">
                                  <p:stCondLst>
                                    <p:cond delay="0"/>
                                  </p:stCondLst>
                                  <p:childTnLst>
                                    <p:animEffect transition="out" filter="fade">
                                      <p:cBhvr>
                                        <p:cTn id="109" dur="1000"/>
                                        <p:tgtEl>
                                          <p:spTgt spid="9"/>
                                        </p:tgtEl>
                                      </p:cBhvr>
                                    </p:animEffect>
                                    <p:anim calcmode="lin" valueType="num">
                                      <p:cBhvr>
                                        <p:cTn id="110" dur="1000"/>
                                        <p:tgtEl>
                                          <p:spTgt spid="9"/>
                                        </p:tgtEl>
                                        <p:attrNameLst>
                                          <p:attrName>ppt_x</p:attrName>
                                        </p:attrNameLst>
                                      </p:cBhvr>
                                      <p:tavLst>
                                        <p:tav tm="0">
                                          <p:val>
                                            <p:strVal val="ppt_x"/>
                                          </p:val>
                                        </p:tav>
                                        <p:tav tm="100000">
                                          <p:val>
                                            <p:strVal val="ppt_x"/>
                                          </p:val>
                                        </p:tav>
                                      </p:tavLst>
                                    </p:anim>
                                    <p:anim calcmode="lin" valueType="num">
                                      <p:cBhvr>
                                        <p:cTn id="111" dur="100" decel="100000"/>
                                        <p:tgtEl>
                                          <p:spTgt spid="9"/>
                                        </p:tgtEl>
                                        <p:attrNameLst>
                                          <p:attrName>ppt_y</p:attrName>
                                        </p:attrNameLst>
                                      </p:cBhvr>
                                      <p:tavLst>
                                        <p:tav tm="0">
                                          <p:val>
                                            <p:strVal val="ppt_y"/>
                                          </p:val>
                                        </p:tav>
                                        <p:tav tm="100000">
                                          <p:val>
                                            <p:strVal val="ppt_y-.03"/>
                                          </p:val>
                                        </p:tav>
                                      </p:tavLst>
                                    </p:anim>
                                    <p:anim calcmode="lin" valueType="num">
                                      <p:cBhvr>
                                        <p:cTn id="112" dur="900" accel="100000">
                                          <p:stCondLst>
                                            <p:cond delay="100"/>
                                          </p:stCondLst>
                                        </p:cTn>
                                        <p:tgtEl>
                                          <p:spTgt spid="9"/>
                                        </p:tgtEl>
                                        <p:attrNameLst>
                                          <p:attrName>ppt_y</p:attrName>
                                        </p:attrNameLst>
                                      </p:cBhvr>
                                      <p:tavLst>
                                        <p:tav tm="0">
                                          <p:val>
                                            <p:strVal val="ppt_y"/>
                                          </p:val>
                                        </p:tav>
                                        <p:tav tm="100000">
                                          <p:val>
                                            <p:strVal val="ppt_y+1"/>
                                          </p:val>
                                        </p:tav>
                                      </p:tavLst>
                                    </p:anim>
                                    <p:set>
                                      <p:cBhvr>
                                        <p:cTn id="113" dur="1" fill="hold">
                                          <p:stCondLst>
                                            <p:cond delay="999"/>
                                          </p:stCondLst>
                                        </p:cTn>
                                        <p:tgtEl>
                                          <p:spTgt spid="9"/>
                                        </p:tgtEl>
                                        <p:attrNameLst>
                                          <p:attrName>style.visibility</p:attrName>
                                        </p:attrNameLst>
                                      </p:cBhvr>
                                      <p:to>
                                        <p:strVal val="hidden"/>
                                      </p:to>
                                    </p:set>
                                  </p:childTnLst>
                                </p:cTn>
                              </p:par>
                              <p:par>
                                <p:cTn id="114" presetID="37" presetClass="exit" presetSubtype="0" fill="hold" nodeType="withEffect">
                                  <p:stCondLst>
                                    <p:cond delay="0"/>
                                  </p:stCondLst>
                                  <p:childTnLst>
                                    <p:animEffect transition="out" filter="fade">
                                      <p:cBhvr>
                                        <p:cTn id="115" dur="1000"/>
                                        <p:tgtEl>
                                          <p:spTgt spid="11"/>
                                        </p:tgtEl>
                                      </p:cBhvr>
                                    </p:animEffect>
                                    <p:anim calcmode="lin" valueType="num">
                                      <p:cBhvr>
                                        <p:cTn id="116" dur="1000"/>
                                        <p:tgtEl>
                                          <p:spTgt spid="11"/>
                                        </p:tgtEl>
                                        <p:attrNameLst>
                                          <p:attrName>ppt_x</p:attrName>
                                        </p:attrNameLst>
                                      </p:cBhvr>
                                      <p:tavLst>
                                        <p:tav tm="0">
                                          <p:val>
                                            <p:strVal val="ppt_x"/>
                                          </p:val>
                                        </p:tav>
                                        <p:tav tm="100000">
                                          <p:val>
                                            <p:strVal val="ppt_x"/>
                                          </p:val>
                                        </p:tav>
                                      </p:tavLst>
                                    </p:anim>
                                    <p:anim calcmode="lin" valueType="num">
                                      <p:cBhvr>
                                        <p:cTn id="117" dur="100" decel="100000"/>
                                        <p:tgtEl>
                                          <p:spTgt spid="11"/>
                                        </p:tgtEl>
                                        <p:attrNameLst>
                                          <p:attrName>ppt_y</p:attrName>
                                        </p:attrNameLst>
                                      </p:cBhvr>
                                      <p:tavLst>
                                        <p:tav tm="0">
                                          <p:val>
                                            <p:strVal val="ppt_y"/>
                                          </p:val>
                                        </p:tav>
                                        <p:tav tm="100000">
                                          <p:val>
                                            <p:strVal val="ppt_y-.03"/>
                                          </p:val>
                                        </p:tav>
                                      </p:tavLst>
                                    </p:anim>
                                    <p:anim calcmode="lin" valueType="num">
                                      <p:cBhvr>
                                        <p:cTn id="118" dur="900" accel="100000">
                                          <p:stCondLst>
                                            <p:cond delay="100"/>
                                          </p:stCondLst>
                                        </p:cTn>
                                        <p:tgtEl>
                                          <p:spTgt spid="11"/>
                                        </p:tgtEl>
                                        <p:attrNameLst>
                                          <p:attrName>ppt_y</p:attrName>
                                        </p:attrNameLst>
                                      </p:cBhvr>
                                      <p:tavLst>
                                        <p:tav tm="0">
                                          <p:val>
                                            <p:strVal val="ppt_y"/>
                                          </p:val>
                                        </p:tav>
                                        <p:tav tm="100000">
                                          <p:val>
                                            <p:strVal val="ppt_y+1"/>
                                          </p:val>
                                        </p:tav>
                                      </p:tavLst>
                                    </p:anim>
                                    <p:set>
                                      <p:cBhvr>
                                        <p:cTn id="119" dur="1" fill="hold">
                                          <p:stCondLst>
                                            <p:cond delay="999"/>
                                          </p:stCondLst>
                                        </p:cTn>
                                        <p:tgtEl>
                                          <p:spTgt spid="11"/>
                                        </p:tgtEl>
                                        <p:attrNameLst>
                                          <p:attrName>style.visibility</p:attrName>
                                        </p:attrNameLst>
                                      </p:cBhvr>
                                      <p:to>
                                        <p:strVal val="hidden"/>
                                      </p:to>
                                    </p:set>
                                  </p:childTnLst>
                                </p:cTn>
                              </p:par>
                              <p:par>
                                <p:cTn id="120" presetID="37" presetClass="exit" presetSubtype="0" fill="hold" nodeType="withEffect">
                                  <p:stCondLst>
                                    <p:cond delay="0"/>
                                  </p:stCondLst>
                                  <p:childTnLst>
                                    <p:animEffect transition="out" filter="fade">
                                      <p:cBhvr>
                                        <p:cTn id="121" dur="1000"/>
                                        <p:tgtEl>
                                          <p:spTgt spid="17"/>
                                        </p:tgtEl>
                                      </p:cBhvr>
                                    </p:animEffect>
                                    <p:anim calcmode="lin" valueType="num">
                                      <p:cBhvr>
                                        <p:cTn id="122" dur="1000"/>
                                        <p:tgtEl>
                                          <p:spTgt spid="17"/>
                                        </p:tgtEl>
                                        <p:attrNameLst>
                                          <p:attrName>ppt_x</p:attrName>
                                        </p:attrNameLst>
                                      </p:cBhvr>
                                      <p:tavLst>
                                        <p:tav tm="0">
                                          <p:val>
                                            <p:strVal val="ppt_x"/>
                                          </p:val>
                                        </p:tav>
                                        <p:tav tm="100000">
                                          <p:val>
                                            <p:strVal val="ppt_x"/>
                                          </p:val>
                                        </p:tav>
                                      </p:tavLst>
                                    </p:anim>
                                    <p:anim calcmode="lin" valueType="num">
                                      <p:cBhvr>
                                        <p:cTn id="123" dur="100" decel="100000"/>
                                        <p:tgtEl>
                                          <p:spTgt spid="17"/>
                                        </p:tgtEl>
                                        <p:attrNameLst>
                                          <p:attrName>ppt_y</p:attrName>
                                        </p:attrNameLst>
                                      </p:cBhvr>
                                      <p:tavLst>
                                        <p:tav tm="0">
                                          <p:val>
                                            <p:strVal val="ppt_y"/>
                                          </p:val>
                                        </p:tav>
                                        <p:tav tm="100000">
                                          <p:val>
                                            <p:strVal val="ppt_y-.03"/>
                                          </p:val>
                                        </p:tav>
                                      </p:tavLst>
                                    </p:anim>
                                    <p:anim calcmode="lin" valueType="num">
                                      <p:cBhvr>
                                        <p:cTn id="124" dur="900" accel="100000">
                                          <p:stCondLst>
                                            <p:cond delay="100"/>
                                          </p:stCondLst>
                                        </p:cTn>
                                        <p:tgtEl>
                                          <p:spTgt spid="17"/>
                                        </p:tgtEl>
                                        <p:attrNameLst>
                                          <p:attrName>ppt_y</p:attrName>
                                        </p:attrNameLst>
                                      </p:cBhvr>
                                      <p:tavLst>
                                        <p:tav tm="0">
                                          <p:val>
                                            <p:strVal val="ppt_y"/>
                                          </p:val>
                                        </p:tav>
                                        <p:tav tm="100000">
                                          <p:val>
                                            <p:strVal val="ppt_y+1"/>
                                          </p:val>
                                        </p:tav>
                                      </p:tavLst>
                                    </p:anim>
                                    <p:set>
                                      <p:cBhvr>
                                        <p:cTn id="125" dur="1" fill="hold">
                                          <p:stCondLst>
                                            <p:cond delay="999"/>
                                          </p:stCondLst>
                                        </p:cTn>
                                        <p:tgtEl>
                                          <p:spTgt spid="17"/>
                                        </p:tgtEl>
                                        <p:attrNameLst>
                                          <p:attrName>style.visibility</p:attrName>
                                        </p:attrNameLst>
                                      </p:cBhvr>
                                      <p:to>
                                        <p:strVal val="hidden"/>
                                      </p:to>
                                    </p:set>
                                  </p:childTnLst>
                                </p:cTn>
                              </p:par>
                              <p:par>
                                <p:cTn id="126" presetID="37" presetClass="exit" presetSubtype="0" fill="hold" nodeType="withEffect">
                                  <p:stCondLst>
                                    <p:cond delay="0"/>
                                  </p:stCondLst>
                                  <p:childTnLst>
                                    <p:animEffect transition="out" filter="fade">
                                      <p:cBhvr>
                                        <p:cTn id="127" dur="1000"/>
                                        <p:tgtEl>
                                          <p:spTgt spid="18"/>
                                        </p:tgtEl>
                                      </p:cBhvr>
                                    </p:animEffect>
                                    <p:anim calcmode="lin" valueType="num">
                                      <p:cBhvr>
                                        <p:cTn id="128" dur="1000"/>
                                        <p:tgtEl>
                                          <p:spTgt spid="18"/>
                                        </p:tgtEl>
                                        <p:attrNameLst>
                                          <p:attrName>ppt_x</p:attrName>
                                        </p:attrNameLst>
                                      </p:cBhvr>
                                      <p:tavLst>
                                        <p:tav tm="0">
                                          <p:val>
                                            <p:strVal val="ppt_x"/>
                                          </p:val>
                                        </p:tav>
                                        <p:tav tm="100000">
                                          <p:val>
                                            <p:strVal val="ppt_x"/>
                                          </p:val>
                                        </p:tav>
                                      </p:tavLst>
                                    </p:anim>
                                    <p:anim calcmode="lin" valueType="num">
                                      <p:cBhvr>
                                        <p:cTn id="129" dur="100" decel="100000"/>
                                        <p:tgtEl>
                                          <p:spTgt spid="18"/>
                                        </p:tgtEl>
                                        <p:attrNameLst>
                                          <p:attrName>ppt_y</p:attrName>
                                        </p:attrNameLst>
                                      </p:cBhvr>
                                      <p:tavLst>
                                        <p:tav tm="0">
                                          <p:val>
                                            <p:strVal val="ppt_y"/>
                                          </p:val>
                                        </p:tav>
                                        <p:tav tm="100000">
                                          <p:val>
                                            <p:strVal val="ppt_y-.03"/>
                                          </p:val>
                                        </p:tav>
                                      </p:tavLst>
                                    </p:anim>
                                    <p:anim calcmode="lin" valueType="num">
                                      <p:cBhvr>
                                        <p:cTn id="130" dur="900" accel="100000">
                                          <p:stCondLst>
                                            <p:cond delay="100"/>
                                          </p:stCondLst>
                                        </p:cTn>
                                        <p:tgtEl>
                                          <p:spTgt spid="18"/>
                                        </p:tgtEl>
                                        <p:attrNameLst>
                                          <p:attrName>ppt_y</p:attrName>
                                        </p:attrNameLst>
                                      </p:cBhvr>
                                      <p:tavLst>
                                        <p:tav tm="0">
                                          <p:val>
                                            <p:strVal val="ppt_y"/>
                                          </p:val>
                                        </p:tav>
                                        <p:tav tm="100000">
                                          <p:val>
                                            <p:strVal val="ppt_y+1"/>
                                          </p:val>
                                        </p:tav>
                                      </p:tavLst>
                                    </p:anim>
                                    <p:set>
                                      <p:cBhvr>
                                        <p:cTn id="131"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7D9E89-46CB-876F-44F7-BCB65DD7DFD7}"/>
              </a:ext>
            </a:extLst>
          </p:cNvPr>
          <p:cNvSpPr>
            <a:spLocks noGrp="1"/>
          </p:cNvSpPr>
          <p:nvPr>
            <p:ph type="ctrTitle"/>
          </p:nvPr>
        </p:nvSpPr>
        <p:spPr/>
        <p:txBody>
          <a:bodyPr/>
          <a:lstStyle/>
          <a:p>
            <a:r>
              <a:rPr lang="vi-VN" dirty="0">
                <a:latin typeface="Bahnschrift" panose="020B0502040204020203" pitchFamily="34" charset="0"/>
              </a:rPr>
              <a:t>Lifetime biến tĩnh </a:t>
            </a:r>
          </a:p>
        </p:txBody>
      </p:sp>
      <p:sp>
        <p:nvSpPr>
          <p:cNvPr id="7" name="TextBox 6">
            <a:extLst>
              <a:ext uri="{FF2B5EF4-FFF2-40B4-BE49-F238E27FC236}">
                <a16:creationId xmlns:a16="http://schemas.microsoft.com/office/drawing/2014/main" id="{9191C434-C317-57E5-ED87-B315A1165179}"/>
              </a:ext>
            </a:extLst>
          </p:cNvPr>
          <p:cNvSpPr txBox="1"/>
          <p:nvPr/>
        </p:nvSpPr>
        <p:spPr>
          <a:xfrm>
            <a:off x="1037772" y="1469148"/>
            <a:ext cx="6563064" cy="3013389"/>
          </a:xfrm>
          <a:prstGeom prst="rect">
            <a:avLst/>
          </a:prstGeom>
          <a:noFill/>
        </p:spPr>
        <p:txBody>
          <a:bodyPr wrap="square">
            <a:spAutoFit/>
          </a:bodyPr>
          <a:lstStyle/>
          <a:p>
            <a:pPr marL="1077595" indent="-285750">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tĩnh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hợp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với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ô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nhớ</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trước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bắt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đầu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và</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vẫn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hợp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vào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cùng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ô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nhớ</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trong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suốt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quá</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thi</a:t>
            </a:r>
            <a:r>
              <a:rPr lang="en-US" sz="2800" dirty="0">
                <a:effectLst/>
                <a:latin typeface="Barlow" panose="00000500000000000000" pitchFamily="2" charset="0"/>
                <a:ea typeface="Times New Roman" panose="02020603050405020304" pitchFamily="18" charset="0"/>
              </a:rPr>
              <a:t>. </a:t>
            </a:r>
          </a:p>
          <a:p>
            <a:pPr marL="1077595" indent="-285750">
              <a:lnSpc>
                <a:spcPct val="115000"/>
              </a:lnSpc>
              <a:buClr>
                <a:schemeClr val="accent1"/>
              </a:buClr>
              <a:buSzPct val="140000"/>
              <a:buFont typeface="Arial" panose="020B0604020202020204" pitchFamily="34" charset="0"/>
              <a:buChar char="•"/>
            </a:pPr>
            <a:endParaRPr lang="en-US" sz="2800" dirty="0">
              <a:latin typeface="Barlow" panose="00000500000000000000" pitchFamily="2" charset="0"/>
              <a:ea typeface="Times New Roman" panose="02020603050405020304" pitchFamily="18" charset="0"/>
            </a:endParaRPr>
          </a:p>
        </p:txBody>
      </p:sp>
      <p:sp>
        <p:nvSpPr>
          <p:cNvPr id="4" name="TextBox 3">
            <a:extLst>
              <a:ext uri="{FF2B5EF4-FFF2-40B4-BE49-F238E27FC236}">
                <a16:creationId xmlns:a16="http://schemas.microsoft.com/office/drawing/2014/main" id="{59DF91A4-DAA9-D115-5555-3D2E26EDF662}"/>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45</a:t>
            </a:r>
            <a:endParaRPr lang="vi-VN" sz="3200" dirty="0"/>
          </a:p>
        </p:txBody>
      </p:sp>
    </p:spTree>
    <p:extLst>
      <p:ext uri="{BB962C8B-B14F-4D97-AF65-F5344CB8AC3E}">
        <p14:creationId xmlns:p14="http://schemas.microsoft.com/office/powerpoint/2010/main" val="4790274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1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7">
                                            <p:txEl>
                                              <p:pRg st="0" end="0"/>
                                            </p:txEl>
                                          </p:spTgt>
                                        </p:tgtEl>
                                      </p:cBhvr>
                                    </p:animEffect>
                                    <p:set>
                                      <p:cBhvr>
                                        <p:cTn id="17"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7D9E89-46CB-876F-44F7-BCB65DD7DFD7}"/>
              </a:ext>
            </a:extLst>
          </p:cNvPr>
          <p:cNvSpPr>
            <a:spLocks noGrp="1"/>
          </p:cNvSpPr>
          <p:nvPr>
            <p:ph type="ctrTitle"/>
          </p:nvPr>
        </p:nvSpPr>
        <p:spPr/>
        <p:txBody>
          <a:bodyPr/>
          <a:lstStyle/>
          <a:p>
            <a:r>
              <a:rPr lang="vi-VN" dirty="0">
                <a:latin typeface="Bahnschrift" panose="020B0502040204020203" pitchFamily="34" charset="0"/>
              </a:rPr>
              <a:t>Lifetime biến tĩnh </a:t>
            </a:r>
          </a:p>
        </p:txBody>
      </p:sp>
      <p:graphicFrame>
        <p:nvGraphicFramePr>
          <p:cNvPr id="4" name="Diagram 3">
            <a:extLst>
              <a:ext uri="{FF2B5EF4-FFF2-40B4-BE49-F238E27FC236}">
                <a16:creationId xmlns:a16="http://schemas.microsoft.com/office/drawing/2014/main" id="{D483DEF4-C7ED-8704-C919-67EF4825AE98}"/>
              </a:ext>
            </a:extLst>
          </p:cNvPr>
          <p:cNvGraphicFramePr/>
          <p:nvPr>
            <p:extLst>
              <p:ext uri="{D42A27DB-BD31-4B8C-83A1-F6EECF244321}">
                <p14:modId xmlns:p14="http://schemas.microsoft.com/office/powerpoint/2010/main" val="2815092865"/>
              </p:ext>
            </p:extLst>
          </p:nvPr>
        </p:nvGraphicFramePr>
        <p:xfrm>
          <a:off x="183750" y="1323742"/>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F3FEBF-1458-E8A8-C22F-17D227B1CE5D}"/>
              </a:ext>
            </a:extLst>
          </p:cNvPr>
          <p:cNvSpPr txBox="1"/>
          <p:nvPr/>
        </p:nvSpPr>
        <p:spPr>
          <a:xfrm>
            <a:off x="1719035" y="2516036"/>
            <a:ext cx="1735365" cy="523220"/>
          </a:xfrm>
          <a:prstGeom prst="rect">
            <a:avLst/>
          </a:prstGeom>
          <a:noFill/>
        </p:spPr>
        <p:txBody>
          <a:bodyPr wrap="square" rtlCol="0">
            <a:spAutoFit/>
          </a:bodyPr>
          <a:lstStyle/>
          <a:p>
            <a:r>
              <a:rPr lang="en-US" sz="2800" dirty="0" err="1">
                <a:solidFill>
                  <a:schemeClr val="bg1"/>
                </a:solidFill>
                <a:latin typeface="Barlow" panose="00000500000000000000" pitchFamily="2" charset="0"/>
              </a:rPr>
              <a:t>Ưu</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7" name="TextBox 6">
            <a:extLst>
              <a:ext uri="{FF2B5EF4-FFF2-40B4-BE49-F238E27FC236}">
                <a16:creationId xmlns:a16="http://schemas.microsoft.com/office/drawing/2014/main" id="{C449062D-5612-B607-4080-73D5A83E9AB3}"/>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46</a:t>
            </a:r>
            <a:endParaRPr lang="vi-VN" sz="3200" dirty="0"/>
          </a:p>
        </p:txBody>
      </p:sp>
    </p:spTree>
    <p:extLst>
      <p:ext uri="{BB962C8B-B14F-4D97-AF65-F5344CB8AC3E}">
        <p14:creationId xmlns:p14="http://schemas.microsoft.com/office/powerpoint/2010/main" val="154241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P spid="6" grpId="0"/>
      <p:bldP spid="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7D9E89-46CB-876F-44F7-BCB65DD7DFD7}"/>
              </a:ext>
            </a:extLst>
          </p:cNvPr>
          <p:cNvSpPr>
            <a:spLocks noGrp="1"/>
          </p:cNvSpPr>
          <p:nvPr>
            <p:ph type="ctrTitle"/>
          </p:nvPr>
        </p:nvSpPr>
        <p:spPr>
          <a:xfrm>
            <a:off x="611650" y="493776"/>
            <a:ext cx="7717500" cy="585300"/>
          </a:xfrm>
        </p:spPr>
        <p:txBody>
          <a:bodyPr/>
          <a:lstStyle/>
          <a:p>
            <a:r>
              <a:rPr lang="vi-VN" dirty="0">
                <a:latin typeface="Bahnschrift" panose="020B0502040204020203" pitchFamily="34" charset="0"/>
              </a:rPr>
              <a:t>Lifetime biến tĩnh </a:t>
            </a:r>
          </a:p>
        </p:txBody>
      </p:sp>
      <p:graphicFrame>
        <p:nvGraphicFramePr>
          <p:cNvPr id="6" name="Diagram 5">
            <a:extLst>
              <a:ext uri="{FF2B5EF4-FFF2-40B4-BE49-F238E27FC236}">
                <a16:creationId xmlns:a16="http://schemas.microsoft.com/office/drawing/2014/main" id="{F387DC6C-D7A0-7581-FBC6-FBB02FCE5981}"/>
              </a:ext>
            </a:extLst>
          </p:cNvPr>
          <p:cNvGraphicFramePr/>
          <p:nvPr>
            <p:extLst>
              <p:ext uri="{D42A27DB-BD31-4B8C-83A1-F6EECF244321}">
                <p14:modId xmlns:p14="http://schemas.microsoft.com/office/powerpoint/2010/main" val="1815591759"/>
              </p:ext>
            </p:extLst>
          </p:nvPr>
        </p:nvGraphicFramePr>
        <p:xfrm>
          <a:off x="0" y="1218696"/>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C09F751-FF79-A94A-B805-BCC71BD9E9BF}"/>
              </a:ext>
            </a:extLst>
          </p:cNvPr>
          <p:cNvSpPr txBox="1"/>
          <p:nvPr/>
        </p:nvSpPr>
        <p:spPr>
          <a:xfrm>
            <a:off x="1675945" y="2588986"/>
            <a:ext cx="2135643" cy="523220"/>
          </a:xfrm>
          <a:prstGeom prst="rect">
            <a:avLst/>
          </a:prstGeom>
          <a:noFill/>
        </p:spPr>
        <p:txBody>
          <a:bodyPr wrap="square" rtlCol="0">
            <a:spAutoFit/>
          </a:bodyPr>
          <a:lstStyle/>
          <a:p>
            <a:pPr algn="ctr"/>
            <a:r>
              <a:rPr lang="en-US" sz="2800" dirty="0" err="1">
                <a:solidFill>
                  <a:schemeClr val="bg1"/>
                </a:solidFill>
                <a:latin typeface="Barlow" panose="00000500000000000000" pitchFamily="2" charset="0"/>
              </a:rPr>
              <a:t>Nhược</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7" name="TextBox 6">
            <a:extLst>
              <a:ext uri="{FF2B5EF4-FFF2-40B4-BE49-F238E27FC236}">
                <a16:creationId xmlns:a16="http://schemas.microsoft.com/office/drawing/2014/main" id="{F94C9E9C-B53B-D70C-1CB8-300909858CDA}"/>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47</a:t>
            </a:r>
            <a:endParaRPr lang="vi-VN" sz="3200" dirty="0"/>
          </a:p>
        </p:txBody>
      </p:sp>
    </p:spTree>
    <p:extLst>
      <p:ext uri="{BB962C8B-B14F-4D97-AF65-F5344CB8AC3E}">
        <p14:creationId xmlns:p14="http://schemas.microsoft.com/office/powerpoint/2010/main" val="255171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778ED-1222-13F9-EDCE-5C6785EADAAB}"/>
              </a:ext>
            </a:extLst>
          </p:cNvPr>
          <p:cNvSpPr>
            <a:spLocks noGrp="1"/>
          </p:cNvSpPr>
          <p:nvPr>
            <p:ph type="ctrTitle"/>
          </p:nvPr>
        </p:nvSpPr>
        <p:spPr/>
        <p:txBody>
          <a:bodyPr/>
          <a:lstStyle/>
          <a:p>
            <a:r>
              <a:rPr lang="en-US" dirty="0" err="1">
                <a:latin typeface="Bahnschrift" panose="020B0502040204020203" pitchFamily="34" charset="0"/>
              </a:rPr>
              <a:t>Ngăn</a:t>
            </a:r>
            <a:r>
              <a:rPr lang="en-US" dirty="0">
                <a:latin typeface="Bahnschrift" panose="020B0502040204020203" pitchFamily="34" charset="0"/>
              </a:rPr>
              <a:t> </a:t>
            </a:r>
            <a:r>
              <a:rPr lang="en-US" dirty="0" err="1">
                <a:latin typeface="Bahnschrift" panose="020B0502040204020203" pitchFamily="34" charset="0"/>
              </a:rPr>
              <a:t>xếp</a:t>
            </a:r>
            <a:r>
              <a:rPr lang="en-US" dirty="0">
                <a:latin typeface="Bahnschrift" panose="020B0502040204020203" pitchFamily="34" charset="0"/>
              </a:rPr>
              <a:t> </a:t>
            </a:r>
            <a:r>
              <a:rPr lang="en-US" dirty="0" err="1">
                <a:latin typeface="Bahnschrift" panose="020B0502040204020203" pitchFamily="34" charset="0"/>
              </a:rPr>
              <a:t>động</a:t>
            </a:r>
            <a:endParaRPr lang="vi-VN" dirty="0">
              <a:latin typeface="Bahnschrift" panose="020B0502040204020203" pitchFamily="34" charset="0"/>
            </a:endParaRPr>
          </a:p>
        </p:txBody>
      </p:sp>
      <p:sp>
        <p:nvSpPr>
          <p:cNvPr id="5" name="TextBox 4">
            <a:extLst>
              <a:ext uri="{FF2B5EF4-FFF2-40B4-BE49-F238E27FC236}">
                <a16:creationId xmlns:a16="http://schemas.microsoft.com/office/drawing/2014/main" id="{A1DCAC25-5BE8-48B6-0A3B-269170AAC206}"/>
              </a:ext>
            </a:extLst>
          </p:cNvPr>
          <p:cNvSpPr txBox="1"/>
          <p:nvPr/>
        </p:nvSpPr>
        <p:spPr>
          <a:xfrm>
            <a:off x="802822" y="1079076"/>
            <a:ext cx="7354208" cy="4401205"/>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liên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lưu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trữ</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tạo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khai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báo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chúng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câu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lệnh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xây</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dựng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cách</a:t>
            </a:r>
            <a:r>
              <a:rPr lang="en-US" sz="2800" dirty="0">
                <a:effectLst/>
                <a:latin typeface="Barlow" panose="00000500000000000000" pitchFamily="2" charset="0"/>
                <a:ea typeface="Arial" panose="020B0604020202020204" pitchFamily="34" charset="0"/>
                <a:cs typeface="Times New Roman" panose="02020603050405020304" pitchFamily="18" charset="0"/>
              </a:rPr>
              <a:t> chi </a:t>
            </a:r>
            <a:r>
              <a:rPr lang="en-US" sz="2800" dirty="0" err="1">
                <a:effectLst/>
                <a:latin typeface="Barlow" panose="00000500000000000000" pitchFamily="2" charset="0"/>
                <a:ea typeface="Arial" panose="020B0604020202020204" pitchFamily="34" charset="0"/>
                <a:cs typeface="Times New Roman" panose="02020603050405020304" pitchFamily="18" charset="0"/>
              </a:rPr>
              <a:t>tiết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nhưng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kiểu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bị</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buộc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tĩnh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endParaRPr lang="en-US" sz="2800" dirty="0">
              <a:latin typeface="Barlow" panose="00000500000000000000" pitchFamily="2" charset="0"/>
              <a:ea typeface="Arial" panose="020B0604020202020204" pitchFamily="34" charset="0"/>
              <a:cs typeface="Times New Roman" panose="02020603050405020304" pitchFamily="18" charset="0"/>
            </a:endParaRPr>
          </a:p>
          <a:p>
            <a:pPr marL="457200" indent="-457200">
              <a:buClr>
                <a:schemeClr val="accent1"/>
              </a:buClr>
              <a:buSzPct val="140000"/>
              <a:buFont typeface="Arial" panose="020B0604020202020204" pitchFamily="34" charset="0"/>
              <a:buChar char="•"/>
            </a:pPr>
            <a:r>
              <a:rPr lang="en-US" sz="2800" dirty="0" err="1">
                <a:effectLst/>
                <a:latin typeface="Barlow" panose="00000500000000000000" pitchFamily="2" charset="0"/>
                <a:ea typeface="Times New Roman" panose="02020603050405020304" pitchFamily="18" charset="0"/>
              </a:rPr>
              <a:t>Các</a:t>
            </a:r>
            <a:r>
              <a:rPr lang="en-US" sz="2800" dirty="0">
                <a:effectLst/>
                <a:latin typeface="Barlow" panose="00000500000000000000" pitchFamily="2" charset="0"/>
                <a:ea typeface="Times New Roman" panose="02020603050405020304" pitchFamily="18" charset="0"/>
              </a:rPr>
              <a:t> biến </a:t>
            </a:r>
            <a:r>
              <a:rPr lang="en-US" sz="2800" dirty="0" err="1">
                <a:effectLst/>
                <a:latin typeface="Barlow" panose="00000500000000000000" pitchFamily="2" charset="0"/>
                <a:ea typeface="Times New Roman" panose="02020603050405020304" pitchFamily="18" charset="0"/>
              </a:rPr>
              <a:t>trong</a:t>
            </a:r>
            <a:r>
              <a:rPr lang="en-US" sz="2800" dirty="0">
                <a:effectLst/>
                <a:latin typeface="Barlow" panose="00000500000000000000" pitchFamily="2" charset="0"/>
                <a:ea typeface="Times New Roman" panose="02020603050405020304" pitchFamily="18" charset="0"/>
              </a:rPr>
              <a:t> dynamic-stack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cấp</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phát</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từ</a:t>
            </a:r>
            <a:r>
              <a:rPr lang="en-US" sz="2800" dirty="0">
                <a:effectLst/>
                <a:latin typeface="Barlow" panose="00000500000000000000" pitchFamily="2" charset="0"/>
                <a:ea typeface="Times New Roman" panose="02020603050405020304" pitchFamily="18" charset="0"/>
              </a:rPr>
              <a:t> runtime-stack .</a:t>
            </a:r>
            <a:r>
              <a:rPr lang="en-US" sz="2800" dirty="0" err="1">
                <a:effectLst/>
                <a:latin typeface="Barlow" panose="00000500000000000000" pitchFamily="2" charset="0"/>
                <a:ea typeface="Times New Roman" panose="02020603050405020304" pitchFamily="18" charset="0"/>
              </a:rPr>
              <a:t>Nếu</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vô</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hướng</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tất</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cả</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các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thuộc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tính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ngoại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trừ</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địa</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chỉ</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đều</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bị</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ràng</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buộc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tĩnh</a:t>
            </a:r>
            <a:r>
              <a:rPr lang="en-US" sz="2800" dirty="0">
                <a:effectLst/>
                <a:latin typeface="Barlow" panose="00000500000000000000" pitchFamily="2" charset="0"/>
                <a:ea typeface="Times New Roman" panose="02020603050405020304" pitchFamily="18" charset="0"/>
              </a:rPr>
              <a:t>.</a:t>
            </a:r>
            <a:endParaRPr lang="vi-VN" sz="2800" dirty="0">
              <a:effectLst/>
              <a:latin typeface="Barlow" panose="00000500000000000000" pitchFamily="2" charset="0"/>
              <a:ea typeface="Times New Roman" panose="02020603050405020304" pitchFamily="18" charset="0"/>
            </a:endParaRPr>
          </a:p>
          <a:p>
            <a:endParaRPr lang="en-US" sz="2800" dirty="0">
              <a:effectLst/>
              <a:latin typeface="Barlow" panose="00000500000000000000" pitchFamily="2" charset="0"/>
              <a:ea typeface="Arial" panose="020B0604020202020204" pitchFamily="34" charset="0"/>
              <a:cs typeface="Times New Roman" panose="02020603050405020304" pitchFamily="18" charset="0"/>
            </a:endParaRPr>
          </a:p>
          <a:p>
            <a:endParaRPr lang="vi-VN" sz="2800" dirty="0">
              <a:latin typeface="Barlow" panose="00000500000000000000" pitchFamily="2" charset="0"/>
            </a:endParaRPr>
          </a:p>
        </p:txBody>
      </p:sp>
      <p:sp>
        <p:nvSpPr>
          <p:cNvPr id="4" name="TextBox 3">
            <a:extLst>
              <a:ext uri="{FF2B5EF4-FFF2-40B4-BE49-F238E27FC236}">
                <a16:creationId xmlns:a16="http://schemas.microsoft.com/office/drawing/2014/main" id="{1053577A-7E83-76B7-5CFC-C66E3AC11074}"/>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48</a:t>
            </a:r>
            <a:endParaRPr lang="vi-VN" sz="3200" dirty="0"/>
          </a:p>
        </p:txBody>
      </p:sp>
    </p:spTree>
    <p:extLst>
      <p:ext uri="{BB962C8B-B14F-4D97-AF65-F5344CB8AC3E}">
        <p14:creationId xmlns:p14="http://schemas.microsoft.com/office/powerpoint/2010/main" val="373662181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500"/>
                                        <p:tgtEl>
                                          <p:spTgt spid="5">
                                            <p:txEl>
                                              <p:pRg st="0" end="0"/>
                                            </p:txEl>
                                          </p:spTgt>
                                        </p:tgtEl>
                                      </p:cBhvr>
                                    </p:animEffect>
                                    <p:set>
                                      <p:cBhvr>
                                        <p:cTn id="23" dur="1" fill="hold">
                                          <p:stCondLst>
                                            <p:cond delay="499"/>
                                          </p:stCondLst>
                                        </p:cTn>
                                        <p:tgtEl>
                                          <p:spTgt spid="5">
                                            <p:txEl>
                                              <p:pRg st="0" end="0"/>
                                            </p:txEl>
                                          </p:spTgt>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5">
                                            <p:txEl>
                                              <p:pRg st="1" end="1"/>
                                            </p:txEl>
                                          </p:spTgt>
                                        </p:tgtEl>
                                      </p:cBhvr>
                                    </p:animEffect>
                                    <p:set>
                                      <p:cBhvr>
                                        <p:cTn id="26"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CF1"/>
        </a:solidFill>
        <a:effectLst/>
      </p:bgPr>
    </p:bg>
    <p:spTree>
      <p:nvGrpSpPr>
        <p:cNvPr id="1" name="Shape 2935"/>
        <p:cNvGrpSpPr/>
        <p:nvPr/>
      </p:nvGrpSpPr>
      <p:grpSpPr>
        <a:xfrm>
          <a:off x="0" y="0"/>
          <a:ext cx="0" cy="0"/>
          <a:chOff x="0" y="0"/>
          <a:chExt cx="0" cy="0"/>
        </a:xfrm>
      </p:grpSpPr>
      <p:sp>
        <p:nvSpPr>
          <p:cNvPr id="2936" name="Google Shape;2936;p49"/>
          <p:cNvSpPr txBox="1">
            <a:spLocks noGrp="1"/>
          </p:cNvSpPr>
          <p:nvPr>
            <p:ph type="title"/>
          </p:nvPr>
        </p:nvSpPr>
        <p:spPr>
          <a:xfrm>
            <a:off x="621175" y="760476"/>
            <a:ext cx="77175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latin typeface="Bahnschrift" panose="020B0502040204020203" pitchFamily="34" charset="0"/>
              </a:rPr>
              <a:t>Tên biến</a:t>
            </a:r>
            <a:endParaRPr dirty="0">
              <a:latin typeface="Bahnschrift" panose="020B0502040204020203" pitchFamily="34" charset="0"/>
            </a:endParaRPr>
          </a:p>
        </p:txBody>
      </p:sp>
      <p:sp>
        <p:nvSpPr>
          <p:cNvPr id="2937" name="Google Shape;2937;p49"/>
          <p:cNvSpPr txBox="1">
            <a:spLocks noGrp="1"/>
          </p:cNvSpPr>
          <p:nvPr>
            <p:ph type="body" idx="1"/>
          </p:nvPr>
        </p:nvSpPr>
        <p:spPr>
          <a:xfrm>
            <a:off x="1720850" y="1345776"/>
            <a:ext cx="5829300" cy="28257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sz="2800" dirty="0"/>
              <a:t>Các nội dung liên quan đến tên biến :</a:t>
            </a:r>
            <a:endParaRPr sz="2800" dirty="0"/>
          </a:p>
          <a:p>
            <a:pPr marL="241300" lvl="0" indent="-215900" algn="l" rtl="0">
              <a:spcBef>
                <a:spcPts val="0"/>
              </a:spcBef>
              <a:spcAft>
                <a:spcPts val="0"/>
              </a:spcAft>
              <a:buSzPts val="1400"/>
              <a:buFont typeface="Roboto"/>
              <a:buChar char="●"/>
            </a:pPr>
            <a:r>
              <a:rPr lang="en" sz="2800" dirty="0"/>
              <a:t>Tên biến là gì ?</a:t>
            </a:r>
          </a:p>
          <a:p>
            <a:pPr marL="241300" indent="-215900">
              <a:buSzPts val="1400"/>
              <a:buFont typeface="Roboto"/>
              <a:buChar char="●"/>
            </a:pPr>
            <a:r>
              <a:rPr lang="vi-VN" sz="2800" dirty="0"/>
              <a:t>Tại sao phải có tên biến ?</a:t>
            </a:r>
          </a:p>
          <a:p>
            <a:pPr marL="241300" lvl="0" indent="-215900">
              <a:buSzPts val="1400"/>
              <a:buFont typeface="Roboto"/>
              <a:buChar char="●"/>
            </a:pPr>
            <a:r>
              <a:rPr lang="en-US" sz="2800" dirty="0" err="1"/>
              <a:t>Quy</a:t>
            </a:r>
            <a:r>
              <a:rPr lang="en-US" sz="2800" dirty="0"/>
              <a:t> </a:t>
            </a:r>
            <a:r>
              <a:rPr lang="en-US" sz="2800" dirty="0" err="1"/>
              <a:t>tắc</a:t>
            </a:r>
            <a:r>
              <a:rPr lang="en-US" sz="2800" dirty="0"/>
              <a:t> </a:t>
            </a:r>
            <a:r>
              <a:rPr lang="en-US" sz="2800" dirty="0" err="1"/>
              <a:t>đặt</a:t>
            </a:r>
            <a:r>
              <a:rPr lang="en-US" sz="2800" dirty="0"/>
              <a:t> tên </a:t>
            </a:r>
          </a:p>
          <a:p>
            <a:pPr marL="241300" lvl="0" indent="-215900">
              <a:buSzPts val="1400"/>
              <a:buFont typeface="Roboto"/>
              <a:buChar char="●"/>
            </a:pPr>
            <a:r>
              <a:rPr lang="en-US" sz="2800" dirty="0"/>
              <a:t>Độ dài tên biến</a:t>
            </a:r>
          </a:p>
          <a:p>
            <a:pPr marL="241300" lvl="0" indent="-215900">
              <a:buSzPts val="1400"/>
              <a:buFont typeface="Roboto"/>
              <a:buChar char="●"/>
            </a:pPr>
            <a:r>
              <a:rPr lang="en-US" sz="2800" dirty="0" err="1"/>
              <a:t>Lưu</a:t>
            </a:r>
            <a:r>
              <a:rPr lang="en-US" sz="2800" dirty="0"/>
              <a:t> ý </a:t>
            </a:r>
          </a:p>
        </p:txBody>
      </p:sp>
      <p:sp>
        <p:nvSpPr>
          <p:cNvPr id="4" name="TextBox 3">
            <a:extLst>
              <a:ext uri="{FF2B5EF4-FFF2-40B4-BE49-F238E27FC236}">
                <a16:creationId xmlns:a16="http://schemas.microsoft.com/office/drawing/2014/main" id="{85DD8E8A-016C-A1B6-797C-6D2022A28B4C}"/>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4</a:t>
            </a:r>
            <a:endParaRPr lang="vi-VN" sz="3200" dirty="0"/>
          </a:p>
        </p:txBody>
      </p:sp>
    </p:spTree>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 nodeType="withEffect">
                                  <p:stCondLst>
                                    <p:cond delay="0"/>
                                  </p:stCondLst>
                                  <p:childTnLst>
                                    <p:set>
                                      <p:cBhvr>
                                        <p:cTn id="6" dur="1" fill="hold">
                                          <p:stCondLst>
                                            <p:cond delay="0"/>
                                          </p:stCondLst>
                                        </p:cTn>
                                        <p:tgtEl>
                                          <p:spTgt spid="2936"/>
                                        </p:tgtEl>
                                        <p:attrNameLst>
                                          <p:attrName>style.visibility</p:attrName>
                                        </p:attrNameLst>
                                      </p:cBhvr>
                                      <p:to>
                                        <p:strVal val="visible"/>
                                      </p:to>
                                    </p:set>
                                    <p:animEffect transition="in" filter="wipe(down)">
                                      <p:cBhvr>
                                        <p:cTn id="7" dur="290">
                                          <p:stCondLst>
                                            <p:cond delay="0"/>
                                          </p:stCondLst>
                                        </p:cTn>
                                        <p:tgtEl>
                                          <p:spTgt spid="2936"/>
                                        </p:tgtEl>
                                      </p:cBhvr>
                                    </p:animEffect>
                                    <p:anim calcmode="lin" valueType="num">
                                      <p:cBhvr>
                                        <p:cTn id="8" dur="911" tmFilter="0,0; 0.14,0.36; 0.43,0.73; 0.71,0.91; 1.0,1.0">
                                          <p:stCondLst>
                                            <p:cond delay="0"/>
                                          </p:stCondLst>
                                        </p:cTn>
                                        <p:tgtEl>
                                          <p:spTgt spid="293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93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93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93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936"/>
                                        </p:tgtEl>
                                        <p:attrNameLst>
                                          <p:attrName>ppt_y</p:attrName>
                                        </p:attrNameLst>
                                      </p:cBhvr>
                                      <p:tavLst>
                                        <p:tav tm="0" fmla="#ppt_y-sin(pi*$)/81">
                                          <p:val>
                                            <p:fltVal val="0"/>
                                          </p:val>
                                        </p:tav>
                                        <p:tav tm="100000">
                                          <p:val>
                                            <p:fltVal val="1"/>
                                          </p:val>
                                        </p:tav>
                                      </p:tavLst>
                                    </p:anim>
                                    <p:animScale>
                                      <p:cBhvr>
                                        <p:cTn id="13" dur="13">
                                          <p:stCondLst>
                                            <p:cond delay="325"/>
                                          </p:stCondLst>
                                        </p:cTn>
                                        <p:tgtEl>
                                          <p:spTgt spid="2936"/>
                                        </p:tgtEl>
                                      </p:cBhvr>
                                      <p:to x="100000" y="60000"/>
                                    </p:animScale>
                                    <p:animScale>
                                      <p:cBhvr>
                                        <p:cTn id="14" dur="83" decel="50000">
                                          <p:stCondLst>
                                            <p:cond delay="338"/>
                                          </p:stCondLst>
                                        </p:cTn>
                                        <p:tgtEl>
                                          <p:spTgt spid="2936"/>
                                        </p:tgtEl>
                                      </p:cBhvr>
                                      <p:to x="100000" y="100000"/>
                                    </p:animScale>
                                    <p:animScale>
                                      <p:cBhvr>
                                        <p:cTn id="15" dur="13">
                                          <p:stCondLst>
                                            <p:cond delay="656"/>
                                          </p:stCondLst>
                                        </p:cTn>
                                        <p:tgtEl>
                                          <p:spTgt spid="2936"/>
                                        </p:tgtEl>
                                      </p:cBhvr>
                                      <p:to x="100000" y="80000"/>
                                    </p:animScale>
                                    <p:animScale>
                                      <p:cBhvr>
                                        <p:cTn id="16" dur="83" decel="50000">
                                          <p:stCondLst>
                                            <p:cond delay="669"/>
                                          </p:stCondLst>
                                        </p:cTn>
                                        <p:tgtEl>
                                          <p:spTgt spid="2936"/>
                                        </p:tgtEl>
                                      </p:cBhvr>
                                      <p:to x="100000" y="100000"/>
                                    </p:animScale>
                                    <p:animScale>
                                      <p:cBhvr>
                                        <p:cTn id="17" dur="13">
                                          <p:stCondLst>
                                            <p:cond delay="821"/>
                                          </p:stCondLst>
                                        </p:cTn>
                                        <p:tgtEl>
                                          <p:spTgt spid="2936"/>
                                        </p:tgtEl>
                                      </p:cBhvr>
                                      <p:to x="100000" y="90000"/>
                                    </p:animScale>
                                    <p:animScale>
                                      <p:cBhvr>
                                        <p:cTn id="18" dur="83" decel="50000">
                                          <p:stCondLst>
                                            <p:cond delay="834"/>
                                          </p:stCondLst>
                                        </p:cTn>
                                        <p:tgtEl>
                                          <p:spTgt spid="2936"/>
                                        </p:tgtEl>
                                      </p:cBhvr>
                                      <p:to x="100000" y="100000"/>
                                    </p:animScale>
                                    <p:animScale>
                                      <p:cBhvr>
                                        <p:cTn id="19" dur="13">
                                          <p:stCondLst>
                                            <p:cond delay="904"/>
                                          </p:stCondLst>
                                        </p:cTn>
                                        <p:tgtEl>
                                          <p:spTgt spid="2936"/>
                                        </p:tgtEl>
                                      </p:cBhvr>
                                      <p:to x="100000" y="95000"/>
                                    </p:animScale>
                                    <p:animScale>
                                      <p:cBhvr>
                                        <p:cTn id="20" dur="83" decel="50000">
                                          <p:stCondLst>
                                            <p:cond delay="917"/>
                                          </p:stCondLst>
                                        </p:cTn>
                                        <p:tgtEl>
                                          <p:spTgt spid="2936"/>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937">
                                            <p:txEl>
                                              <p:pRg st="0" end="0"/>
                                            </p:txEl>
                                          </p:spTgt>
                                        </p:tgtEl>
                                        <p:attrNameLst>
                                          <p:attrName>style.visibility</p:attrName>
                                        </p:attrNameLst>
                                      </p:cBhvr>
                                      <p:to>
                                        <p:strVal val="visible"/>
                                      </p:to>
                                    </p:set>
                                    <p:animEffect transition="in" filter="randombar(horizontal)">
                                      <p:cBhvr>
                                        <p:cTn id="28" dur="500"/>
                                        <p:tgtEl>
                                          <p:spTgt spid="2937">
                                            <p:txEl>
                                              <p:pRg st="0" end="0"/>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937">
                                            <p:txEl>
                                              <p:pRg st="1" end="1"/>
                                            </p:txEl>
                                          </p:spTgt>
                                        </p:tgtEl>
                                        <p:attrNameLst>
                                          <p:attrName>style.visibility</p:attrName>
                                        </p:attrNameLst>
                                      </p:cBhvr>
                                      <p:to>
                                        <p:strVal val="visible"/>
                                      </p:to>
                                    </p:set>
                                    <p:animEffect transition="in" filter="randombar(horizontal)">
                                      <p:cBhvr>
                                        <p:cTn id="31" dur="500"/>
                                        <p:tgtEl>
                                          <p:spTgt spid="2937">
                                            <p:txEl>
                                              <p:pRg st="1" end="1"/>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937">
                                            <p:txEl>
                                              <p:pRg st="2" end="2"/>
                                            </p:txEl>
                                          </p:spTgt>
                                        </p:tgtEl>
                                        <p:attrNameLst>
                                          <p:attrName>style.visibility</p:attrName>
                                        </p:attrNameLst>
                                      </p:cBhvr>
                                      <p:to>
                                        <p:strVal val="visible"/>
                                      </p:to>
                                    </p:set>
                                    <p:animEffect transition="in" filter="randombar(horizontal)">
                                      <p:cBhvr>
                                        <p:cTn id="34" dur="500"/>
                                        <p:tgtEl>
                                          <p:spTgt spid="2937">
                                            <p:txEl>
                                              <p:pRg st="2" end="2"/>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937">
                                            <p:txEl>
                                              <p:pRg st="3" end="3"/>
                                            </p:txEl>
                                          </p:spTgt>
                                        </p:tgtEl>
                                        <p:attrNameLst>
                                          <p:attrName>style.visibility</p:attrName>
                                        </p:attrNameLst>
                                      </p:cBhvr>
                                      <p:to>
                                        <p:strVal val="visible"/>
                                      </p:to>
                                    </p:set>
                                    <p:animEffect transition="in" filter="randombar(horizontal)">
                                      <p:cBhvr>
                                        <p:cTn id="37" dur="500"/>
                                        <p:tgtEl>
                                          <p:spTgt spid="2937">
                                            <p:txEl>
                                              <p:pRg st="3" end="3"/>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37">
                                            <p:txEl>
                                              <p:pRg st="4" end="4"/>
                                            </p:txEl>
                                          </p:spTgt>
                                        </p:tgtEl>
                                        <p:attrNameLst>
                                          <p:attrName>style.visibility</p:attrName>
                                        </p:attrNameLst>
                                      </p:cBhvr>
                                      <p:to>
                                        <p:strVal val="visible"/>
                                      </p:to>
                                    </p:set>
                                    <p:animEffect transition="in" filter="randombar(horizontal)">
                                      <p:cBhvr>
                                        <p:cTn id="40" dur="500"/>
                                        <p:tgtEl>
                                          <p:spTgt spid="2937">
                                            <p:txEl>
                                              <p:pRg st="4" end="4"/>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937">
                                            <p:txEl>
                                              <p:pRg st="5" end="5"/>
                                            </p:txEl>
                                          </p:spTgt>
                                        </p:tgtEl>
                                        <p:attrNameLst>
                                          <p:attrName>style.visibility</p:attrName>
                                        </p:attrNameLst>
                                      </p:cBhvr>
                                      <p:to>
                                        <p:strVal val="visible"/>
                                      </p:to>
                                    </p:set>
                                    <p:animEffect transition="in" filter="randombar(horizontal)">
                                      <p:cBhvr>
                                        <p:cTn id="43" dur="500"/>
                                        <p:tgtEl>
                                          <p:spTgt spid="29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6" grpId="1"/>
      <p:bldP spid="2937" grpId="0" uiExpand="1"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778ED-1222-13F9-EDCE-5C6785EADAAB}"/>
              </a:ext>
            </a:extLst>
          </p:cNvPr>
          <p:cNvSpPr>
            <a:spLocks noGrp="1"/>
          </p:cNvSpPr>
          <p:nvPr>
            <p:ph type="ctrTitle"/>
          </p:nvPr>
        </p:nvSpPr>
        <p:spPr/>
        <p:txBody>
          <a:bodyPr/>
          <a:lstStyle/>
          <a:p>
            <a:r>
              <a:rPr lang="en-US" dirty="0" err="1">
                <a:latin typeface="Bahnschrift" panose="020B0502040204020203" pitchFamily="34" charset="0"/>
              </a:rPr>
              <a:t>Ngăn</a:t>
            </a:r>
            <a:r>
              <a:rPr lang="en-US" dirty="0">
                <a:latin typeface="Bahnschrift" panose="020B0502040204020203" pitchFamily="34" charset="0"/>
              </a:rPr>
              <a:t> </a:t>
            </a:r>
            <a:r>
              <a:rPr lang="en-US" dirty="0" err="1">
                <a:latin typeface="Bahnschrift" panose="020B0502040204020203" pitchFamily="34" charset="0"/>
              </a:rPr>
              <a:t>xếp</a:t>
            </a:r>
            <a:r>
              <a:rPr lang="en-US" dirty="0">
                <a:latin typeface="Bahnschrift" panose="020B0502040204020203" pitchFamily="34" charset="0"/>
              </a:rPr>
              <a:t> </a:t>
            </a:r>
            <a:r>
              <a:rPr lang="en-US" dirty="0" err="1">
                <a:latin typeface="Bahnschrift" panose="020B0502040204020203" pitchFamily="34" charset="0"/>
              </a:rPr>
              <a:t>động</a:t>
            </a:r>
            <a:endParaRPr lang="vi-VN" dirty="0">
              <a:latin typeface="Bahnschrift" panose="020B0502040204020203" pitchFamily="34" charset="0"/>
            </a:endParaRPr>
          </a:p>
        </p:txBody>
      </p:sp>
      <p:graphicFrame>
        <p:nvGraphicFramePr>
          <p:cNvPr id="4" name="Diagram 3">
            <a:extLst>
              <a:ext uri="{FF2B5EF4-FFF2-40B4-BE49-F238E27FC236}">
                <a16:creationId xmlns:a16="http://schemas.microsoft.com/office/drawing/2014/main" id="{58E5F6A7-FB14-C819-6490-C0075BE66862}"/>
              </a:ext>
            </a:extLst>
          </p:cNvPr>
          <p:cNvGraphicFramePr/>
          <p:nvPr>
            <p:extLst>
              <p:ext uri="{D42A27DB-BD31-4B8C-83A1-F6EECF244321}">
                <p14:modId xmlns:p14="http://schemas.microsoft.com/office/powerpoint/2010/main" val="3651702408"/>
              </p:ext>
            </p:extLst>
          </p:nvPr>
        </p:nvGraphicFramePr>
        <p:xfrm>
          <a:off x="183750" y="1323742"/>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45E15B-8FB4-B6E9-2127-FF6DEBEBFB1A}"/>
              </a:ext>
            </a:extLst>
          </p:cNvPr>
          <p:cNvSpPr txBox="1"/>
          <p:nvPr/>
        </p:nvSpPr>
        <p:spPr>
          <a:xfrm>
            <a:off x="1465035" y="2428951"/>
            <a:ext cx="1735365" cy="523220"/>
          </a:xfrm>
          <a:prstGeom prst="rect">
            <a:avLst/>
          </a:prstGeom>
          <a:noFill/>
        </p:spPr>
        <p:txBody>
          <a:bodyPr wrap="square" rtlCol="0">
            <a:spAutoFit/>
          </a:bodyPr>
          <a:lstStyle/>
          <a:p>
            <a:r>
              <a:rPr lang="en-US" sz="2800" dirty="0" err="1">
                <a:solidFill>
                  <a:schemeClr val="bg1"/>
                </a:solidFill>
                <a:latin typeface="Barlow" panose="00000500000000000000" pitchFamily="2" charset="0"/>
              </a:rPr>
              <a:t>Ưu</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5" name="TextBox 4">
            <a:extLst>
              <a:ext uri="{FF2B5EF4-FFF2-40B4-BE49-F238E27FC236}">
                <a16:creationId xmlns:a16="http://schemas.microsoft.com/office/drawing/2014/main" id="{108884DA-0DE4-8A86-0C11-C2BDE782D67B}"/>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49</a:t>
            </a:r>
            <a:endParaRPr lang="vi-VN" sz="3200" dirty="0"/>
          </a:p>
        </p:txBody>
      </p:sp>
    </p:spTree>
    <p:extLst>
      <p:ext uri="{BB962C8B-B14F-4D97-AF65-F5344CB8AC3E}">
        <p14:creationId xmlns:p14="http://schemas.microsoft.com/office/powerpoint/2010/main" val="395501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3" presetClass="entr" presetSubtype="1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13BD37-F710-3FC1-BEBD-8EE79CDE4452}"/>
              </a:ext>
            </a:extLst>
          </p:cNvPr>
          <p:cNvSpPr>
            <a:spLocks noGrp="1"/>
          </p:cNvSpPr>
          <p:nvPr>
            <p:ph type="title"/>
          </p:nvPr>
        </p:nvSpPr>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Explicit heap dynamic </a:t>
            </a:r>
            <a:endParaRPr lang="vi-VN" dirty="0">
              <a:latin typeface="Bahnschrift" panose="020B0502040204020203" pitchFamily="34" charset="0"/>
            </a:endParaRPr>
          </a:p>
        </p:txBody>
      </p:sp>
      <p:sp>
        <p:nvSpPr>
          <p:cNvPr id="4" name="Subtitle 3">
            <a:extLst>
              <a:ext uri="{FF2B5EF4-FFF2-40B4-BE49-F238E27FC236}">
                <a16:creationId xmlns:a16="http://schemas.microsoft.com/office/drawing/2014/main" id="{09063714-8DF0-99B0-F202-D48FFAC8DB25}"/>
              </a:ext>
            </a:extLst>
          </p:cNvPr>
          <p:cNvSpPr>
            <a:spLocks noGrp="1"/>
          </p:cNvSpPr>
          <p:nvPr>
            <p:ph type="subTitle" idx="1"/>
          </p:nvPr>
        </p:nvSpPr>
        <p:spPr>
          <a:xfrm>
            <a:off x="145143" y="1224834"/>
            <a:ext cx="8283907" cy="2955279"/>
          </a:xfrm>
        </p:spPr>
        <p:txBody>
          <a:bodyPr/>
          <a:lstStyle/>
          <a:p>
            <a:pPr marL="931545" indent="-457200" algn="l">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Times New Roman" panose="02020603050405020304" pitchFamily="18" charset="0"/>
              </a:rPr>
              <a:t>Các</a:t>
            </a:r>
            <a:r>
              <a:rPr lang="en-US" sz="2800" dirty="0">
                <a:effectLst/>
                <a:latin typeface="Barlow" panose="00000500000000000000" pitchFamily="2" charset="0"/>
                <a:ea typeface="Times New Roman" panose="02020603050405020304" pitchFamily="18" charset="0"/>
              </a:rPr>
              <a:t> ô </a:t>
            </a:r>
            <a:r>
              <a:rPr lang="en-US" sz="2800" dirty="0" err="1">
                <a:effectLst/>
                <a:latin typeface="Barlow" panose="00000500000000000000" pitchFamily="2" charset="0"/>
                <a:ea typeface="Times New Roman" panose="02020603050405020304" pitchFamily="18" charset="0"/>
              </a:rPr>
              <a:t>nhớ</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không</a:t>
            </a:r>
            <a:r>
              <a:rPr lang="en-US" sz="2800" dirty="0">
                <a:effectLst/>
                <a:latin typeface="Barlow" panose="00000500000000000000" pitchFamily="2" charset="0"/>
                <a:ea typeface="Times New Roman" panose="02020603050405020304" pitchFamily="18" charset="0"/>
              </a:rPr>
              <a:t> tên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cấp</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phát</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và</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định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vị</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bởi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chỉ</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thị</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rõ</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ràng</a:t>
            </a:r>
            <a:r>
              <a:rPr lang="en-US" sz="2800" dirty="0">
                <a:effectLst/>
                <a:latin typeface="Barlow" panose="00000500000000000000" pitchFamily="2" charset="0"/>
                <a:ea typeface="Times New Roman" panose="02020603050405020304" pitchFamily="18" charset="0"/>
              </a:rPr>
              <a:t> "runtime instructions",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chỉ</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định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bởi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lập</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trình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viên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có</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hiệu</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lực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trong</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quá</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trình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thực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thi</a:t>
            </a:r>
            <a:r>
              <a:rPr lang="en-US" sz="2800" dirty="0">
                <a:effectLst/>
                <a:latin typeface="Barlow" panose="00000500000000000000" pitchFamily="2" charset="0"/>
                <a:ea typeface="Times New Roman" panose="02020603050405020304" pitchFamily="18" charset="0"/>
              </a:rPr>
              <a:t>.</a:t>
            </a:r>
            <a:endParaRPr lang="en-US" sz="2800" dirty="0">
              <a:latin typeface="Barlow" panose="00000500000000000000" pitchFamily="2" charset="0"/>
              <a:ea typeface="Times New Roman" panose="02020603050405020304" pitchFamily="18" charset="0"/>
            </a:endParaRPr>
          </a:p>
          <a:p>
            <a:pPr marL="931545" indent="-457200" algn="l">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Times New Roman" panose="02020603050405020304" pitchFamily="18" charset="0"/>
              </a:rPr>
              <a:t>Chỉ</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tham</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chiếu</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thông</a:t>
            </a:r>
            <a:r>
              <a:rPr lang="en-US" sz="2800" dirty="0">
                <a:effectLst/>
                <a:latin typeface="Barlow" panose="00000500000000000000" pitchFamily="2" charset="0"/>
                <a:ea typeface="Times New Roman" panose="02020603050405020304" pitchFamily="18" charset="0"/>
              </a:rPr>
              <a:t> qua con </a:t>
            </a:r>
            <a:r>
              <a:rPr lang="en-US" sz="2800" dirty="0" err="1">
                <a:effectLst/>
                <a:latin typeface="Barlow" panose="00000500000000000000" pitchFamily="2" charset="0"/>
                <a:ea typeface="Times New Roman" panose="02020603050405020304" pitchFamily="18" charset="0"/>
              </a:rPr>
              <a:t>trỏ</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hoặc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tham</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chiếu</a:t>
            </a:r>
            <a:r>
              <a:rPr lang="en-US" sz="2800" dirty="0">
                <a:effectLst/>
                <a:latin typeface="Barlow" panose="00000500000000000000" pitchFamily="2" charset="0"/>
                <a:ea typeface="Times New Roman" panose="02020603050405020304" pitchFamily="18" charset="0"/>
              </a:rPr>
              <a:t> .</a:t>
            </a:r>
            <a:endParaRPr lang="vi-VN" sz="2800" dirty="0">
              <a:effectLst/>
              <a:latin typeface="Barlow" panose="00000500000000000000" pitchFamily="2" charset="0"/>
              <a:ea typeface="Times New Roman" panose="02020603050405020304" pitchFamily="18" charset="0"/>
            </a:endParaRPr>
          </a:p>
        </p:txBody>
      </p:sp>
      <p:sp>
        <p:nvSpPr>
          <p:cNvPr id="5" name="TextBox 4">
            <a:extLst>
              <a:ext uri="{FF2B5EF4-FFF2-40B4-BE49-F238E27FC236}">
                <a16:creationId xmlns:a16="http://schemas.microsoft.com/office/drawing/2014/main" id="{AEDD314B-3F3F-1599-EB33-D957C19BF4B9}"/>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50</a:t>
            </a:r>
            <a:endParaRPr lang="vi-VN" sz="3200" dirty="0"/>
          </a:p>
        </p:txBody>
      </p:sp>
    </p:spTree>
    <p:extLst>
      <p:ext uri="{BB962C8B-B14F-4D97-AF65-F5344CB8AC3E}">
        <p14:creationId xmlns:p14="http://schemas.microsoft.com/office/powerpoint/2010/main" val="202453280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4">
                                            <p:txEl>
                                              <p:pRg st="1" end="1"/>
                                            </p:txEl>
                                          </p:spTgt>
                                        </p:tgtEl>
                                      </p:cBhvr>
                                    </p:animEffect>
                                    <p:set>
                                      <p:cBhvr>
                                        <p:cTn id="25"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13BD37-F710-3FC1-BEBD-8EE79CDE4452}"/>
              </a:ext>
            </a:extLst>
          </p:cNvPr>
          <p:cNvSpPr>
            <a:spLocks noGrp="1"/>
          </p:cNvSpPr>
          <p:nvPr>
            <p:ph type="title"/>
          </p:nvPr>
        </p:nvSpPr>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Explicit heap dynamic </a:t>
            </a:r>
            <a:endParaRPr lang="vi-VN" dirty="0">
              <a:latin typeface="Bahnschrift" panose="020B0502040204020203" pitchFamily="34" charset="0"/>
            </a:endParaRPr>
          </a:p>
        </p:txBody>
      </p:sp>
      <p:graphicFrame>
        <p:nvGraphicFramePr>
          <p:cNvPr id="6" name="Diagram 5">
            <a:extLst>
              <a:ext uri="{FF2B5EF4-FFF2-40B4-BE49-F238E27FC236}">
                <a16:creationId xmlns:a16="http://schemas.microsoft.com/office/drawing/2014/main" id="{7BE21298-1275-B25D-8E37-92D8E2243617}"/>
              </a:ext>
            </a:extLst>
          </p:cNvPr>
          <p:cNvGraphicFramePr/>
          <p:nvPr>
            <p:extLst>
              <p:ext uri="{D42A27DB-BD31-4B8C-83A1-F6EECF244321}">
                <p14:modId xmlns:p14="http://schemas.microsoft.com/office/powerpoint/2010/main" val="1753964665"/>
              </p:ext>
            </p:extLst>
          </p:nvPr>
        </p:nvGraphicFramePr>
        <p:xfrm>
          <a:off x="967521" y="1294714"/>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30CB43-CFCC-5FD6-9BC2-2FB1DEFD068B}"/>
              </a:ext>
            </a:extLst>
          </p:cNvPr>
          <p:cNvSpPr txBox="1"/>
          <p:nvPr/>
        </p:nvSpPr>
        <p:spPr>
          <a:xfrm>
            <a:off x="1929492" y="2571750"/>
            <a:ext cx="1735365" cy="523220"/>
          </a:xfrm>
          <a:prstGeom prst="rect">
            <a:avLst/>
          </a:prstGeom>
          <a:noFill/>
        </p:spPr>
        <p:txBody>
          <a:bodyPr wrap="square" rtlCol="0">
            <a:spAutoFit/>
          </a:bodyPr>
          <a:lstStyle/>
          <a:p>
            <a:r>
              <a:rPr lang="en-US" sz="2800" dirty="0" err="1">
                <a:solidFill>
                  <a:schemeClr val="bg1"/>
                </a:solidFill>
                <a:latin typeface="Barlow" panose="00000500000000000000" pitchFamily="2" charset="0"/>
              </a:rPr>
              <a:t>Ưu</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5" name="TextBox 4">
            <a:extLst>
              <a:ext uri="{FF2B5EF4-FFF2-40B4-BE49-F238E27FC236}">
                <a16:creationId xmlns:a16="http://schemas.microsoft.com/office/drawing/2014/main" id="{5F92FC14-F75C-0A25-C918-6E6E626253BF}"/>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51</a:t>
            </a:r>
            <a:endParaRPr lang="vi-VN" sz="3200" dirty="0"/>
          </a:p>
        </p:txBody>
      </p:sp>
    </p:spTree>
    <p:extLst>
      <p:ext uri="{BB962C8B-B14F-4D97-AF65-F5344CB8AC3E}">
        <p14:creationId xmlns:p14="http://schemas.microsoft.com/office/powerpoint/2010/main" val="16020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13BD37-F710-3FC1-BEBD-8EE79CDE4452}"/>
              </a:ext>
            </a:extLst>
          </p:cNvPr>
          <p:cNvSpPr>
            <a:spLocks noGrp="1"/>
          </p:cNvSpPr>
          <p:nvPr>
            <p:ph type="title"/>
          </p:nvPr>
        </p:nvSpPr>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Explicit heap dynamic </a:t>
            </a:r>
            <a:endParaRPr lang="vi-VN" dirty="0">
              <a:latin typeface="Bahnschrift" panose="020B0502040204020203" pitchFamily="34" charset="0"/>
            </a:endParaRPr>
          </a:p>
        </p:txBody>
      </p:sp>
      <p:graphicFrame>
        <p:nvGraphicFramePr>
          <p:cNvPr id="6" name="Diagram 5">
            <a:extLst>
              <a:ext uri="{FF2B5EF4-FFF2-40B4-BE49-F238E27FC236}">
                <a16:creationId xmlns:a16="http://schemas.microsoft.com/office/drawing/2014/main" id="{7BE21298-1275-B25D-8E37-92D8E2243617}"/>
              </a:ext>
            </a:extLst>
          </p:cNvPr>
          <p:cNvGraphicFramePr/>
          <p:nvPr>
            <p:extLst>
              <p:ext uri="{D42A27DB-BD31-4B8C-83A1-F6EECF244321}">
                <p14:modId xmlns:p14="http://schemas.microsoft.com/office/powerpoint/2010/main" val="3266332327"/>
              </p:ext>
            </p:extLst>
          </p:nvPr>
        </p:nvGraphicFramePr>
        <p:xfrm>
          <a:off x="967521" y="1294714"/>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30CB43-CFCC-5FD6-9BC2-2FB1DEFD068B}"/>
              </a:ext>
            </a:extLst>
          </p:cNvPr>
          <p:cNvSpPr txBox="1"/>
          <p:nvPr/>
        </p:nvSpPr>
        <p:spPr>
          <a:xfrm>
            <a:off x="1588407" y="2571750"/>
            <a:ext cx="2214337" cy="523220"/>
          </a:xfrm>
          <a:prstGeom prst="rect">
            <a:avLst/>
          </a:prstGeom>
          <a:noFill/>
        </p:spPr>
        <p:txBody>
          <a:bodyPr wrap="square" rtlCol="0">
            <a:spAutoFit/>
          </a:bodyPr>
          <a:lstStyle/>
          <a:p>
            <a:r>
              <a:rPr lang="en-US" sz="2800" dirty="0" err="1">
                <a:solidFill>
                  <a:schemeClr val="bg1"/>
                </a:solidFill>
                <a:latin typeface="Barlow" panose="00000500000000000000" pitchFamily="2" charset="0"/>
              </a:rPr>
              <a:t>Nhược</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5" name="TextBox 4">
            <a:extLst>
              <a:ext uri="{FF2B5EF4-FFF2-40B4-BE49-F238E27FC236}">
                <a16:creationId xmlns:a16="http://schemas.microsoft.com/office/drawing/2014/main" id="{28162B75-6322-420D-3B75-95A1F392080F}"/>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52</a:t>
            </a:r>
            <a:endParaRPr lang="vi-VN" sz="3200" dirty="0"/>
          </a:p>
        </p:txBody>
      </p:sp>
    </p:spTree>
    <p:extLst>
      <p:ext uri="{BB962C8B-B14F-4D97-AF65-F5344CB8AC3E}">
        <p14:creationId xmlns:p14="http://schemas.microsoft.com/office/powerpoint/2010/main" val="75854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6E9B05-2AD3-7E56-5293-4BE06DDC1AAA}"/>
              </a:ext>
            </a:extLst>
          </p:cNvPr>
          <p:cNvSpPr>
            <a:spLocks noGrp="1"/>
          </p:cNvSpPr>
          <p:nvPr>
            <p:ph type="ctrTitle"/>
          </p:nvPr>
        </p:nvSpPr>
        <p:spPr>
          <a:xfrm>
            <a:off x="968850" y="486519"/>
            <a:ext cx="7714200" cy="585300"/>
          </a:xfrm>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Implicit heap dynamic</a:t>
            </a:r>
            <a:endParaRPr lang="vi-VN" dirty="0">
              <a:latin typeface="Bahnschrift" panose="020B0502040204020203" pitchFamily="34" charset="0"/>
            </a:endParaRPr>
          </a:p>
        </p:txBody>
      </p:sp>
      <p:sp>
        <p:nvSpPr>
          <p:cNvPr id="9" name="TextBox 8">
            <a:extLst>
              <a:ext uri="{FF2B5EF4-FFF2-40B4-BE49-F238E27FC236}">
                <a16:creationId xmlns:a16="http://schemas.microsoft.com/office/drawing/2014/main" id="{010AD504-26BD-1C4D-73FD-6D8C8AAD1BC6}"/>
              </a:ext>
            </a:extLst>
          </p:cNvPr>
          <p:cNvSpPr txBox="1"/>
          <p:nvPr/>
        </p:nvSpPr>
        <p:spPr>
          <a:xfrm>
            <a:off x="0" y="1260864"/>
            <a:ext cx="8611507" cy="3013389"/>
          </a:xfrm>
          <a:prstGeom prst="rect">
            <a:avLst/>
          </a:prstGeom>
          <a:noFill/>
        </p:spPr>
        <p:txBody>
          <a:bodyPr wrap="square">
            <a:spAutoFit/>
          </a:bodyPr>
          <a:lstStyle/>
          <a:p>
            <a:pPr marL="1249045" indent="-457200">
              <a:lnSpc>
                <a:spcPct val="115000"/>
              </a:lnSpc>
              <a:buClr>
                <a:schemeClr val="accent1"/>
              </a:buClr>
              <a:buSzPct val="140000"/>
              <a:buFont typeface="Arial" panose="020B0604020202020204" pitchFamily="34" charset="0"/>
              <a:buChar char="•"/>
            </a:pPr>
            <a:r>
              <a:rPr lang="en-US" sz="2800" dirty="0">
                <a:effectLst/>
                <a:latin typeface="Barlow" panose="00000500000000000000" pitchFamily="2" charset="0"/>
                <a:ea typeface="Times New Roman" panose="02020603050405020304" pitchFamily="18" charset="0"/>
              </a:rPr>
              <a:t>Biến </a:t>
            </a:r>
            <a:r>
              <a:rPr lang="en-US" sz="2800" dirty="0" err="1">
                <a:effectLst/>
                <a:latin typeface="Barlow" panose="00000500000000000000" pitchFamily="2" charset="0"/>
                <a:ea typeface="Times New Roman" panose="02020603050405020304" pitchFamily="18" charset="0"/>
              </a:rPr>
              <a:t>Impliciti</a:t>
            </a:r>
            <a:r>
              <a:rPr lang="en-US" sz="2800" dirty="0">
                <a:effectLst/>
                <a:latin typeface="Barlow" panose="00000500000000000000" pitchFamily="2" charset="0"/>
                <a:ea typeface="Times New Roman" panose="02020603050405020304" pitchFamily="18" charset="0"/>
              </a:rPr>
              <a:t> heap dynamic </a:t>
            </a:r>
            <a:r>
              <a:rPr lang="en-US" sz="2800" dirty="0" err="1">
                <a:effectLst/>
                <a:latin typeface="Barlow" panose="00000500000000000000" pitchFamily="2" charset="0"/>
                <a:ea typeface="Times New Roman" panose="02020603050405020304" pitchFamily="18" charset="0"/>
              </a:rPr>
              <a:t>chỉ</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liên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kết</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với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bộ</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nhớ</a:t>
            </a:r>
            <a:r>
              <a:rPr lang="en-US" sz="2800" dirty="0">
                <a:effectLst/>
                <a:latin typeface="Barlow" panose="00000500000000000000" pitchFamily="2" charset="0"/>
                <a:ea typeface="Times New Roman" panose="02020603050405020304" pitchFamily="18" charset="0"/>
              </a:rPr>
              <a:t> heap </a:t>
            </a:r>
            <a:r>
              <a:rPr lang="en-US" sz="2800" dirty="0" err="1">
                <a:effectLst/>
                <a:latin typeface="Barlow" panose="00000500000000000000" pitchFamily="2" charset="0"/>
                <a:ea typeface="Times New Roman" panose="02020603050405020304" pitchFamily="18" charset="0"/>
              </a:rPr>
              <a:t>khi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chúng</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gán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giá</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trị</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Sự</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phân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bổ</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và</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hủy</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phân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bổ</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được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thực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hiện</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bởi</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các</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câu</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lệnh</a:t>
            </a:r>
            <a:r>
              <a:rPr lang="en-US" sz="2800" dirty="0">
                <a:effectLst/>
                <a:latin typeface="Barlow" panose="00000500000000000000" pitchFamily="2" charset="0"/>
                <a:ea typeface="Times New Roman" panose="02020603050405020304" pitchFamily="18" charset="0"/>
              </a:rPr>
              <a:t> </a:t>
            </a:r>
            <a:r>
              <a:rPr lang="en-US" sz="2800" dirty="0" err="1">
                <a:effectLst/>
                <a:latin typeface="Barlow" panose="00000500000000000000" pitchFamily="2" charset="0"/>
                <a:ea typeface="Times New Roman" panose="02020603050405020304" pitchFamily="18" charset="0"/>
              </a:rPr>
              <a:t>gán</a:t>
            </a:r>
            <a:r>
              <a:rPr lang="en-US" sz="2800" dirty="0">
                <a:effectLst/>
                <a:latin typeface="Barlow" panose="00000500000000000000" pitchFamily="2" charset="0"/>
                <a:ea typeface="Times New Roman" panose="02020603050405020304" pitchFamily="18" charset="0"/>
              </a:rPr>
              <a:t>.</a:t>
            </a:r>
            <a:endParaRPr lang="en-US" sz="2800" dirty="0">
              <a:latin typeface="Barlow" panose="00000500000000000000" pitchFamily="2" charset="0"/>
              <a:ea typeface="Times New Roman" panose="02020603050405020304" pitchFamily="18" charset="0"/>
            </a:endParaRPr>
          </a:p>
          <a:p>
            <a:pPr marL="1249045" indent="-457200">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Tất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cả</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thuộc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tính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chúng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đều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bị</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ràng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buộc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mỗi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chúng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gán</a:t>
            </a:r>
            <a:endParaRPr lang="vi-VN" sz="2800" dirty="0">
              <a:latin typeface="Barlow" panose="00000500000000000000" pitchFamily="2" charset="0"/>
            </a:endParaRPr>
          </a:p>
        </p:txBody>
      </p:sp>
      <p:sp>
        <p:nvSpPr>
          <p:cNvPr id="4" name="TextBox 3">
            <a:extLst>
              <a:ext uri="{FF2B5EF4-FFF2-40B4-BE49-F238E27FC236}">
                <a16:creationId xmlns:a16="http://schemas.microsoft.com/office/drawing/2014/main" id="{7CFEBA45-1736-0C0B-5A9D-3BAB5634DF2E}"/>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53</a:t>
            </a:r>
            <a:endParaRPr lang="vi-VN" sz="3200" dirty="0"/>
          </a:p>
        </p:txBody>
      </p:sp>
    </p:spTree>
    <p:extLst>
      <p:ext uri="{BB962C8B-B14F-4D97-AF65-F5344CB8AC3E}">
        <p14:creationId xmlns:p14="http://schemas.microsoft.com/office/powerpoint/2010/main" val="316935041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ssolve">
                                      <p:cBhvr>
                                        <p:cTn id="12" dur="500"/>
                                        <p:tgtEl>
                                          <p:spTgt spid="9">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dissolv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9">
                                            <p:txEl>
                                              <p:pRg st="0" end="0"/>
                                            </p:txEl>
                                          </p:spTgt>
                                        </p:tgtEl>
                                      </p:cBhvr>
                                    </p:animEffect>
                                    <p:set>
                                      <p:cBhvr>
                                        <p:cTn id="20" dur="1" fill="hold">
                                          <p:stCondLst>
                                            <p:cond delay="499"/>
                                          </p:stCondLst>
                                        </p:cTn>
                                        <p:tgtEl>
                                          <p:spTgt spid="9">
                                            <p:txEl>
                                              <p:pRg st="0" end="0"/>
                                            </p:txEl>
                                          </p:spTgt>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9">
                                            <p:txEl>
                                              <p:pRg st="1" end="1"/>
                                            </p:txEl>
                                          </p:spTgt>
                                        </p:tgtEl>
                                      </p:cBhvr>
                                    </p:animEffect>
                                    <p:set>
                                      <p:cBhvr>
                                        <p:cTn id="23"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6E9B05-2AD3-7E56-5293-4BE06DDC1AAA}"/>
              </a:ext>
            </a:extLst>
          </p:cNvPr>
          <p:cNvSpPr>
            <a:spLocks noGrp="1"/>
          </p:cNvSpPr>
          <p:nvPr>
            <p:ph type="ctrTitle"/>
          </p:nvPr>
        </p:nvSpPr>
        <p:spPr>
          <a:xfrm>
            <a:off x="968850" y="486519"/>
            <a:ext cx="7714200" cy="585300"/>
          </a:xfrm>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Implicit heap dynamic</a:t>
            </a:r>
            <a:endParaRPr lang="vi-VN" dirty="0">
              <a:latin typeface="Bahnschrift" panose="020B0502040204020203" pitchFamily="34" charset="0"/>
            </a:endParaRPr>
          </a:p>
        </p:txBody>
      </p:sp>
      <p:graphicFrame>
        <p:nvGraphicFramePr>
          <p:cNvPr id="4" name="Diagram 3">
            <a:extLst>
              <a:ext uri="{FF2B5EF4-FFF2-40B4-BE49-F238E27FC236}">
                <a16:creationId xmlns:a16="http://schemas.microsoft.com/office/drawing/2014/main" id="{208738BA-26C4-DEA2-A0A1-870E1D79038D}"/>
              </a:ext>
            </a:extLst>
          </p:cNvPr>
          <p:cNvGraphicFramePr/>
          <p:nvPr>
            <p:extLst>
              <p:ext uri="{D42A27DB-BD31-4B8C-83A1-F6EECF244321}">
                <p14:modId xmlns:p14="http://schemas.microsoft.com/office/powerpoint/2010/main" val="1473129904"/>
              </p:ext>
            </p:extLst>
          </p:nvPr>
        </p:nvGraphicFramePr>
        <p:xfrm>
          <a:off x="1543253" y="1410828"/>
          <a:ext cx="6565393" cy="3045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F56DF32-1847-700A-1902-76247C823047}"/>
              </a:ext>
            </a:extLst>
          </p:cNvPr>
          <p:cNvSpPr txBox="1"/>
          <p:nvPr/>
        </p:nvSpPr>
        <p:spPr>
          <a:xfrm>
            <a:off x="2300513" y="2671747"/>
            <a:ext cx="1455848" cy="523220"/>
          </a:xfrm>
          <a:prstGeom prst="rect">
            <a:avLst/>
          </a:prstGeom>
          <a:noFill/>
        </p:spPr>
        <p:txBody>
          <a:bodyPr wrap="none" rtlCol="0">
            <a:spAutoFit/>
          </a:bodyPr>
          <a:lstStyle/>
          <a:p>
            <a:r>
              <a:rPr lang="en-US" sz="2800" dirty="0" err="1">
                <a:solidFill>
                  <a:schemeClr val="bg1"/>
                </a:solidFill>
                <a:latin typeface="Barlow" panose="00000500000000000000" pitchFamily="2" charset="0"/>
              </a:rPr>
              <a:t>Ưu</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5" name="TextBox 4">
            <a:extLst>
              <a:ext uri="{FF2B5EF4-FFF2-40B4-BE49-F238E27FC236}">
                <a16:creationId xmlns:a16="http://schemas.microsoft.com/office/drawing/2014/main" id="{E852E305-A005-8EEF-B8D4-601965F38434}"/>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54</a:t>
            </a:r>
            <a:endParaRPr lang="vi-VN" sz="3200" dirty="0"/>
          </a:p>
        </p:txBody>
      </p:sp>
    </p:spTree>
    <p:extLst>
      <p:ext uri="{BB962C8B-B14F-4D97-AF65-F5344CB8AC3E}">
        <p14:creationId xmlns:p14="http://schemas.microsoft.com/office/powerpoint/2010/main" val="238261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6E9B05-2AD3-7E56-5293-4BE06DDC1AAA}"/>
              </a:ext>
            </a:extLst>
          </p:cNvPr>
          <p:cNvSpPr>
            <a:spLocks noGrp="1"/>
          </p:cNvSpPr>
          <p:nvPr>
            <p:ph type="ctrTitle"/>
          </p:nvPr>
        </p:nvSpPr>
        <p:spPr>
          <a:xfrm>
            <a:off x="968850" y="486519"/>
            <a:ext cx="7714200" cy="585300"/>
          </a:xfrm>
        </p:spPr>
        <p:txBody>
          <a:bodyPr/>
          <a:lstStyle/>
          <a:p>
            <a:r>
              <a:rPr lang="vi-VN" dirty="0">
                <a:effectLst/>
                <a:latin typeface="Bahnschrift" panose="020B0502040204020203" pitchFamily="34" charset="0"/>
                <a:ea typeface="Arial" panose="020B0604020202020204" pitchFamily="34" charset="0"/>
                <a:cs typeface="Times New Roman" panose="02020603050405020304" pitchFamily="18" charset="0"/>
              </a:rPr>
              <a:t>Implicit heap dynamic</a:t>
            </a:r>
            <a:endParaRPr lang="vi-VN" dirty="0">
              <a:latin typeface="Bahnschrift" panose="020B0502040204020203" pitchFamily="34" charset="0"/>
            </a:endParaRPr>
          </a:p>
        </p:txBody>
      </p:sp>
      <p:graphicFrame>
        <p:nvGraphicFramePr>
          <p:cNvPr id="4" name="Diagram 3">
            <a:extLst>
              <a:ext uri="{FF2B5EF4-FFF2-40B4-BE49-F238E27FC236}">
                <a16:creationId xmlns:a16="http://schemas.microsoft.com/office/drawing/2014/main" id="{208738BA-26C4-DEA2-A0A1-870E1D79038D}"/>
              </a:ext>
            </a:extLst>
          </p:cNvPr>
          <p:cNvGraphicFramePr/>
          <p:nvPr>
            <p:extLst>
              <p:ext uri="{D42A27DB-BD31-4B8C-83A1-F6EECF244321}">
                <p14:modId xmlns:p14="http://schemas.microsoft.com/office/powerpoint/2010/main" val="2105158027"/>
              </p:ext>
            </p:extLst>
          </p:nvPr>
        </p:nvGraphicFramePr>
        <p:xfrm>
          <a:off x="183750" y="1323742"/>
          <a:ext cx="7623176" cy="343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26EAAFF-703D-6CB9-6EB3-753179FB04F6}"/>
              </a:ext>
            </a:extLst>
          </p:cNvPr>
          <p:cNvSpPr txBox="1"/>
          <p:nvPr/>
        </p:nvSpPr>
        <p:spPr>
          <a:xfrm>
            <a:off x="1393371" y="2571750"/>
            <a:ext cx="2039341" cy="523220"/>
          </a:xfrm>
          <a:prstGeom prst="rect">
            <a:avLst/>
          </a:prstGeom>
          <a:noFill/>
        </p:spPr>
        <p:txBody>
          <a:bodyPr wrap="none" rtlCol="0">
            <a:spAutoFit/>
          </a:bodyPr>
          <a:lstStyle/>
          <a:p>
            <a:r>
              <a:rPr lang="en-US" sz="2800" dirty="0" err="1">
                <a:solidFill>
                  <a:schemeClr val="bg1"/>
                </a:solidFill>
                <a:latin typeface="Barlow" panose="00000500000000000000" pitchFamily="2" charset="0"/>
              </a:rPr>
              <a:t>Nhược</a:t>
            </a:r>
            <a:r>
              <a:rPr lang="en-US" sz="2800" dirty="0">
                <a:solidFill>
                  <a:schemeClr val="bg1"/>
                </a:solidFill>
                <a:latin typeface="Barlow" panose="00000500000000000000" pitchFamily="2" charset="0"/>
              </a:rPr>
              <a:t> </a:t>
            </a:r>
            <a:r>
              <a:rPr lang="en-US" sz="2800" dirty="0" err="1">
                <a:solidFill>
                  <a:schemeClr val="bg1"/>
                </a:solidFill>
                <a:latin typeface="Barlow" panose="00000500000000000000" pitchFamily="2" charset="0"/>
              </a:rPr>
              <a:t>điểm</a:t>
            </a:r>
            <a:endParaRPr lang="vi-VN" sz="2800" dirty="0">
              <a:solidFill>
                <a:schemeClr val="bg1"/>
              </a:solidFill>
              <a:latin typeface="Barlow" panose="00000500000000000000" pitchFamily="2" charset="0"/>
            </a:endParaRPr>
          </a:p>
        </p:txBody>
      </p:sp>
      <p:sp>
        <p:nvSpPr>
          <p:cNvPr id="5" name="TextBox 4">
            <a:extLst>
              <a:ext uri="{FF2B5EF4-FFF2-40B4-BE49-F238E27FC236}">
                <a16:creationId xmlns:a16="http://schemas.microsoft.com/office/drawing/2014/main" id="{C59FFF66-709C-49C7-7419-04C8A8A9BD18}"/>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55</a:t>
            </a:r>
            <a:endParaRPr lang="vi-VN" sz="3200" dirty="0"/>
          </a:p>
        </p:txBody>
      </p:sp>
    </p:spTree>
    <p:extLst>
      <p:ext uri="{BB962C8B-B14F-4D97-AF65-F5344CB8AC3E}">
        <p14:creationId xmlns:p14="http://schemas.microsoft.com/office/powerpoint/2010/main" val="261475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9"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ABC93E-A335-9BA7-4960-E6569056F020}"/>
              </a:ext>
            </a:extLst>
          </p:cNvPr>
          <p:cNvSpPr txBox="1">
            <a:spLocks/>
          </p:cNvSpPr>
          <p:nvPr/>
        </p:nvSpPr>
        <p:spPr>
          <a:xfrm>
            <a:off x="1958338" y="2978274"/>
            <a:ext cx="4963800" cy="908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Alata"/>
              <a:buNone/>
              <a:defRPr sz="5200" b="1" i="0" u="none" strike="noStrike" cap="none">
                <a:solidFill>
                  <a:schemeClr val="dk1"/>
                </a:solidFill>
                <a:latin typeface="Delius Unicase"/>
                <a:ea typeface="Delius Unicase"/>
                <a:cs typeface="Delius Unicase"/>
                <a:sym typeface="Delius Unicase"/>
              </a:defRPr>
            </a:lvl1pPr>
            <a:lvl2pPr marR="0" lvl="1"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2pPr>
            <a:lvl3pPr marR="0" lvl="2"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3pPr>
            <a:lvl4pPr marR="0" lvl="3"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4pPr>
            <a:lvl5pPr marR="0" lvl="4"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5pPr>
            <a:lvl6pPr marR="0" lvl="5"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6pPr>
            <a:lvl7pPr marR="0" lvl="6"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7pPr>
            <a:lvl8pPr marR="0" lvl="7"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8pPr>
            <a:lvl9pPr marR="0" lvl="8" algn="ctr" rtl="0">
              <a:lnSpc>
                <a:spcPct val="100000"/>
              </a:lnSpc>
              <a:spcBef>
                <a:spcPts val="0"/>
              </a:spcBef>
              <a:spcAft>
                <a:spcPts val="0"/>
              </a:spcAft>
              <a:buClr>
                <a:schemeClr val="dk1"/>
              </a:buClr>
              <a:buSzPts val="5200"/>
              <a:buFont typeface="Delius Unicase"/>
              <a:buNone/>
              <a:defRPr sz="5200" b="1" i="0" u="none" strike="noStrike" cap="none">
                <a:solidFill>
                  <a:schemeClr val="dk1"/>
                </a:solidFill>
                <a:latin typeface="Delius Unicase"/>
                <a:ea typeface="Delius Unicase"/>
                <a:cs typeface="Delius Unicase"/>
                <a:sym typeface="Delius Unicase"/>
              </a:defRPr>
            </a:lvl9pPr>
          </a:lstStyle>
          <a:p>
            <a:r>
              <a:rPr lang="vi-VN" sz="6200" dirty="0">
                <a:solidFill>
                  <a:schemeClr val="accent6"/>
                </a:solidFill>
              </a:rPr>
              <a:t>SCOPE</a:t>
            </a:r>
          </a:p>
        </p:txBody>
      </p:sp>
      <p:sp>
        <p:nvSpPr>
          <p:cNvPr id="7" name="Title 7">
            <a:extLst>
              <a:ext uri="{FF2B5EF4-FFF2-40B4-BE49-F238E27FC236}">
                <a16:creationId xmlns:a16="http://schemas.microsoft.com/office/drawing/2014/main" id="{DBA39EED-926A-4717-8E94-9E0CACB9D924}"/>
              </a:ext>
            </a:extLst>
          </p:cNvPr>
          <p:cNvSpPr txBox="1">
            <a:spLocks/>
          </p:cNvSpPr>
          <p:nvPr/>
        </p:nvSpPr>
        <p:spPr>
          <a:xfrm>
            <a:off x="2494458" y="1665973"/>
            <a:ext cx="3684600" cy="141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90000"/>
              </a:lnSpc>
              <a:spcBef>
                <a:spcPts val="0"/>
              </a:spcBef>
              <a:spcAft>
                <a:spcPts val="0"/>
              </a:spcAft>
              <a:buClr>
                <a:schemeClr val="dk1"/>
              </a:buClr>
              <a:buSzPts val="2800"/>
              <a:buFont typeface="Delius Unicase"/>
              <a:buNone/>
              <a:defRPr sz="2300" b="1" i="0" u="none" strike="noStrike" cap="none">
                <a:solidFill>
                  <a:schemeClr val="accent6"/>
                </a:solidFill>
                <a:latin typeface="Delius Unicase"/>
                <a:ea typeface="Delius Unicase"/>
                <a:cs typeface="Delius Unicase"/>
                <a:sym typeface="Delius Unicase"/>
              </a:defRPr>
            </a:lvl1pPr>
            <a:lvl2pPr marL="914400" marR="0" lvl="1"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1"/>
              </a:buClr>
              <a:buSzPts val="2800"/>
              <a:buFont typeface="Barlow Semi Condensed"/>
              <a:buNone/>
              <a:defRPr sz="2800" b="0" i="0" u="none" strike="noStrike" cap="none">
                <a:solidFill>
                  <a:schemeClr val="dk1"/>
                </a:solidFill>
                <a:latin typeface="Barlow Semi Condensed"/>
                <a:ea typeface="Barlow Semi Condensed"/>
                <a:cs typeface="Barlow Semi Condensed"/>
                <a:sym typeface="Barlow Semi Condensed"/>
              </a:defRPr>
            </a:lvl9pPr>
          </a:lstStyle>
          <a:p>
            <a:r>
              <a:rPr lang="vi-VN" sz="9000" dirty="0">
                <a:solidFill>
                  <a:schemeClr val="accent1"/>
                </a:solidFill>
              </a:rPr>
              <a:t>07</a:t>
            </a:r>
          </a:p>
        </p:txBody>
      </p:sp>
      <p:sp>
        <p:nvSpPr>
          <p:cNvPr id="4" name="TextBox 3">
            <a:extLst>
              <a:ext uri="{FF2B5EF4-FFF2-40B4-BE49-F238E27FC236}">
                <a16:creationId xmlns:a16="http://schemas.microsoft.com/office/drawing/2014/main" id="{2ACDBCD2-7145-AE93-EED6-B0879564FD93}"/>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56</a:t>
            </a:r>
            <a:endParaRPr lang="vi-VN" sz="3200" dirty="0"/>
          </a:p>
        </p:txBody>
      </p:sp>
    </p:spTree>
    <p:extLst>
      <p:ext uri="{BB962C8B-B14F-4D97-AF65-F5344CB8AC3E}">
        <p14:creationId xmlns:p14="http://schemas.microsoft.com/office/powerpoint/2010/main" val="174102987"/>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set>
                                      <p:cBhvr>
                                        <p:cTn id="7" dur="227" fill="hold">
                                          <p:stCondLst>
                                            <p:cond delay="0"/>
                                          </p:stCondLst>
                                        </p:cTn>
                                        <p:tgtEl>
                                          <p:spTgt spid="7"/>
                                        </p:tgtEl>
                                        <p:attrNameLst>
                                          <p:attrName>style.rotation</p:attrName>
                                        </p:attrNameLst>
                                      </p:cBhvr>
                                      <p:to>
                                        <p:strVal val="-45.0"/>
                                      </p:to>
                                    </p:set>
                                    <p:anim calcmode="lin" valueType="num">
                                      <p:cBhvr>
                                        <p:cTn id="8" dur="227" fill="hold">
                                          <p:stCondLst>
                                            <p:cond delay="227"/>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7"/>
                                        </p:tgtEl>
                                        <p:attrNameLst>
                                          <p:attrName>ppt_y</p:attrName>
                                        </p:attrNameLst>
                                      </p:cBhvr>
                                      <p:tavLst>
                                        <p:tav tm="0">
                                          <p:val>
                                            <p:strVal val="#ppt_y-(0.354*#ppt_w-0.172*#ppt_h)"/>
                                          </p:val>
                                        </p:tav>
                                        <p:tav tm="100000">
                                          <p:val>
                                            <p:strVal val="#ppt_y"/>
                                          </p:val>
                                        </p:tav>
                                      </p:tavLst>
                                    </p:anim>
                                  </p:childTnLst>
                                </p:cTn>
                              </p:par>
                              <p:par>
                                <p:cTn id="12" presetID="21"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5E6BD4-6AA4-DBF4-3127-74BD72472829}"/>
              </a:ext>
            </a:extLst>
          </p:cNvPr>
          <p:cNvSpPr>
            <a:spLocks noGrp="1"/>
          </p:cNvSpPr>
          <p:nvPr>
            <p:ph type="ctrTitle"/>
          </p:nvPr>
        </p:nvSpPr>
        <p:spPr/>
        <p:txBody>
          <a:bodyPr/>
          <a:lstStyle/>
          <a:p>
            <a:r>
              <a:rPr lang="vi-VN" dirty="0">
                <a:latin typeface="Bahnschrift" panose="020B0502040204020203" pitchFamily="34" charset="0"/>
              </a:rPr>
              <a:t>Phạm vi của biến</a:t>
            </a:r>
          </a:p>
        </p:txBody>
      </p:sp>
      <p:sp>
        <p:nvSpPr>
          <p:cNvPr id="5" name="TextBox 4">
            <a:extLst>
              <a:ext uri="{FF2B5EF4-FFF2-40B4-BE49-F238E27FC236}">
                <a16:creationId xmlns:a16="http://schemas.microsoft.com/office/drawing/2014/main" id="{FDADD607-D485-BEC8-7D71-40331A1B1D7B}"/>
              </a:ext>
            </a:extLst>
          </p:cNvPr>
          <p:cNvSpPr txBox="1"/>
          <p:nvPr/>
        </p:nvSpPr>
        <p:spPr>
          <a:xfrm>
            <a:off x="2073807" y="1210017"/>
            <a:ext cx="5118890" cy="1815882"/>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Phạm vi của một biến là phạm vi của các câu lệnh trong chương trình mà nó có thể nhìn thấy được .</a:t>
            </a:r>
          </a:p>
        </p:txBody>
      </p:sp>
      <p:sp>
        <p:nvSpPr>
          <p:cNvPr id="4" name="TextBox 3">
            <a:extLst>
              <a:ext uri="{FF2B5EF4-FFF2-40B4-BE49-F238E27FC236}">
                <a16:creationId xmlns:a16="http://schemas.microsoft.com/office/drawing/2014/main" id="{0F1E4432-E6EA-9451-2E34-4B28D0A1FF3E}"/>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57</a:t>
            </a:r>
            <a:endParaRPr lang="vi-VN" sz="3200" dirty="0"/>
          </a:p>
        </p:txBody>
      </p:sp>
    </p:spTree>
    <p:extLst>
      <p:ext uri="{BB962C8B-B14F-4D97-AF65-F5344CB8AC3E}">
        <p14:creationId xmlns:p14="http://schemas.microsoft.com/office/powerpoint/2010/main" val="181145759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anim calcmode="lin" valueType="num">
                                      <p:cBhvr>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5">
                                            <p:txEl>
                                              <p:pRg st="0" end="0"/>
                                            </p:txEl>
                                          </p:spTgt>
                                        </p:tgtEl>
                                      </p:cBhvr>
                                    </p:animEffect>
                                    <p:set>
                                      <p:cBhvr>
                                        <p:cTn id="1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5E6BD4-6AA4-DBF4-3127-74BD72472829}"/>
              </a:ext>
            </a:extLst>
          </p:cNvPr>
          <p:cNvSpPr>
            <a:spLocks noGrp="1"/>
          </p:cNvSpPr>
          <p:nvPr>
            <p:ph type="ctrTitle"/>
          </p:nvPr>
        </p:nvSpPr>
        <p:spPr/>
        <p:txBody>
          <a:bodyPr/>
          <a:lstStyle/>
          <a:p>
            <a:r>
              <a:rPr lang="vi-VN" dirty="0">
                <a:latin typeface="Bahnschrift" panose="020B0502040204020203" pitchFamily="34" charset="0"/>
              </a:rPr>
              <a:t>Phạm vi của biến</a:t>
            </a:r>
          </a:p>
        </p:txBody>
      </p:sp>
      <p:sp>
        <p:nvSpPr>
          <p:cNvPr id="5" name="TextBox 4">
            <a:extLst>
              <a:ext uri="{FF2B5EF4-FFF2-40B4-BE49-F238E27FC236}">
                <a16:creationId xmlns:a16="http://schemas.microsoft.com/office/drawing/2014/main" id="{FDADD607-D485-BEC8-7D71-40331A1B1D7B}"/>
              </a:ext>
            </a:extLst>
          </p:cNvPr>
          <p:cNvSpPr txBox="1"/>
          <p:nvPr/>
        </p:nvSpPr>
        <p:spPr>
          <a:xfrm>
            <a:off x="1301060" y="1144390"/>
            <a:ext cx="5481124" cy="4154984"/>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400" dirty="0">
                <a:latin typeface="Barlow" panose="00000500000000000000" pitchFamily="2" charset="0"/>
              </a:rPr>
              <a:t>Các trường hợp điển hình: </a:t>
            </a:r>
          </a:p>
          <a:p>
            <a:r>
              <a:rPr lang="vi-VN" sz="2400" dirty="0">
                <a:latin typeface="Barlow" panose="00000500000000000000" pitchFamily="2" charset="0"/>
              </a:rPr>
              <a:t>	Được khai báo tường minh=&gt; biến 	cục bộ </a:t>
            </a:r>
          </a:p>
          <a:p>
            <a:r>
              <a:rPr lang="vi-VN" sz="2400" dirty="0">
                <a:latin typeface="Barlow" panose="00000500000000000000" pitchFamily="2" charset="0"/>
              </a:rPr>
              <a:t>	</a:t>
            </a:r>
          </a:p>
          <a:p>
            <a:r>
              <a:rPr lang="vi-VN" sz="2400" dirty="0">
                <a:latin typeface="Barlow" panose="00000500000000000000" pitchFamily="2" charset="0"/>
              </a:rPr>
              <a:t>	Được truyền tường minh cho 	chương trình con =&gt; tham số </a:t>
            </a:r>
          </a:p>
          <a:p>
            <a:r>
              <a:rPr lang="vi-VN" sz="2400" dirty="0">
                <a:latin typeface="Barlow" panose="00000500000000000000" pitchFamily="2" charset="0"/>
              </a:rPr>
              <a:t>	Biến toàn cục =&gt; hiển thị ở mọi 	nơi.</a:t>
            </a:r>
          </a:p>
          <a:p>
            <a:r>
              <a:rPr lang="vi-VN" sz="2400" dirty="0">
                <a:latin typeface="Barlow" panose="00000500000000000000" pitchFamily="2" charset="0"/>
              </a:rPr>
              <a:t>	Block</a:t>
            </a:r>
          </a:p>
          <a:p>
            <a:pPr marL="457200" indent="-457200">
              <a:buClr>
                <a:schemeClr val="accent1"/>
              </a:buClr>
              <a:buSzPct val="140000"/>
              <a:buFont typeface="Arial" panose="020B0604020202020204" pitchFamily="34" charset="0"/>
              <a:buChar char="•"/>
            </a:pPr>
            <a:endParaRPr lang="vi-VN" sz="2400" dirty="0">
              <a:latin typeface="Barlow" panose="00000500000000000000" pitchFamily="2" charset="0"/>
            </a:endParaRPr>
          </a:p>
          <a:p>
            <a:pPr>
              <a:buClr>
                <a:schemeClr val="accent1"/>
              </a:buClr>
              <a:buSzPct val="140000"/>
            </a:pPr>
            <a:endParaRPr lang="vi-VN" sz="2400" dirty="0">
              <a:latin typeface="Barlow" panose="00000500000000000000" pitchFamily="2" charset="0"/>
            </a:endParaRPr>
          </a:p>
        </p:txBody>
      </p:sp>
      <p:cxnSp>
        <p:nvCxnSpPr>
          <p:cNvPr id="4" name="Connector: Elbow 3">
            <a:extLst>
              <a:ext uri="{FF2B5EF4-FFF2-40B4-BE49-F238E27FC236}">
                <a16:creationId xmlns:a16="http://schemas.microsoft.com/office/drawing/2014/main" id="{BEBF71F8-29AD-1612-37D7-922910628244}"/>
              </a:ext>
            </a:extLst>
          </p:cNvPr>
          <p:cNvCxnSpPr>
            <a:cxnSpLocks/>
          </p:cNvCxnSpPr>
          <p:nvPr/>
        </p:nvCxnSpPr>
        <p:spPr>
          <a:xfrm rot="16200000" flipH="1">
            <a:off x="1149919" y="1707141"/>
            <a:ext cx="1475889" cy="809400"/>
          </a:xfrm>
          <a:prstGeom prst="bentConnector3">
            <a:avLst>
              <a:gd name="adj1" fmla="val 1001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33EE558-3ABF-7343-94DA-011E00DF285D}"/>
              </a:ext>
            </a:extLst>
          </p:cNvPr>
          <p:cNvCxnSpPr>
            <a:cxnSpLocks/>
          </p:cNvCxnSpPr>
          <p:nvPr/>
        </p:nvCxnSpPr>
        <p:spPr>
          <a:xfrm>
            <a:off x="1483163" y="1373896"/>
            <a:ext cx="809401" cy="357978"/>
          </a:xfrm>
          <a:prstGeom prst="bentConnector3">
            <a:avLst>
              <a:gd name="adj1" fmla="val 4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E485F2-A86C-D507-6F00-C73F5FA4B95C}"/>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58</a:t>
            </a:r>
            <a:endParaRPr lang="vi-VN" sz="3200" dirty="0"/>
          </a:p>
        </p:txBody>
      </p:sp>
      <p:cxnSp>
        <p:nvCxnSpPr>
          <p:cNvPr id="12" name="Connector: Elbow 11">
            <a:extLst>
              <a:ext uri="{FF2B5EF4-FFF2-40B4-BE49-F238E27FC236}">
                <a16:creationId xmlns:a16="http://schemas.microsoft.com/office/drawing/2014/main" id="{0277D918-30E0-7C81-C964-D1737BEF80F1}"/>
              </a:ext>
            </a:extLst>
          </p:cNvPr>
          <p:cNvCxnSpPr>
            <a:cxnSpLocks/>
          </p:cNvCxnSpPr>
          <p:nvPr/>
        </p:nvCxnSpPr>
        <p:spPr>
          <a:xfrm rot="16200000" flipH="1">
            <a:off x="1149919" y="3183031"/>
            <a:ext cx="1475889" cy="809400"/>
          </a:xfrm>
          <a:prstGeom prst="bentConnector3">
            <a:avLst>
              <a:gd name="adj1" fmla="val 10012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1"/>
        <p:cNvGrpSpPr/>
        <p:nvPr/>
      </p:nvGrpSpPr>
      <p:grpSpPr>
        <a:xfrm>
          <a:off x="0" y="0"/>
          <a:ext cx="0" cy="0"/>
          <a:chOff x="0" y="0"/>
          <a:chExt cx="0" cy="0"/>
        </a:xfrm>
      </p:grpSpPr>
      <p:sp>
        <p:nvSpPr>
          <p:cNvPr id="2942" name="Google Shape;2942;p50"/>
          <p:cNvSpPr txBox="1">
            <a:spLocks noGrp="1"/>
          </p:cNvSpPr>
          <p:nvPr>
            <p:ph type="title"/>
          </p:nvPr>
        </p:nvSpPr>
        <p:spPr>
          <a:xfrm>
            <a:off x="684955" y="733304"/>
            <a:ext cx="77142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latin typeface="Bahnschrift" panose="020B0502040204020203" pitchFamily="34" charset="0"/>
                <a:cs typeface="Biome Light" panose="020B0502040204020203" pitchFamily="34" charset="0"/>
              </a:rPr>
              <a:t>Tên biến là gì ?</a:t>
            </a:r>
            <a:endParaRPr dirty="0">
              <a:latin typeface="Bahnschrift" panose="020B0502040204020203" pitchFamily="34" charset="0"/>
              <a:cs typeface="Biome Light" panose="020B0502040204020203" pitchFamily="34" charset="0"/>
            </a:endParaRPr>
          </a:p>
        </p:txBody>
      </p:sp>
      <p:sp>
        <p:nvSpPr>
          <p:cNvPr id="2943" name="Google Shape;2943;p50"/>
          <p:cNvSpPr txBox="1">
            <a:spLocks noGrp="1"/>
          </p:cNvSpPr>
          <p:nvPr>
            <p:ph type="subTitle" idx="1"/>
          </p:nvPr>
        </p:nvSpPr>
        <p:spPr>
          <a:xfrm>
            <a:off x="1855374" y="1309200"/>
            <a:ext cx="5790026" cy="3192950"/>
          </a:xfrm>
          <a:prstGeom prst="rect">
            <a:avLst/>
          </a:prstGeom>
        </p:spPr>
        <p:txBody>
          <a:bodyPr spcFirstLastPara="1" wrap="square" lIns="91425" tIns="91425" rIns="91425" bIns="91425" anchor="t" anchorCtr="0">
            <a:noAutofit/>
          </a:bodyPr>
          <a:lstStyle/>
          <a:p>
            <a:pPr marL="285750" lvl="0" indent="-285750" algn="l" rtl="0">
              <a:spcBef>
                <a:spcPts val="1200"/>
              </a:spcBef>
              <a:spcAft>
                <a:spcPts val="1200"/>
              </a:spcAft>
              <a:buClr>
                <a:schemeClr val="accent1"/>
              </a:buClr>
              <a:buSzPct val="140000"/>
              <a:buFont typeface="Times New Roman" panose="02020603050405020304" pitchFamily="18" charset="0"/>
              <a:buChar char="•"/>
            </a:pPr>
            <a:r>
              <a:rPr lang="en-US" sz="2800" dirty="0">
                <a:effectLst/>
                <a:latin typeface="Barlow" panose="00000500000000000000" pitchFamily="2" charset="0"/>
                <a:ea typeface="Arial" panose="020B0604020202020204" pitchFamily="34" charset="0"/>
              </a:rPr>
              <a:t>Tên </a:t>
            </a:r>
            <a:r>
              <a:rPr lang="en-US" sz="2800" dirty="0" err="1">
                <a:effectLst/>
                <a:latin typeface="Barlow" panose="00000500000000000000" pitchFamily="2" charset="0"/>
                <a:ea typeface="Arial" panose="020B0604020202020204" pitchFamily="34" charset="0"/>
              </a:rPr>
              <a:t>của</a:t>
            </a:r>
            <a:r>
              <a:rPr lang="en-US" sz="2800" dirty="0">
                <a:effectLst/>
                <a:latin typeface="Barlow" panose="00000500000000000000" pitchFamily="2" charset="0"/>
                <a:ea typeface="Arial" panose="020B0604020202020204" pitchFamily="34" charset="0"/>
              </a:rPr>
              <a:t> biến </a:t>
            </a:r>
            <a:r>
              <a:rPr lang="en-US" sz="2800" dirty="0" err="1">
                <a:effectLst/>
                <a:latin typeface="Barlow" panose="00000500000000000000" pitchFamily="2" charset="0"/>
                <a:ea typeface="Arial" panose="020B0604020202020204" pitchFamily="34" charset="0"/>
              </a:rPr>
              <a:t>là</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một</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chuỗi</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kí</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được</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dùng</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để</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định</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danh</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một</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vùng</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nhớ</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chứa</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một</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giá</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trị</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mà</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người</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dùng</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nhập</a:t>
            </a:r>
            <a:r>
              <a:rPr lang="en-US" sz="2800" dirty="0">
                <a:effectLst/>
                <a:latin typeface="Barlow" panose="00000500000000000000" pitchFamily="2" charset="0"/>
                <a:ea typeface="Arial" panose="020B0604020202020204" pitchFamily="34" charset="0"/>
              </a:rPr>
              <a:t> </a:t>
            </a:r>
            <a:r>
              <a:rPr lang="en-US" sz="2800" dirty="0" err="1">
                <a:effectLst/>
                <a:latin typeface="Barlow" panose="00000500000000000000" pitchFamily="2" charset="0"/>
                <a:ea typeface="Arial" panose="020B0604020202020204" pitchFamily="34" charset="0"/>
              </a:rPr>
              <a:t>vào</a:t>
            </a:r>
            <a:r>
              <a:rPr lang="en-US" sz="2800" dirty="0">
                <a:effectLst/>
                <a:latin typeface="Barlow" panose="00000500000000000000" pitchFamily="2" charset="0"/>
                <a:ea typeface="Arial" panose="020B0604020202020204" pitchFamily="34" charset="0"/>
              </a:rPr>
              <a:t> .</a:t>
            </a:r>
          </a:p>
          <a:p>
            <a:pPr marL="285750" lvl="0" indent="-285750" algn="l" rtl="0">
              <a:spcBef>
                <a:spcPts val="1200"/>
              </a:spcBef>
              <a:spcAft>
                <a:spcPts val="1200"/>
              </a:spcAft>
              <a:buClr>
                <a:schemeClr val="accent1"/>
              </a:buClr>
              <a:buSzPct val="140000"/>
              <a:buFont typeface="Times New Roman" panose="02020603050405020304" pitchFamily="18" charset="0"/>
              <a:buChar char="•"/>
            </a:pPr>
            <a:r>
              <a:rPr lang="en-US" sz="2800" dirty="0" err="1">
                <a:latin typeface="Barlow" panose="00000500000000000000" pitchFamily="2" charset="0"/>
                <a:ea typeface="Arial" panose="020B0604020202020204" pitchFamily="34" charset="0"/>
              </a:rPr>
              <a:t>Ví</a:t>
            </a:r>
            <a:r>
              <a:rPr lang="en-US" sz="2800" dirty="0">
                <a:latin typeface="Barlow" panose="00000500000000000000" pitchFamily="2" charset="0"/>
                <a:ea typeface="Arial" panose="020B0604020202020204" pitchFamily="34" charset="0"/>
              </a:rPr>
              <a:t> </a:t>
            </a:r>
            <a:r>
              <a:rPr lang="en-US" sz="2800" dirty="0" err="1">
                <a:latin typeface="Barlow" panose="00000500000000000000" pitchFamily="2" charset="0"/>
                <a:ea typeface="Arial" panose="020B0604020202020204" pitchFamily="34" charset="0"/>
              </a:rPr>
              <a:t>dụ</a:t>
            </a:r>
            <a:r>
              <a:rPr lang="en-US" sz="2800" dirty="0">
                <a:latin typeface="Barlow" panose="00000500000000000000" pitchFamily="2" charset="0"/>
                <a:ea typeface="Arial" panose="020B0604020202020204" pitchFamily="34" charset="0"/>
              </a:rPr>
              <a:t> : </a:t>
            </a:r>
            <a:r>
              <a:rPr lang="en-US" sz="2800" dirty="0" err="1">
                <a:latin typeface="Barlow" panose="00000500000000000000" pitchFamily="2" charset="0"/>
                <a:ea typeface="Arial" panose="020B0604020202020204" pitchFamily="34" charset="0"/>
              </a:rPr>
              <a:t>sotuoi</a:t>
            </a:r>
            <a:r>
              <a:rPr lang="en-US" sz="2800" dirty="0">
                <a:latin typeface="Barlow" panose="00000500000000000000" pitchFamily="2" charset="0"/>
                <a:ea typeface="Arial" panose="020B0604020202020204" pitchFamily="34" charset="0"/>
              </a:rPr>
              <a:t> ,  num_8 , ….</a:t>
            </a:r>
            <a:endParaRPr lang="en-US" sz="2800" dirty="0">
              <a:effectLst/>
              <a:latin typeface="Barlow" panose="00000500000000000000" pitchFamily="2" charset="0"/>
              <a:ea typeface="Arial" panose="020B0604020202020204" pitchFamily="34" charset="0"/>
            </a:endParaRPr>
          </a:p>
          <a:p>
            <a:pPr marL="285750" lvl="0" indent="-285750" algn="l" rtl="0">
              <a:spcBef>
                <a:spcPts val="1200"/>
              </a:spcBef>
              <a:spcAft>
                <a:spcPts val="1200"/>
              </a:spcAft>
              <a:buClr>
                <a:schemeClr val="accent1"/>
              </a:buClr>
              <a:buSzPct val="140000"/>
              <a:buFont typeface="Times New Roman" panose="02020603050405020304" pitchFamily="18" charset="0"/>
              <a:buChar char="•"/>
            </a:pPr>
            <a:endParaRPr lang="en-US" sz="1800" dirty="0">
              <a:effectLst/>
              <a:latin typeface="Times New Roman" panose="02020603050405020304" pitchFamily="18" charset="0"/>
              <a:ea typeface="Arial" panose="020B0604020202020204" pitchFamily="34" charset="0"/>
            </a:endParaRPr>
          </a:p>
          <a:p>
            <a:pPr marL="0" lvl="0" indent="0" algn="l" rtl="0">
              <a:spcBef>
                <a:spcPts val="0"/>
              </a:spcBef>
              <a:spcAft>
                <a:spcPts val="0"/>
              </a:spcAft>
              <a:buClr>
                <a:srgbClr val="273D40"/>
              </a:buClr>
              <a:buSzPts val="600"/>
              <a:buFont typeface="Arial"/>
              <a:buNone/>
            </a:pPr>
            <a:endParaRPr lang="vi-VN" sz="1400" dirty="0"/>
          </a:p>
        </p:txBody>
      </p:sp>
      <p:grpSp>
        <p:nvGrpSpPr>
          <p:cNvPr id="2947" name="Google Shape;2947;p50"/>
          <p:cNvGrpSpPr/>
          <p:nvPr/>
        </p:nvGrpSpPr>
        <p:grpSpPr>
          <a:xfrm>
            <a:off x="-1493286" y="-240250"/>
            <a:ext cx="11879458" cy="1483350"/>
            <a:chOff x="-1493286" y="-240250"/>
            <a:chExt cx="11879458" cy="1483350"/>
          </a:xfrm>
        </p:grpSpPr>
        <p:sp>
          <p:nvSpPr>
            <p:cNvPr id="2948" name="Google Shape;2948;p50"/>
            <p:cNvSpPr/>
            <p:nvPr/>
          </p:nvSpPr>
          <p:spPr>
            <a:xfrm flipH="1">
              <a:off x="7511763" y="-21550"/>
              <a:ext cx="2874410" cy="1174708"/>
            </a:xfrm>
            <a:custGeom>
              <a:avLst/>
              <a:gdLst/>
              <a:ahLst/>
              <a:cxnLst/>
              <a:rect l="l" t="t" r="r" b="b"/>
              <a:pathLst>
                <a:path w="67344" h="27522" extrusionOk="0">
                  <a:moveTo>
                    <a:pt x="1" y="0"/>
                  </a:moveTo>
                  <a:lnTo>
                    <a:pt x="1" y="25371"/>
                  </a:lnTo>
                  <a:cubicBezTo>
                    <a:pt x="692" y="25813"/>
                    <a:pt x="1428" y="26196"/>
                    <a:pt x="2179" y="26505"/>
                  </a:cubicBezTo>
                  <a:cubicBezTo>
                    <a:pt x="3860" y="27217"/>
                    <a:pt x="5260" y="27521"/>
                    <a:pt x="6518" y="27521"/>
                  </a:cubicBezTo>
                  <a:cubicBezTo>
                    <a:pt x="9577" y="27521"/>
                    <a:pt x="11795" y="25722"/>
                    <a:pt x="15173" y="23606"/>
                  </a:cubicBezTo>
                  <a:cubicBezTo>
                    <a:pt x="17234" y="22309"/>
                    <a:pt x="18806" y="21808"/>
                    <a:pt x="20225" y="21808"/>
                  </a:cubicBezTo>
                  <a:cubicBezTo>
                    <a:pt x="22527" y="21808"/>
                    <a:pt x="24428" y="23123"/>
                    <a:pt x="27359" y="24488"/>
                  </a:cubicBezTo>
                  <a:lnTo>
                    <a:pt x="27609" y="24606"/>
                  </a:lnTo>
                  <a:cubicBezTo>
                    <a:pt x="27785" y="24680"/>
                    <a:pt x="27947" y="24768"/>
                    <a:pt x="28124" y="24842"/>
                  </a:cubicBezTo>
                  <a:cubicBezTo>
                    <a:pt x="30053" y="25678"/>
                    <a:pt x="32020" y="26176"/>
                    <a:pt x="33946" y="26176"/>
                  </a:cubicBezTo>
                  <a:cubicBezTo>
                    <a:pt x="36559" y="26176"/>
                    <a:pt x="39098" y="25260"/>
                    <a:pt x="41369" y="23032"/>
                  </a:cubicBezTo>
                  <a:cubicBezTo>
                    <a:pt x="45578" y="18911"/>
                    <a:pt x="44415" y="12289"/>
                    <a:pt x="47815" y="7830"/>
                  </a:cubicBezTo>
                  <a:cubicBezTo>
                    <a:pt x="52803" y="1310"/>
                    <a:pt x="63399" y="6976"/>
                    <a:pt x="67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0"/>
            <p:cNvSpPr/>
            <p:nvPr/>
          </p:nvSpPr>
          <p:spPr>
            <a:xfrm>
              <a:off x="-1493286" y="-240250"/>
              <a:ext cx="3440561" cy="1421366"/>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0" name="Google Shape;2950;p50"/>
            <p:cNvGrpSpPr/>
            <p:nvPr/>
          </p:nvGrpSpPr>
          <p:grpSpPr>
            <a:xfrm flipH="1">
              <a:off x="-751093" y="-114325"/>
              <a:ext cx="1465951" cy="1169533"/>
              <a:chOff x="7611057" y="0"/>
              <a:chExt cx="1465951" cy="1169533"/>
            </a:xfrm>
          </p:grpSpPr>
          <p:sp>
            <p:nvSpPr>
              <p:cNvPr id="2951" name="Google Shape;2951;p50"/>
              <p:cNvSpPr/>
              <p:nvPr/>
            </p:nvSpPr>
            <p:spPr>
              <a:xfrm>
                <a:off x="8033856" y="1940"/>
                <a:ext cx="57193" cy="12722"/>
              </a:xfrm>
              <a:custGeom>
                <a:avLst/>
                <a:gdLst/>
                <a:ahLst/>
                <a:cxnLst/>
                <a:rect l="l" t="t" r="r" b="b"/>
                <a:pathLst>
                  <a:path w="1061" h="236" extrusionOk="0">
                    <a:moveTo>
                      <a:pt x="0" y="0"/>
                    </a:moveTo>
                    <a:cubicBezTo>
                      <a:pt x="221" y="148"/>
                      <a:pt x="471" y="221"/>
                      <a:pt x="722" y="236"/>
                    </a:cubicBezTo>
                    <a:cubicBezTo>
                      <a:pt x="869" y="236"/>
                      <a:pt x="1001" y="133"/>
                      <a:pt x="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0"/>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0"/>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0"/>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0"/>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0"/>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0"/>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0"/>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0"/>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0"/>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0"/>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0"/>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0"/>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0"/>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0"/>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0"/>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0"/>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0"/>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0"/>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0"/>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0"/>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0"/>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1" name="Google Shape;3031;p50"/>
            <p:cNvGrpSpPr/>
            <p:nvPr/>
          </p:nvGrpSpPr>
          <p:grpSpPr>
            <a:xfrm rot="-4860463">
              <a:off x="8469945" y="-118709"/>
              <a:ext cx="1154802" cy="1369027"/>
              <a:chOff x="8049573" y="3741150"/>
              <a:chExt cx="1154813" cy="1369040"/>
            </a:xfrm>
          </p:grpSpPr>
          <p:sp>
            <p:nvSpPr>
              <p:cNvPr id="3032" name="Google Shape;3032;p50"/>
              <p:cNvSpPr/>
              <p:nvPr/>
            </p:nvSpPr>
            <p:spPr>
              <a:xfrm>
                <a:off x="8436195" y="3741150"/>
                <a:ext cx="768187" cy="910299"/>
              </a:xfrm>
              <a:custGeom>
                <a:avLst/>
                <a:gdLst/>
                <a:ahLst/>
                <a:cxnLst/>
                <a:rect l="l" t="t" r="r" b="b"/>
                <a:pathLst>
                  <a:path w="17984" h="21311" extrusionOk="0">
                    <a:moveTo>
                      <a:pt x="353" y="1"/>
                    </a:moveTo>
                    <a:cubicBezTo>
                      <a:pt x="103" y="707"/>
                      <a:pt x="0" y="1796"/>
                      <a:pt x="118" y="3121"/>
                    </a:cubicBezTo>
                    <a:cubicBezTo>
                      <a:pt x="177" y="3812"/>
                      <a:pt x="294" y="4504"/>
                      <a:pt x="456" y="5181"/>
                    </a:cubicBezTo>
                    <a:cubicBezTo>
                      <a:pt x="1707" y="10464"/>
                      <a:pt x="6255" y="17822"/>
                      <a:pt x="17984" y="21310"/>
                    </a:cubicBezTo>
                    <a:lnTo>
                      <a:pt x="17984" y="20206"/>
                    </a:lnTo>
                    <a:cubicBezTo>
                      <a:pt x="15600" y="16498"/>
                      <a:pt x="8536" y="5976"/>
                      <a:pt x="1663" y="899"/>
                    </a:cubicBezTo>
                    <a:cubicBezTo>
                      <a:pt x="1222" y="575"/>
                      <a:pt x="780" y="266"/>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0"/>
              <p:cNvSpPr/>
              <p:nvPr/>
            </p:nvSpPr>
            <p:spPr>
              <a:xfrm>
                <a:off x="8208007" y="4781968"/>
                <a:ext cx="996370" cy="328222"/>
              </a:xfrm>
              <a:custGeom>
                <a:avLst/>
                <a:gdLst/>
                <a:ahLst/>
                <a:cxnLst/>
                <a:rect l="l" t="t" r="r" b="b"/>
                <a:pathLst>
                  <a:path w="23326" h="7684" extrusionOk="0">
                    <a:moveTo>
                      <a:pt x="14383" y="0"/>
                    </a:moveTo>
                    <a:cubicBezTo>
                      <a:pt x="14062" y="0"/>
                      <a:pt x="13741" y="7"/>
                      <a:pt x="13422" y="20"/>
                    </a:cubicBezTo>
                    <a:cubicBezTo>
                      <a:pt x="5254" y="403"/>
                      <a:pt x="677" y="5377"/>
                      <a:pt x="0" y="7658"/>
                    </a:cubicBezTo>
                    <a:cubicBezTo>
                      <a:pt x="366" y="7675"/>
                      <a:pt x="731" y="7683"/>
                      <a:pt x="1097" y="7683"/>
                    </a:cubicBezTo>
                    <a:cubicBezTo>
                      <a:pt x="1659" y="7683"/>
                      <a:pt x="2220" y="7664"/>
                      <a:pt x="2781" y="7628"/>
                    </a:cubicBezTo>
                    <a:cubicBezTo>
                      <a:pt x="10640" y="7084"/>
                      <a:pt x="20853" y="3096"/>
                      <a:pt x="23326" y="2080"/>
                    </a:cubicBezTo>
                    <a:lnTo>
                      <a:pt x="23326" y="1653"/>
                    </a:lnTo>
                    <a:cubicBezTo>
                      <a:pt x="22869" y="1492"/>
                      <a:pt x="22428" y="1344"/>
                      <a:pt x="21987" y="1212"/>
                    </a:cubicBezTo>
                    <a:cubicBezTo>
                      <a:pt x="20618" y="785"/>
                      <a:pt x="19220" y="461"/>
                      <a:pt x="17807" y="255"/>
                    </a:cubicBezTo>
                    <a:cubicBezTo>
                      <a:pt x="16670" y="83"/>
                      <a:pt x="15524" y="0"/>
                      <a:pt x="14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0"/>
              <p:cNvSpPr/>
              <p:nvPr/>
            </p:nvSpPr>
            <p:spPr>
              <a:xfrm>
                <a:off x="8049573" y="4107013"/>
                <a:ext cx="1154800" cy="662638"/>
              </a:xfrm>
              <a:custGeom>
                <a:avLst/>
                <a:gdLst/>
                <a:ahLst/>
                <a:cxnLst/>
                <a:rect l="l" t="t" r="r" b="b"/>
                <a:pathLst>
                  <a:path w="27035" h="15513" extrusionOk="0">
                    <a:moveTo>
                      <a:pt x="1" y="1"/>
                    </a:moveTo>
                    <a:cubicBezTo>
                      <a:pt x="30" y="1046"/>
                      <a:pt x="501" y="2635"/>
                      <a:pt x="1516" y="4401"/>
                    </a:cubicBezTo>
                    <a:cubicBezTo>
                      <a:pt x="2753" y="6550"/>
                      <a:pt x="4798" y="8993"/>
                      <a:pt x="7800" y="11009"/>
                    </a:cubicBezTo>
                    <a:cubicBezTo>
                      <a:pt x="11572" y="13571"/>
                      <a:pt x="16850" y="15513"/>
                      <a:pt x="23959" y="15513"/>
                    </a:cubicBezTo>
                    <a:cubicBezTo>
                      <a:pt x="24893" y="15513"/>
                      <a:pt x="25860" y="15479"/>
                      <a:pt x="26858" y="15409"/>
                    </a:cubicBezTo>
                    <a:lnTo>
                      <a:pt x="27035" y="15394"/>
                    </a:lnTo>
                    <a:lnTo>
                      <a:pt x="27035" y="14879"/>
                    </a:lnTo>
                    <a:cubicBezTo>
                      <a:pt x="26402" y="14379"/>
                      <a:pt x="25254" y="13525"/>
                      <a:pt x="23768" y="12451"/>
                    </a:cubicBezTo>
                    <a:cubicBezTo>
                      <a:pt x="20574" y="10155"/>
                      <a:pt x="15762" y="6918"/>
                      <a:pt x="10729" y="4254"/>
                    </a:cubicBezTo>
                    <a:cubicBezTo>
                      <a:pt x="9316" y="3503"/>
                      <a:pt x="7874" y="2812"/>
                      <a:pt x="6461" y="2179"/>
                    </a:cubicBezTo>
                    <a:cubicBezTo>
                      <a:pt x="4239" y="1208"/>
                      <a:pt x="2046" y="44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0"/>
              <p:cNvSpPr/>
              <p:nvPr/>
            </p:nvSpPr>
            <p:spPr>
              <a:xfrm>
                <a:off x="8603429" y="4027646"/>
                <a:ext cx="600957" cy="621290"/>
              </a:xfrm>
              <a:custGeom>
                <a:avLst/>
                <a:gdLst/>
                <a:ahLst/>
                <a:cxnLst/>
                <a:rect l="l" t="t" r="r" b="b"/>
                <a:pathLst>
                  <a:path w="14069" h="14545" extrusionOk="0">
                    <a:moveTo>
                      <a:pt x="118" y="0"/>
                    </a:moveTo>
                    <a:cubicBezTo>
                      <a:pt x="60" y="0"/>
                      <a:pt x="1" y="73"/>
                      <a:pt x="44" y="137"/>
                    </a:cubicBezTo>
                    <a:cubicBezTo>
                      <a:pt x="441" y="667"/>
                      <a:pt x="853" y="1182"/>
                      <a:pt x="1265" y="1697"/>
                    </a:cubicBezTo>
                    <a:cubicBezTo>
                      <a:pt x="2060" y="2698"/>
                      <a:pt x="2869" y="3669"/>
                      <a:pt x="3694" y="4626"/>
                    </a:cubicBezTo>
                    <a:cubicBezTo>
                      <a:pt x="4944" y="6082"/>
                      <a:pt x="6240" y="7510"/>
                      <a:pt x="7608" y="8879"/>
                    </a:cubicBezTo>
                    <a:cubicBezTo>
                      <a:pt x="8285" y="9585"/>
                      <a:pt x="8977" y="10247"/>
                      <a:pt x="9683" y="10909"/>
                    </a:cubicBezTo>
                    <a:cubicBezTo>
                      <a:pt x="10375" y="11572"/>
                      <a:pt x="11125" y="12219"/>
                      <a:pt x="11847" y="12823"/>
                    </a:cubicBezTo>
                    <a:cubicBezTo>
                      <a:pt x="12568" y="13426"/>
                      <a:pt x="13303" y="14000"/>
                      <a:pt x="14069" y="14544"/>
                    </a:cubicBezTo>
                    <a:lnTo>
                      <a:pt x="14069" y="14073"/>
                    </a:lnTo>
                    <a:lnTo>
                      <a:pt x="13627" y="13750"/>
                    </a:lnTo>
                    <a:cubicBezTo>
                      <a:pt x="13097" y="13352"/>
                      <a:pt x="12582" y="12955"/>
                      <a:pt x="12067" y="12543"/>
                    </a:cubicBezTo>
                    <a:cubicBezTo>
                      <a:pt x="11331" y="11940"/>
                      <a:pt x="10610" y="11307"/>
                      <a:pt x="9889" y="10659"/>
                    </a:cubicBezTo>
                    <a:cubicBezTo>
                      <a:pt x="9183" y="10026"/>
                      <a:pt x="8491" y="9364"/>
                      <a:pt x="7799" y="8687"/>
                    </a:cubicBezTo>
                    <a:cubicBezTo>
                      <a:pt x="6431" y="7333"/>
                      <a:pt x="5136" y="5921"/>
                      <a:pt x="3855" y="4478"/>
                    </a:cubicBezTo>
                    <a:cubicBezTo>
                      <a:pt x="3223" y="3743"/>
                      <a:pt x="2590" y="3007"/>
                      <a:pt x="1957" y="2256"/>
                    </a:cubicBezTo>
                    <a:cubicBezTo>
                      <a:pt x="1354" y="1520"/>
                      <a:pt x="765" y="785"/>
                      <a:pt x="176" y="34"/>
                    </a:cubicBezTo>
                    <a:cubicBezTo>
                      <a:pt x="160" y="10"/>
                      <a:pt x="13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0"/>
              <p:cNvSpPr/>
              <p:nvPr/>
            </p:nvSpPr>
            <p:spPr>
              <a:xfrm>
                <a:off x="8461953" y="4852407"/>
                <a:ext cx="742429" cy="134894"/>
              </a:xfrm>
              <a:custGeom>
                <a:avLst/>
                <a:gdLst/>
                <a:ahLst/>
                <a:cxnLst/>
                <a:rect l="l" t="t" r="r" b="b"/>
                <a:pathLst>
                  <a:path w="17381" h="3158" extrusionOk="0">
                    <a:moveTo>
                      <a:pt x="16934" y="1"/>
                    </a:moveTo>
                    <a:cubicBezTo>
                      <a:pt x="16214" y="1"/>
                      <a:pt x="15495" y="29"/>
                      <a:pt x="14776" y="78"/>
                    </a:cubicBezTo>
                    <a:lnTo>
                      <a:pt x="13525" y="181"/>
                    </a:lnTo>
                    <a:lnTo>
                      <a:pt x="12274" y="328"/>
                    </a:lnTo>
                    <a:cubicBezTo>
                      <a:pt x="11862" y="372"/>
                      <a:pt x="11450" y="431"/>
                      <a:pt x="11038" y="490"/>
                    </a:cubicBezTo>
                    <a:cubicBezTo>
                      <a:pt x="10626" y="564"/>
                      <a:pt x="10214" y="608"/>
                      <a:pt x="9802" y="696"/>
                    </a:cubicBezTo>
                    <a:cubicBezTo>
                      <a:pt x="8153" y="976"/>
                      <a:pt x="6520" y="1314"/>
                      <a:pt x="4901" y="1712"/>
                    </a:cubicBezTo>
                    <a:cubicBezTo>
                      <a:pt x="3268" y="2094"/>
                      <a:pt x="1663" y="2521"/>
                      <a:pt x="59" y="3021"/>
                    </a:cubicBezTo>
                    <a:cubicBezTo>
                      <a:pt x="30" y="3036"/>
                      <a:pt x="1" y="3065"/>
                      <a:pt x="15" y="3110"/>
                    </a:cubicBezTo>
                    <a:cubicBezTo>
                      <a:pt x="27" y="3134"/>
                      <a:pt x="59" y="3158"/>
                      <a:pt x="86" y="3158"/>
                    </a:cubicBezTo>
                    <a:cubicBezTo>
                      <a:pt x="92" y="3158"/>
                      <a:pt x="98" y="3156"/>
                      <a:pt x="104" y="3154"/>
                    </a:cubicBezTo>
                    <a:cubicBezTo>
                      <a:pt x="1693" y="2683"/>
                      <a:pt x="3312" y="2256"/>
                      <a:pt x="4931" y="1903"/>
                    </a:cubicBezTo>
                    <a:cubicBezTo>
                      <a:pt x="6564" y="1535"/>
                      <a:pt x="8198" y="1196"/>
                      <a:pt x="9846" y="946"/>
                    </a:cubicBezTo>
                    <a:cubicBezTo>
                      <a:pt x="10243" y="858"/>
                      <a:pt x="10655" y="814"/>
                      <a:pt x="11067" y="755"/>
                    </a:cubicBezTo>
                    <a:cubicBezTo>
                      <a:pt x="11494" y="696"/>
                      <a:pt x="11891" y="637"/>
                      <a:pt x="12318" y="593"/>
                    </a:cubicBezTo>
                    <a:lnTo>
                      <a:pt x="13554" y="461"/>
                    </a:lnTo>
                    <a:lnTo>
                      <a:pt x="14791" y="372"/>
                    </a:lnTo>
                    <a:cubicBezTo>
                      <a:pt x="15442" y="339"/>
                      <a:pt x="16093" y="323"/>
                      <a:pt x="16738" y="323"/>
                    </a:cubicBezTo>
                    <a:cubicBezTo>
                      <a:pt x="16953" y="323"/>
                      <a:pt x="17167" y="325"/>
                      <a:pt x="17381" y="328"/>
                    </a:cubicBezTo>
                    <a:lnTo>
                      <a:pt x="17381" y="4"/>
                    </a:lnTo>
                    <a:cubicBezTo>
                      <a:pt x="17232" y="2"/>
                      <a:pt x="17083" y="1"/>
                      <a:pt x="16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0"/>
              <p:cNvSpPr/>
              <p:nvPr/>
            </p:nvSpPr>
            <p:spPr>
              <a:xfrm>
                <a:off x="8320649" y="4345752"/>
                <a:ext cx="883731" cy="421383"/>
              </a:xfrm>
              <a:custGeom>
                <a:avLst/>
                <a:gdLst/>
                <a:ahLst/>
                <a:cxnLst/>
                <a:rect l="l" t="t" r="r" b="b"/>
                <a:pathLst>
                  <a:path w="20689" h="9865" extrusionOk="0">
                    <a:moveTo>
                      <a:pt x="135" y="0"/>
                    </a:moveTo>
                    <a:cubicBezTo>
                      <a:pt x="55" y="0"/>
                      <a:pt x="1" y="120"/>
                      <a:pt x="86" y="181"/>
                    </a:cubicBezTo>
                    <a:lnTo>
                      <a:pt x="395" y="357"/>
                    </a:lnTo>
                    <a:cubicBezTo>
                      <a:pt x="2102" y="1446"/>
                      <a:pt x="3853" y="2462"/>
                      <a:pt x="5634" y="3448"/>
                    </a:cubicBezTo>
                    <a:cubicBezTo>
                      <a:pt x="7503" y="4478"/>
                      <a:pt x="9416" y="5464"/>
                      <a:pt x="11373" y="6376"/>
                    </a:cubicBezTo>
                    <a:cubicBezTo>
                      <a:pt x="12330" y="6832"/>
                      <a:pt x="13316" y="7259"/>
                      <a:pt x="14316" y="7686"/>
                    </a:cubicBezTo>
                    <a:cubicBezTo>
                      <a:pt x="15302" y="8098"/>
                      <a:pt x="16303" y="8481"/>
                      <a:pt x="17319" y="8834"/>
                    </a:cubicBezTo>
                    <a:cubicBezTo>
                      <a:pt x="18363" y="9202"/>
                      <a:pt x="19438" y="9540"/>
                      <a:pt x="20512" y="9820"/>
                    </a:cubicBezTo>
                    <a:cubicBezTo>
                      <a:pt x="20571" y="9835"/>
                      <a:pt x="20630" y="9849"/>
                      <a:pt x="20689" y="9864"/>
                    </a:cubicBezTo>
                    <a:lnTo>
                      <a:pt x="20689" y="9423"/>
                    </a:lnTo>
                    <a:cubicBezTo>
                      <a:pt x="19600" y="9158"/>
                      <a:pt x="18511" y="8834"/>
                      <a:pt x="17451" y="8466"/>
                    </a:cubicBezTo>
                    <a:cubicBezTo>
                      <a:pt x="16436" y="8127"/>
                      <a:pt x="15435" y="7745"/>
                      <a:pt x="14449" y="7348"/>
                    </a:cubicBezTo>
                    <a:cubicBezTo>
                      <a:pt x="13463" y="6950"/>
                      <a:pt x="12477" y="6523"/>
                      <a:pt x="11506" y="6082"/>
                    </a:cubicBezTo>
                    <a:cubicBezTo>
                      <a:pt x="9548" y="5199"/>
                      <a:pt x="7635" y="4242"/>
                      <a:pt x="5751" y="3227"/>
                    </a:cubicBezTo>
                    <a:cubicBezTo>
                      <a:pt x="3927" y="2241"/>
                      <a:pt x="2116" y="1211"/>
                      <a:pt x="351" y="107"/>
                    </a:cubicBezTo>
                    <a:lnTo>
                      <a:pt x="306" y="92"/>
                    </a:lnTo>
                    <a:cubicBezTo>
                      <a:pt x="277" y="63"/>
                      <a:pt x="233" y="48"/>
                      <a:pt x="189" y="19"/>
                    </a:cubicBezTo>
                    <a:cubicBezTo>
                      <a:pt x="170" y="6"/>
                      <a:pt x="152"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TextBox 94">
            <a:extLst>
              <a:ext uri="{FF2B5EF4-FFF2-40B4-BE49-F238E27FC236}">
                <a16:creationId xmlns:a16="http://schemas.microsoft.com/office/drawing/2014/main" id="{BB327A11-F985-0E66-EEBD-388BF5C4A241}"/>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5</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42"/>
                                        </p:tgtEl>
                                        <p:attrNameLst>
                                          <p:attrName>style.visibility</p:attrName>
                                        </p:attrNameLst>
                                      </p:cBhvr>
                                      <p:to>
                                        <p:strVal val="visible"/>
                                      </p:to>
                                    </p:set>
                                    <p:animEffect transition="in" filter="barn(inVertical)">
                                      <p:cBhvr>
                                        <p:cTn id="10" dur="750"/>
                                        <p:tgtEl>
                                          <p:spTgt spid="2942"/>
                                        </p:tgtEl>
                                      </p:cBhvr>
                                    </p:animEffect>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2943">
                                            <p:txEl>
                                              <p:pRg st="0" end="0"/>
                                            </p:txEl>
                                          </p:spTgt>
                                        </p:tgtEl>
                                        <p:attrNameLst>
                                          <p:attrName>style.visibility</p:attrName>
                                        </p:attrNameLst>
                                      </p:cBhvr>
                                      <p:to>
                                        <p:strVal val="visible"/>
                                      </p:to>
                                    </p:set>
                                    <p:animScale>
                                      <p:cBhvr>
                                        <p:cTn id="15" dur="1250" decel="50000" fill="hold">
                                          <p:stCondLst>
                                            <p:cond delay="0"/>
                                          </p:stCondLst>
                                        </p:cTn>
                                        <p:tgtEl>
                                          <p:spTgt spid="294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250" decel="50000" fill="hold">
                                          <p:stCondLst>
                                            <p:cond delay="0"/>
                                          </p:stCondLst>
                                        </p:cTn>
                                        <p:tgtEl>
                                          <p:spTgt spid="2943">
                                            <p:txEl>
                                              <p:pRg st="0" end="0"/>
                                            </p:txEl>
                                          </p:spTgt>
                                        </p:tgtEl>
                                        <p:attrNameLst>
                                          <p:attrName>ppt_x</p:attrName>
                                          <p:attrName>ppt_y</p:attrName>
                                        </p:attrNameLst>
                                      </p:cBhvr>
                                    </p:animMotion>
                                    <p:animEffect transition="in" filter="fade">
                                      <p:cBhvr>
                                        <p:cTn id="17" dur="1250"/>
                                        <p:tgtEl>
                                          <p:spTgt spid="2943">
                                            <p:txEl>
                                              <p:pRg st="0" end="0"/>
                                            </p:txEl>
                                          </p:spTgt>
                                        </p:tgtEl>
                                      </p:cBhvr>
                                    </p:animEffect>
                                  </p:childTnLst>
                                </p:cTn>
                              </p:par>
                              <p:par>
                                <p:cTn id="18" presetID="52" presetClass="entr" presetSubtype="0" fill="hold" nodeType="withEffect">
                                  <p:stCondLst>
                                    <p:cond delay="0"/>
                                  </p:stCondLst>
                                  <p:childTnLst>
                                    <p:set>
                                      <p:cBhvr>
                                        <p:cTn id="19" dur="1" fill="hold">
                                          <p:stCondLst>
                                            <p:cond delay="0"/>
                                          </p:stCondLst>
                                        </p:cTn>
                                        <p:tgtEl>
                                          <p:spTgt spid="2943">
                                            <p:txEl>
                                              <p:pRg st="1" end="1"/>
                                            </p:txEl>
                                          </p:spTgt>
                                        </p:tgtEl>
                                        <p:attrNameLst>
                                          <p:attrName>style.visibility</p:attrName>
                                        </p:attrNameLst>
                                      </p:cBhvr>
                                      <p:to>
                                        <p:strVal val="visible"/>
                                      </p:to>
                                    </p:set>
                                    <p:animScale>
                                      <p:cBhvr>
                                        <p:cTn id="20" dur="1250" decel="50000" fill="hold">
                                          <p:stCondLst>
                                            <p:cond delay="0"/>
                                          </p:stCondLst>
                                        </p:cTn>
                                        <p:tgtEl>
                                          <p:spTgt spid="294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250" decel="50000" fill="hold">
                                          <p:stCondLst>
                                            <p:cond delay="0"/>
                                          </p:stCondLst>
                                        </p:cTn>
                                        <p:tgtEl>
                                          <p:spTgt spid="2943">
                                            <p:txEl>
                                              <p:pRg st="1" end="1"/>
                                            </p:txEl>
                                          </p:spTgt>
                                        </p:tgtEl>
                                        <p:attrNameLst>
                                          <p:attrName>ppt_x</p:attrName>
                                          <p:attrName>ppt_y</p:attrName>
                                        </p:attrNameLst>
                                      </p:cBhvr>
                                    </p:animMotion>
                                    <p:animEffect transition="in" filter="fade">
                                      <p:cBhvr>
                                        <p:cTn id="22" dur="1250"/>
                                        <p:tgtEl>
                                          <p:spTgt spid="29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2" grpId="0"/>
      <p:bldP spid="9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FAD1-E51E-FA46-45C5-365319D3E667}"/>
              </a:ext>
            </a:extLst>
          </p:cNvPr>
          <p:cNvSpPr>
            <a:spLocks noGrp="1"/>
          </p:cNvSpPr>
          <p:nvPr>
            <p:ph type="title"/>
          </p:nvPr>
        </p:nvSpPr>
        <p:spPr>
          <a:xfrm>
            <a:off x="714849" y="338585"/>
            <a:ext cx="7714200" cy="585300"/>
          </a:xfrm>
        </p:spPr>
        <p:txBody>
          <a:bodyPr/>
          <a:lstStyle/>
          <a:p>
            <a:r>
              <a:rPr lang="vi-VN" dirty="0">
                <a:latin typeface="Bahnschrift" panose="020B0502040204020203" pitchFamily="34" charset="0"/>
              </a:rPr>
              <a:t>Phạm vi biến cục bộ</a:t>
            </a:r>
          </a:p>
        </p:txBody>
      </p:sp>
      <p:sp>
        <p:nvSpPr>
          <p:cNvPr id="5" name="Subtitle 4">
            <a:extLst>
              <a:ext uri="{FF2B5EF4-FFF2-40B4-BE49-F238E27FC236}">
                <a16:creationId xmlns:a16="http://schemas.microsoft.com/office/drawing/2014/main" id="{8D090C4E-9F43-EE58-A08A-F45EC1A110EA}"/>
              </a:ext>
            </a:extLst>
          </p:cNvPr>
          <p:cNvSpPr>
            <a:spLocks noGrp="1"/>
          </p:cNvSpPr>
          <p:nvPr>
            <p:ph type="subTitle" idx="2"/>
          </p:nvPr>
        </p:nvSpPr>
        <p:spPr>
          <a:xfrm>
            <a:off x="810962" y="1079076"/>
            <a:ext cx="7825038" cy="3433189"/>
          </a:xfrm>
        </p:spPr>
        <p:txBody>
          <a:bodyPr/>
          <a:lstStyle/>
          <a:p>
            <a:pPr marL="596900" indent="-457200" algn="l">
              <a:lnSpc>
                <a:spcPct val="115000"/>
              </a:lnSpc>
              <a:spcAft>
                <a:spcPts val="800"/>
              </a:spcAft>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Một biến được xác định bên trong một hàm (bên trong thân hàm giữa các dấu ngoặc nhọn) được gọi là biến cục bộ hoặc biến tự động. </a:t>
            </a:r>
          </a:p>
          <a:p>
            <a:pPr marL="596900" indent="-457200" algn="l">
              <a:lnSpc>
                <a:spcPct val="115000"/>
              </a:lnSpc>
              <a:spcAft>
                <a:spcPts val="800"/>
              </a:spcAft>
              <a:buClr>
                <a:schemeClr val="accent1"/>
              </a:buClr>
              <a:buSzPct val="140000"/>
              <a:buFont typeface="Arial" panose="020B0604020202020204" pitchFamily="34" charset="0"/>
              <a:buChar char="•"/>
            </a:pPr>
            <a:r>
              <a:rPr lang="vi-VN" sz="2400" dirty="0">
                <a:latin typeface="Barlow" panose="00000500000000000000" pitchFamily="2" charset="0"/>
                <a:ea typeface="Arial" panose="020B0604020202020204" pitchFamily="34" charset="0"/>
                <a:cs typeface="Times New Roman" panose="02020603050405020304" pitchFamily="18" charset="0"/>
              </a:rPr>
              <a:t>Phạm vi hoạt động của nó chỉ được giới hạn trong hàm mà nó được xác định. Tuổi thọ của một biến cục bộ kết thúc khi hàm kết thúc.</a:t>
            </a:r>
            <a:endParaRPr lang="vi-VN" sz="1200" dirty="0"/>
          </a:p>
        </p:txBody>
      </p:sp>
      <p:sp>
        <p:nvSpPr>
          <p:cNvPr id="4" name="TextBox 3">
            <a:extLst>
              <a:ext uri="{FF2B5EF4-FFF2-40B4-BE49-F238E27FC236}">
                <a16:creationId xmlns:a16="http://schemas.microsoft.com/office/drawing/2014/main" id="{562249B3-F47C-417B-9364-6C1C9173389B}"/>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59</a:t>
            </a:r>
            <a:endParaRPr lang="vi-VN" sz="3200" dirty="0"/>
          </a:p>
        </p:txBody>
      </p:sp>
    </p:spTree>
    <p:extLst>
      <p:ext uri="{BB962C8B-B14F-4D97-AF65-F5344CB8AC3E}">
        <p14:creationId xmlns:p14="http://schemas.microsoft.com/office/powerpoint/2010/main" val="3715991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Left)">
                                      <p:cBhvr>
                                        <p:cTn id="12" dur="500"/>
                                        <p:tgtEl>
                                          <p:spTgt spid="5">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strips(downLeft)">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FAD1-E51E-FA46-45C5-365319D3E667}"/>
              </a:ext>
            </a:extLst>
          </p:cNvPr>
          <p:cNvSpPr>
            <a:spLocks noGrp="1"/>
          </p:cNvSpPr>
          <p:nvPr>
            <p:ph type="title"/>
          </p:nvPr>
        </p:nvSpPr>
        <p:spPr>
          <a:xfrm>
            <a:off x="714849" y="338585"/>
            <a:ext cx="7714200" cy="585300"/>
          </a:xfrm>
        </p:spPr>
        <p:txBody>
          <a:bodyPr/>
          <a:lstStyle/>
          <a:p>
            <a:r>
              <a:rPr lang="vi-VN" dirty="0">
                <a:latin typeface="Bahnschrift" panose="020B0502040204020203" pitchFamily="34" charset="0"/>
              </a:rPr>
              <a:t>Ví dụ</a:t>
            </a:r>
          </a:p>
        </p:txBody>
      </p:sp>
      <p:sp>
        <p:nvSpPr>
          <p:cNvPr id="6" name="Rectangle: Rounded Corners 5">
            <a:extLst>
              <a:ext uri="{FF2B5EF4-FFF2-40B4-BE49-F238E27FC236}">
                <a16:creationId xmlns:a16="http://schemas.microsoft.com/office/drawing/2014/main" id="{E26984D9-3119-8F83-06AE-7E547DD34F0B}"/>
              </a:ext>
            </a:extLst>
          </p:cNvPr>
          <p:cNvSpPr/>
          <p:nvPr/>
        </p:nvSpPr>
        <p:spPr>
          <a:xfrm>
            <a:off x="1156474" y="973038"/>
            <a:ext cx="2853480" cy="3443826"/>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Barlow" panose="00000500000000000000" pitchFamily="2" charset="0"/>
              </a:rPr>
              <a:t>#include &lt;iostream&gt;</a:t>
            </a:r>
          </a:p>
          <a:p>
            <a:r>
              <a:rPr lang="en-US" sz="1500" dirty="0">
                <a:solidFill>
                  <a:schemeClr val="tx1"/>
                </a:solidFill>
                <a:latin typeface="Barlow" panose="00000500000000000000" pitchFamily="2" charset="0"/>
              </a:rPr>
              <a:t>using namespace std;</a:t>
            </a:r>
          </a:p>
          <a:p>
            <a:endParaRPr lang="en-US" sz="1500" dirty="0">
              <a:solidFill>
                <a:schemeClr val="tx1"/>
              </a:solidFill>
              <a:latin typeface="Barlow" panose="00000500000000000000" pitchFamily="2" charset="0"/>
            </a:endParaRPr>
          </a:p>
          <a:p>
            <a:r>
              <a:rPr lang="en-US" sz="1500" dirty="0">
                <a:solidFill>
                  <a:schemeClr val="tx1"/>
                </a:solidFill>
                <a:latin typeface="Barlow" panose="00000500000000000000" pitchFamily="2" charset="0"/>
              </a:rPr>
              <a:t>int </a:t>
            </a:r>
            <a:r>
              <a:rPr lang="en-US" sz="1500" dirty="0" err="1">
                <a:solidFill>
                  <a:schemeClr val="tx1"/>
                </a:solidFill>
                <a:latin typeface="Barlow" panose="00000500000000000000" pitchFamily="2" charset="0"/>
              </a:rPr>
              <a:t>phep_cong</a:t>
            </a:r>
            <a:r>
              <a:rPr lang="en-US" sz="1500" dirty="0">
                <a:solidFill>
                  <a:schemeClr val="tx1"/>
                </a:solidFill>
                <a:latin typeface="Barlow" panose="00000500000000000000" pitchFamily="2" charset="0"/>
              </a:rPr>
              <a:t>()</a:t>
            </a:r>
          </a:p>
          <a:p>
            <a:r>
              <a:rPr lang="en-US" sz="1500" dirty="0">
                <a:solidFill>
                  <a:schemeClr val="tx1"/>
                </a:solidFill>
                <a:latin typeface="Barlow" panose="00000500000000000000" pitchFamily="2" charset="0"/>
              </a:rPr>
              <a:t>{</a:t>
            </a:r>
          </a:p>
          <a:p>
            <a:r>
              <a:rPr lang="en-US" sz="1500" dirty="0">
                <a:solidFill>
                  <a:schemeClr val="tx1"/>
                </a:solidFill>
                <a:latin typeface="Barlow" panose="00000500000000000000" pitchFamily="2" charset="0"/>
              </a:rPr>
              <a:t>     int c = 1;</a:t>
            </a:r>
          </a:p>
          <a:p>
            <a:r>
              <a:rPr lang="en-US" sz="1500" dirty="0">
                <a:solidFill>
                  <a:schemeClr val="tx1"/>
                </a:solidFill>
                <a:latin typeface="Barlow" panose="00000500000000000000" pitchFamily="2" charset="0"/>
              </a:rPr>
              <a:t>     return 0;</a:t>
            </a:r>
          </a:p>
          <a:p>
            <a:r>
              <a:rPr lang="en-US" sz="1500" dirty="0">
                <a:solidFill>
                  <a:schemeClr val="tx1"/>
                </a:solidFill>
                <a:latin typeface="Barlow" panose="00000500000000000000" pitchFamily="2" charset="0"/>
              </a:rPr>
              <a:t>}  </a:t>
            </a:r>
          </a:p>
          <a:p>
            <a:endParaRPr lang="en-US" sz="1500" dirty="0">
              <a:solidFill>
                <a:schemeClr val="tx1"/>
              </a:solidFill>
              <a:latin typeface="Barlow" panose="00000500000000000000" pitchFamily="2" charset="0"/>
            </a:endParaRPr>
          </a:p>
          <a:p>
            <a:r>
              <a:rPr lang="en-US" sz="1500" dirty="0">
                <a:solidFill>
                  <a:schemeClr val="tx1"/>
                </a:solidFill>
                <a:latin typeface="Barlow" panose="00000500000000000000" pitchFamily="2" charset="0"/>
              </a:rPr>
              <a:t>int main()</a:t>
            </a:r>
          </a:p>
          <a:p>
            <a:r>
              <a:rPr lang="en-US" sz="1500" dirty="0">
                <a:solidFill>
                  <a:schemeClr val="tx1"/>
                </a:solidFill>
                <a:latin typeface="Barlow" panose="00000500000000000000" pitchFamily="2" charset="0"/>
              </a:rPr>
              <a:t>{</a:t>
            </a:r>
          </a:p>
          <a:p>
            <a:r>
              <a:rPr lang="en-US" sz="1500" dirty="0">
                <a:solidFill>
                  <a:schemeClr val="tx1"/>
                </a:solidFill>
                <a:latin typeface="Barlow" panose="00000500000000000000" pitchFamily="2" charset="0"/>
              </a:rPr>
              <a:t>     cout&lt;&lt;</a:t>
            </a:r>
            <a:r>
              <a:rPr lang="en-US" sz="1500" dirty="0" err="1">
                <a:solidFill>
                  <a:schemeClr val="tx1"/>
                </a:solidFill>
                <a:latin typeface="Barlow" panose="00000500000000000000" pitchFamily="2" charset="0"/>
              </a:rPr>
              <a:t>phep_cong</a:t>
            </a:r>
            <a:r>
              <a:rPr lang="en-US" sz="1500" dirty="0">
                <a:solidFill>
                  <a:schemeClr val="tx1"/>
                </a:solidFill>
                <a:latin typeface="Barlow" panose="00000500000000000000" pitchFamily="2" charset="0"/>
              </a:rPr>
              <a:t>()&lt;&lt;endl;</a:t>
            </a:r>
          </a:p>
          <a:p>
            <a:r>
              <a:rPr lang="en-US" sz="1500" dirty="0">
                <a:solidFill>
                  <a:schemeClr val="tx1"/>
                </a:solidFill>
                <a:latin typeface="Barlow" panose="00000500000000000000" pitchFamily="2" charset="0"/>
              </a:rPr>
              <a:t>     return 0 ;</a:t>
            </a:r>
          </a:p>
          <a:p>
            <a:r>
              <a:rPr lang="en-US" sz="1500" dirty="0">
                <a:solidFill>
                  <a:schemeClr val="tx1"/>
                </a:solidFill>
                <a:latin typeface="Barlow" panose="00000500000000000000" pitchFamily="2" charset="0"/>
              </a:rPr>
              <a:t>}</a:t>
            </a:r>
            <a:endParaRPr lang="vi-VN" sz="1500" dirty="0">
              <a:solidFill>
                <a:schemeClr val="tx1"/>
              </a:solidFill>
              <a:latin typeface="Barlow" panose="00000500000000000000" pitchFamily="2" charset="0"/>
            </a:endParaRPr>
          </a:p>
        </p:txBody>
      </p:sp>
      <p:sp>
        <p:nvSpPr>
          <p:cNvPr id="10" name="TextBox 9">
            <a:extLst>
              <a:ext uri="{FF2B5EF4-FFF2-40B4-BE49-F238E27FC236}">
                <a16:creationId xmlns:a16="http://schemas.microsoft.com/office/drawing/2014/main" id="{D5C63832-CCBE-BC1A-496F-82C9EA2D4ACE}"/>
              </a:ext>
            </a:extLst>
          </p:cNvPr>
          <p:cNvSpPr txBox="1"/>
          <p:nvPr/>
        </p:nvSpPr>
        <p:spPr>
          <a:xfrm>
            <a:off x="4640923" y="1140680"/>
            <a:ext cx="3593271" cy="3108543"/>
          </a:xfrm>
          <a:prstGeom prst="rect">
            <a:avLst/>
          </a:prstGeom>
          <a:noFill/>
        </p:spPr>
        <p:txBody>
          <a:bodyPr wrap="square">
            <a:spAutoFit/>
          </a:bodyPr>
          <a:lstStyle/>
          <a:p>
            <a:r>
              <a:rPr lang="vi-VN" sz="2800" dirty="0">
                <a:latin typeface="Barlow" panose="00000500000000000000" pitchFamily="2" charset="0"/>
              </a:rPr>
              <a:t>Trong hàm phep_cong() của đoạn mã trên, biến c chính là một biến cục bộ của hàm đó. Nó sẽ không thể được gọi trong hàm main().</a:t>
            </a:r>
          </a:p>
        </p:txBody>
      </p:sp>
      <p:sp>
        <p:nvSpPr>
          <p:cNvPr id="5" name="TextBox 4">
            <a:extLst>
              <a:ext uri="{FF2B5EF4-FFF2-40B4-BE49-F238E27FC236}">
                <a16:creationId xmlns:a16="http://schemas.microsoft.com/office/drawing/2014/main" id="{54711317-0E54-0D24-9FDC-DA88740CF845}"/>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60</a:t>
            </a:r>
            <a:endParaRPr lang="vi-VN" sz="3200" dirty="0"/>
          </a:p>
        </p:txBody>
      </p:sp>
    </p:spTree>
    <p:extLst>
      <p:ext uri="{BB962C8B-B14F-4D97-AF65-F5344CB8AC3E}">
        <p14:creationId xmlns:p14="http://schemas.microsoft.com/office/powerpoint/2010/main" val="36358267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18" presetClass="entr" presetSubtype="9" fill="hold"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strips(upLeft)">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A0F8-B3C4-8113-4D6E-8662308E129F}"/>
              </a:ext>
            </a:extLst>
          </p:cNvPr>
          <p:cNvSpPr>
            <a:spLocks noGrp="1"/>
          </p:cNvSpPr>
          <p:nvPr>
            <p:ph type="ctrTitle"/>
          </p:nvPr>
        </p:nvSpPr>
        <p:spPr/>
        <p:txBody>
          <a:bodyPr/>
          <a:lstStyle/>
          <a:p>
            <a:r>
              <a:rPr lang="en-US" dirty="0" err="1">
                <a:latin typeface="Bahnschrift" panose="020B0502040204020203" pitchFamily="34" charset="0"/>
              </a:rPr>
              <a:t>Phạm</a:t>
            </a:r>
            <a:r>
              <a:rPr lang="en-US" dirty="0">
                <a:latin typeface="Bahnschrift" panose="020B0502040204020203" pitchFamily="34" charset="0"/>
              </a:rPr>
              <a:t> vi </a:t>
            </a:r>
            <a:r>
              <a:rPr lang="en-US" dirty="0" err="1">
                <a:latin typeface="Bahnschrift" panose="020B0502040204020203" pitchFamily="34" charset="0"/>
              </a:rPr>
              <a:t>biến</a:t>
            </a:r>
            <a:r>
              <a:rPr lang="en-US" dirty="0">
                <a:latin typeface="Bahnschrift" panose="020B0502040204020203" pitchFamily="34" charset="0"/>
              </a:rPr>
              <a:t> </a:t>
            </a:r>
            <a:r>
              <a:rPr lang="en-US" dirty="0" err="1">
                <a:latin typeface="Bahnschrift" panose="020B0502040204020203" pitchFamily="34" charset="0"/>
              </a:rPr>
              <a:t>toàn</a:t>
            </a:r>
            <a:r>
              <a:rPr lang="en-US" dirty="0">
                <a:latin typeface="Bahnschrift" panose="020B0502040204020203" pitchFamily="34" charset="0"/>
              </a:rPr>
              <a:t> </a:t>
            </a:r>
            <a:r>
              <a:rPr lang="en-US" dirty="0" err="1">
                <a:latin typeface="Bahnschrift" panose="020B0502040204020203" pitchFamily="34" charset="0"/>
              </a:rPr>
              <a:t>cục</a:t>
            </a:r>
            <a:endParaRPr lang="vi-VN" dirty="0">
              <a:latin typeface="Bahnschrift" panose="020B0502040204020203" pitchFamily="34" charset="0"/>
            </a:endParaRPr>
          </a:p>
        </p:txBody>
      </p:sp>
      <p:sp>
        <p:nvSpPr>
          <p:cNvPr id="4" name="TextBox 3">
            <a:extLst>
              <a:ext uri="{FF2B5EF4-FFF2-40B4-BE49-F238E27FC236}">
                <a16:creationId xmlns:a16="http://schemas.microsoft.com/office/drawing/2014/main" id="{E10B03DE-3AE6-B21F-ADC5-9AEB8C9479D5}"/>
              </a:ext>
            </a:extLst>
          </p:cNvPr>
          <p:cNvSpPr txBox="1"/>
          <p:nvPr/>
        </p:nvSpPr>
        <p:spPr>
          <a:xfrm>
            <a:off x="839300" y="1129621"/>
            <a:ext cx="7589750" cy="2677656"/>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400" dirty="0">
                <a:latin typeface="Barlow" panose="00000500000000000000" pitchFamily="2" charset="0"/>
              </a:rPr>
              <a:t>Nếu một biến được định nghĩa bên ngoài tất cả các hàm, thì nó được gọi là biến toàn cục.</a:t>
            </a:r>
          </a:p>
          <a:p>
            <a:pPr marL="457200" indent="-457200">
              <a:buClr>
                <a:schemeClr val="accent1"/>
              </a:buClr>
              <a:buSzPct val="140000"/>
              <a:buFont typeface="Arial" panose="020B0604020202020204" pitchFamily="34" charset="0"/>
              <a:buChar char="•"/>
            </a:pPr>
            <a:r>
              <a:rPr lang="vi-VN" sz="2400" dirty="0">
                <a:latin typeface="Barlow" panose="00000500000000000000" pitchFamily="2" charset="0"/>
              </a:rPr>
              <a:t>Phạm vi của một biến toàn cục là toàn bộ chương trình. Điều này có nghĩa là nó có thể được sử dụng và thay đổi ở bất kỳ phần nào của chương trình sau khi khai báo. Vòng đời của nó chỉ kết thúc khi chương trình kết thúc. </a:t>
            </a:r>
          </a:p>
        </p:txBody>
      </p:sp>
      <p:sp>
        <p:nvSpPr>
          <p:cNvPr id="5" name="TextBox 4">
            <a:extLst>
              <a:ext uri="{FF2B5EF4-FFF2-40B4-BE49-F238E27FC236}">
                <a16:creationId xmlns:a16="http://schemas.microsoft.com/office/drawing/2014/main" id="{96AD67DB-CEEF-92C1-F6B2-AEEB4D3B8C78}"/>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61</a:t>
            </a:r>
            <a:endParaRPr lang="vi-VN" sz="3200" dirty="0"/>
          </a:p>
        </p:txBody>
      </p:sp>
    </p:spTree>
    <p:extLst>
      <p:ext uri="{BB962C8B-B14F-4D97-AF65-F5344CB8AC3E}">
        <p14:creationId xmlns:p14="http://schemas.microsoft.com/office/powerpoint/2010/main" val="111158356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strips(downLeft)">
                                      <p:cBhvr>
                                        <p:cTn id="13" dur="500"/>
                                        <p:tgtEl>
                                          <p:spTgt spid="4">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trips(downLeft)">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A0F8-B3C4-8113-4D6E-8662308E129F}"/>
              </a:ext>
            </a:extLst>
          </p:cNvPr>
          <p:cNvSpPr>
            <a:spLocks noGrp="1"/>
          </p:cNvSpPr>
          <p:nvPr>
            <p:ph type="ctrTitle"/>
          </p:nvPr>
        </p:nvSpPr>
        <p:spPr/>
        <p:txBody>
          <a:bodyPr/>
          <a:lstStyle/>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endParaRPr lang="vi-VN" dirty="0">
              <a:latin typeface="Bahnschrift" panose="020B0502040204020203" pitchFamily="34" charset="0"/>
            </a:endParaRPr>
          </a:p>
        </p:txBody>
      </p:sp>
      <p:sp>
        <p:nvSpPr>
          <p:cNvPr id="5" name="TextBox 4">
            <a:extLst>
              <a:ext uri="{FF2B5EF4-FFF2-40B4-BE49-F238E27FC236}">
                <a16:creationId xmlns:a16="http://schemas.microsoft.com/office/drawing/2014/main" id="{96AD67DB-CEEF-92C1-F6B2-AEEB4D3B8C78}"/>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62</a:t>
            </a:r>
            <a:endParaRPr lang="vi-VN" sz="3200" dirty="0"/>
          </a:p>
        </p:txBody>
      </p:sp>
      <p:sp>
        <p:nvSpPr>
          <p:cNvPr id="3" name="Rectangle: Rounded Corners 2">
            <a:extLst>
              <a:ext uri="{FF2B5EF4-FFF2-40B4-BE49-F238E27FC236}">
                <a16:creationId xmlns:a16="http://schemas.microsoft.com/office/drawing/2014/main" id="{2C174CDF-896A-3DFD-B7F3-788FBA712636}"/>
              </a:ext>
            </a:extLst>
          </p:cNvPr>
          <p:cNvSpPr/>
          <p:nvPr/>
        </p:nvSpPr>
        <p:spPr>
          <a:xfrm>
            <a:off x="1335264" y="1357085"/>
            <a:ext cx="3236686" cy="2656115"/>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Barlow" panose="00000500000000000000" pitchFamily="2" charset="0"/>
              </a:rPr>
              <a:t>#include &lt;</a:t>
            </a:r>
            <a:r>
              <a:rPr lang="en-US" sz="2000" dirty="0" err="1">
                <a:solidFill>
                  <a:schemeClr val="tx1"/>
                </a:solidFill>
                <a:latin typeface="Barlow" panose="00000500000000000000" pitchFamily="2" charset="0"/>
              </a:rPr>
              <a:t>stdio.h</a:t>
            </a:r>
            <a:r>
              <a:rPr lang="en-US" sz="2000" dirty="0">
                <a:solidFill>
                  <a:schemeClr val="tx1"/>
                </a:solidFill>
                <a:latin typeface="Barlow" panose="00000500000000000000" pitchFamily="2" charset="0"/>
              </a:rPr>
              <a:t>&gt;</a:t>
            </a:r>
          </a:p>
          <a:p>
            <a:r>
              <a:rPr lang="en-US" sz="2000" dirty="0">
                <a:solidFill>
                  <a:schemeClr val="tx1"/>
                </a:solidFill>
                <a:latin typeface="Barlow" panose="00000500000000000000" pitchFamily="2" charset="0"/>
              </a:rPr>
              <a:t>int </a:t>
            </a:r>
            <a:r>
              <a:rPr lang="en-US" sz="2000" dirty="0" err="1">
                <a:solidFill>
                  <a:schemeClr val="tx1"/>
                </a:solidFill>
                <a:latin typeface="Barlow" panose="00000500000000000000" pitchFamily="2" charset="0"/>
              </a:rPr>
              <a:t>globalVar</a:t>
            </a:r>
            <a:r>
              <a:rPr lang="en-US" sz="2000" dirty="0">
                <a:solidFill>
                  <a:schemeClr val="tx1"/>
                </a:solidFill>
                <a:latin typeface="Barlow" panose="00000500000000000000" pitchFamily="2" charset="0"/>
              </a:rPr>
              <a:t> = 10;</a:t>
            </a:r>
          </a:p>
          <a:p>
            <a:r>
              <a:rPr lang="en-US" sz="2000" dirty="0">
                <a:solidFill>
                  <a:schemeClr val="tx1"/>
                </a:solidFill>
                <a:latin typeface="Barlow" panose="00000500000000000000" pitchFamily="2" charset="0"/>
              </a:rPr>
              <a:t>int main()</a:t>
            </a:r>
          </a:p>
          <a:p>
            <a:r>
              <a:rPr lang="en-US" sz="2000" dirty="0">
                <a:solidFill>
                  <a:schemeClr val="tx1"/>
                </a:solidFill>
                <a:latin typeface="Barlow" panose="00000500000000000000" pitchFamily="2" charset="0"/>
              </a:rPr>
              <a:t>{</a:t>
            </a:r>
          </a:p>
          <a:p>
            <a:r>
              <a:rPr lang="en-US" sz="2000" dirty="0">
                <a:solidFill>
                  <a:schemeClr val="tx1"/>
                </a:solidFill>
                <a:latin typeface="Barlow" panose="00000500000000000000" pitchFamily="2" charset="0"/>
              </a:rPr>
              <a:t>    int </a:t>
            </a:r>
            <a:r>
              <a:rPr lang="en-US" sz="2000" dirty="0" err="1">
                <a:solidFill>
                  <a:schemeClr val="tx1"/>
                </a:solidFill>
                <a:latin typeface="Barlow" panose="00000500000000000000" pitchFamily="2" charset="0"/>
              </a:rPr>
              <a:t>localVar</a:t>
            </a:r>
            <a:r>
              <a:rPr lang="en-US" sz="2000" dirty="0">
                <a:solidFill>
                  <a:schemeClr val="tx1"/>
                </a:solidFill>
                <a:latin typeface="Barlow" panose="00000500000000000000" pitchFamily="2" charset="0"/>
              </a:rPr>
              <a:t> = 10;</a:t>
            </a:r>
          </a:p>
          <a:p>
            <a:r>
              <a:rPr lang="en-US" sz="2000" dirty="0">
                <a:solidFill>
                  <a:schemeClr val="tx1"/>
                </a:solidFill>
                <a:latin typeface="Barlow" panose="00000500000000000000" pitchFamily="2" charset="0"/>
              </a:rPr>
              <a:t>    int </a:t>
            </a:r>
            <a:r>
              <a:rPr lang="en-US" sz="2000" dirty="0" err="1">
                <a:solidFill>
                  <a:schemeClr val="tx1"/>
                </a:solidFill>
                <a:latin typeface="Barlow" panose="00000500000000000000" pitchFamily="2" charset="0"/>
              </a:rPr>
              <a:t>anotherVar</a:t>
            </a:r>
            <a:r>
              <a:rPr lang="en-US" sz="2000" dirty="0">
                <a:solidFill>
                  <a:schemeClr val="tx1"/>
                </a:solidFill>
                <a:latin typeface="Barlow" panose="00000500000000000000" pitchFamily="2" charset="0"/>
              </a:rPr>
              <a:t> = 100;</a:t>
            </a:r>
          </a:p>
          <a:p>
            <a:r>
              <a:rPr lang="en-US" sz="2000" dirty="0">
                <a:solidFill>
                  <a:schemeClr val="tx1"/>
                </a:solidFill>
                <a:latin typeface="Barlow" panose="00000500000000000000" pitchFamily="2" charset="0"/>
              </a:rPr>
              <a:t>    return 0;</a:t>
            </a:r>
          </a:p>
          <a:p>
            <a:r>
              <a:rPr lang="en-US" sz="2000" dirty="0">
                <a:solidFill>
                  <a:schemeClr val="tx1"/>
                </a:solidFill>
                <a:latin typeface="Barlow" panose="00000500000000000000" pitchFamily="2" charset="0"/>
              </a:rPr>
              <a:t>}</a:t>
            </a:r>
            <a:endParaRPr lang="vi-VN" sz="2000" dirty="0">
              <a:solidFill>
                <a:schemeClr val="tx1"/>
              </a:solidFill>
              <a:latin typeface="Barlow" panose="00000500000000000000" pitchFamily="2" charset="0"/>
            </a:endParaRPr>
          </a:p>
        </p:txBody>
      </p:sp>
      <p:sp>
        <p:nvSpPr>
          <p:cNvPr id="6" name="Rectangle 5">
            <a:extLst>
              <a:ext uri="{FF2B5EF4-FFF2-40B4-BE49-F238E27FC236}">
                <a16:creationId xmlns:a16="http://schemas.microsoft.com/office/drawing/2014/main" id="{EF761A6C-1BBD-782C-745D-F3AC2503B2DE}"/>
              </a:ext>
            </a:extLst>
          </p:cNvPr>
          <p:cNvSpPr/>
          <p:nvPr/>
        </p:nvSpPr>
        <p:spPr>
          <a:xfrm>
            <a:off x="1473200" y="1814286"/>
            <a:ext cx="2075543" cy="254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1E982E6C-671D-729D-A537-1DB9E61E5DA2}"/>
              </a:ext>
            </a:extLst>
          </p:cNvPr>
          <p:cNvSpPr/>
          <p:nvPr/>
        </p:nvSpPr>
        <p:spPr>
          <a:xfrm>
            <a:off x="1683657" y="2728686"/>
            <a:ext cx="2387600" cy="6023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9" name="Straight Connector 8">
            <a:extLst>
              <a:ext uri="{FF2B5EF4-FFF2-40B4-BE49-F238E27FC236}">
                <a16:creationId xmlns:a16="http://schemas.microsoft.com/office/drawing/2014/main" id="{07B3971A-6781-8841-A95F-1FA288D7AC2A}"/>
              </a:ext>
            </a:extLst>
          </p:cNvPr>
          <p:cNvCxnSpPr>
            <a:cxnSpLocks/>
            <a:stCxn id="6" idx="3"/>
            <a:endCxn id="10" idx="1"/>
          </p:cNvCxnSpPr>
          <p:nvPr/>
        </p:nvCxnSpPr>
        <p:spPr>
          <a:xfrm flipV="1">
            <a:off x="3548743" y="1834871"/>
            <a:ext cx="1828799" cy="10641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8CEEBF6-B856-9713-319D-695AEB7692FF}"/>
              </a:ext>
            </a:extLst>
          </p:cNvPr>
          <p:cNvSpPr/>
          <p:nvPr/>
        </p:nvSpPr>
        <p:spPr>
          <a:xfrm>
            <a:off x="5377542" y="1601456"/>
            <a:ext cx="1836057" cy="4668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Barlow" panose="00000500000000000000" pitchFamily="2" charset="0"/>
              </a:rPr>
              <a:t>Biến</a:t>
            </a:r>
            <a:r>
              <a:rPr lang="en-US" sz="2000" dirty="0">
                <a:solidFill>
                  <a:schemeClr val="tx1"/>
                </a:solidFill>
                <a:latin typeface="Barlow" panose="00000500000000000000" pitchFamily="2" charset="0"/>
              </a:rPr>
              <a:t> </a:t>
            </a:r>
            <a:r>
              <a:rPr lang="en-US" sz="2000" dirty="0" err="1">
                <a:solidFill>
                  <a:schemeClr val="tx1"/>
                </a:solidFill>
                <a:latin typeface="Barlow" panose="00000500000000000000" pitchFamily="2" charset="0"/>
              </a:rPr>
              <a:t>toàn</a:t>
            </a:r>
            <a:r>
              <a:rPr lang="en-US" sz="2000" dirty="0">
                <a:solidFill>
                  <a:schemeClr val="tx1"/>
                </a:solidFill>
                <a:latin typeface="Barlow" panose="00000500000000000000" pitchFamily="2" charset="0"/>
              </a:rPr>
              <a:t> </a:t>
            </a:r>
            <a:r>
              <a:rPr lang="en-US" sz="2000" dirty="0" err="1">
                <a:solidFill>
                  <a:schemeClr val="tx1"/>
                </a:solidFill>
                <a:latin typeface="Barlow" panose="00000500000000000000" pitchFamily="2" charset="0"/>
              </a:rPr>
              <a:t>cục</a:t>
            </a:r>
            <a:endParaRPr lang="vi-VN" sz="2000" dirty="0">
              <a:solidFill>
                <a:schemeClr val="tx1"/>
              </a:solidFill>
              <a:latin typeface="Barlow" panose="00000500000000000000" pitchFamily="2" charset="0"/>
            </a:endParaRPr>
          </a:p>
        </p:txBody>
      </p:sp>
      <p:sp>
        <p:nvSpPr>
          <p:cNvPr id="11" name="Rectangle 10">
            <a:extLst>
              <a:ext uri="{FF2B5EF4-FFF2-40B4-BE49-F238E27FC236}">
                <a16:creationId xmlns:a16="http://schemas.microsoft.com/office/drawing/2014/main" id="{6FA3B5AC-E658-8A70-135F-BC4083B5734B}"/>
              </a:ext>
            </a:extLst>
          </p:cNvPr>
          <p:cNvSpPr/>
          <p:nvPr/>
        </p:nvSpPr>
        <p:spPr>
          <a:xfrm>
            <a:off x="5442857" y="3131460"/>
            <a:ext cx="1589314" cy="46683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Barlow" panose="00000500000000000000" pitchFamily="2" charset="0"/>
              </a:rPr>
              <a:t>Biến</a:t>
            </a:r>
            <a:r>
              <a:rPr lang="en-US" sz="2000" dirty="0">
                <a:solidFill>
                  <a:schemeClr val="tx1"/>
                </a:solidFill>
                <a:latin typeface="Barlow" panose="00000500000000000000" pitchFamily="2" charset="0"/>
              </a:rPr>
              <a:t> </a:t>
            </a:r>
            <a:r>
              <a:rPr lang="en-US" sz="2000" dirty="0" err="1">
                <a:solidFill>
                  <a:schemeClr val="tx1"/>
                </a:solidFill>
                <a:latin typeface="Barlow" panose="00000500000000000000" pitchFamily="2" charset="0"/>
              </a:rPr>
              <a:t>cục</a:t>
            </a:r>
            <a:r>
              <a:rPr lang="en-US" sz="2000" dirty="0">
                <a:solidFill>
                  <a:schemeClr val="tx1"/>
                </a:solidFill>
                <a:latin typeface="Barlow" panose="00000500000000000000" pitchFamily="2" charset="0"/>
              </a:rPr>
              <a:t> </a:t>
            </a:r>
            <a:r>
              <a:rPr lang="en-US" sz="2000" dirty="0" err="1">
                <a:solidFill>
                  <a:schemeClr val="tx1"/>
                </a:solidFill>
                <a:latin typeface="Barlow" panose="00000500000000000000" pitchFamily="2" charset="0"/>
              </a:rPr>
              <a:t>bộ</a:t>
            </a:r>
            <a:endParaRPr lang="vi-VN" sz="2000" dirty="0">
              <a:solidFill>
                <a:schemeClr val="tx1"/>
              </a:solidFill>
              <a:latin typeface="Barlow" panose="00000500000000000000" pitchFamily="2" charset="0"/>
            </a:endParaRPr>
          </a:p>
        </p:txBody>
      </p:sp>
      <p:cxnSp>
        <p:nvCxnSpPr>
          <p:cNvPr id="13" name="Straight Connector 12">
            <a:extLst>
              <a:ext uri="{FF2B5EF4-FFF2-40B4-BE49-F238E27FC236}">
                <a16:creationId xmlns:a16="http://schemas.microsoft.com/office/drawing/2014/main" id="{5536E35E-E02E-25AC-4883-CAA5DEA59719}"/>
              </a:ext>
            </a:extLst>
          </p:cNvPr>
          <p:cNvCxnSpPr>
            <a:stCxn id="7" idx="3"/>
            <a:endCxn id="11" idx="1"/>
          </p:cNvCxnSpPr>
          <p:nvPr/>
        </p:nvCxnSpPr>
        <p:spPr>
          <a:xfrm>
            <a:off x="4071257" y="3029858"/>
            <a:ext cx="1371600" cy="3350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63421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par>
                                <p:cTn id="32" presetID="18" presetClass="entr" presetSubtype="12"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Lef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BF59E-BDCB-610B-CAF2-4738EB34E457}"/>
              </a:ext>
            </a:extLst>
          </p:cNvPr>
          <p:cNvSpPr>
            <a:spLocks noGrp="1"/>
          </p:cNvSpPr>
          <p:nvPr>
            <p:ph type="ctrTitle"/>
          </p:nvPr>
        </p:nvSpPr>
        <p:spPr/>
        <p:txBody>
          <a:bodyPr/>
          <a:lstStyle/>
          <a:p>
            <a:r>
              <a:rPr lang="en-US" dirty="0">
                <a:latin typeface="Barlow" panose="00000500000000000000" pitchFamily="2" charset="0"/>
              </a:rPr>
              <a:t>Block</a:t>
            </a:r>
            <a:endParaRPr lang="vi-VN" dirty="0">
              <a:latin typeface="Barlow" panose="00000500000000000000" pitchFamily="2" charset="0"/>
            </a:endParaRPr>
          </a:p>
        </p:txBody>
      </p:sp>
      <p:sp>
        <p:nvSpPr>
          <p:cNvPr id="5" name="TextBox 4">
            <a:extLst>
              <a:ext uri="{FF2B5EF4-FFF2-40B4-BE49-F238E27FC236}">
                <a16:creationId xmlns:a16="http://schemas.microsoft.com/office/drawing/2014/main" id="{02BAA905-34FF-2FCB-57CA-18EC031609EF}"/>
              </a:ext>
            </a:extLst>
          </p:cNvPr>
          <p:cNvSpPr txBox="1"/>
          <p:nvPr/>
        </p:nvSpPr>
        <p:spPr>
          <a:xfrm>
            <a:off x="783011" y="1138811"/>
            <a:ext cx="7646039" cy="2246769"/>
          </a:xfrm>
          <a:prstGeom prst="rect">
            <a:avLst/>
          </a:prstGeom>
          <a:noFill/>
        </p:spPr>
        <p:txBody>
          <a:bodyPr wrap="square">
            <a:spAutoFit/>
          </a:bodyPr>
          <a:lstStyle/>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Blocks là một phần mã trong đó các biến cục bộ được cấp phát / không được cấp phát tại bắt đầu / kết thúc khối.</a:t>
            </a:r>
          </a:p>
          <a:p>
            <a:pPr marL="457200" indent="-457200">
              <a:buClr>
                <a:schemeClr val="accent1"/>
              </a:buClr>
              <a:buSzPct val="140000"/>
              <a:buFont typeface="Arial" panose="020B0604020202020204" pitchFamily="34" charset="0"/>
              <a:buChar char="•"/>
            </a:pPr>
            <a:r>
              <a:rPr lang="vi-VN" sz="2800" dirty="0">
                <a:latin typeface="Barlow" panose="00000500000000000000" pitchFamily="2" charset="0"/>
              </a:rPr>
              <a:t>Cung cấp phương pháp tạo phạm vi tĩnh các đơn vị chương trình bên trong .</a:t>
            </a:r>
          </a:p>
        </p:txBody>
      </p:sp>
      <p:sp>
        <p:nvSpPr>
          <p:cNvPr id="4" name="TextBox 3">
            <a:extLst>
              <a:ext uri="{FF2B5EF4-FFF2-40B4-BE49-F238E27FC236}">
                <a16:creationId xmlns:a16="http://schemas.microsoft.com/office/drawing/2014/main" id="{FA974C7F-055A-0FB3-BDCF-C6C0BFAF5495}"/>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63</a:t>
            </a:r>
            <a:endParaRPr lang="vi-VN" sz="3200" dirty="0"/>
          </a:p>
        </p:txBody>
      </p:sp>
    </p:spTree>
    <p:extLst>
      <p:ext uri="{BB962C8B-B14F-4D97-AF65-F5344CB8AC3E}">
        <p14:creationId xmlns:p14="http://schemas.microsoft.com/office/powerpoint/2010/main" val="2310628594"/>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right)">
                                      <p:cBhvr>
                                        <p:cTn id="14" dur="500"/>
                                        <p:tgtEl>
                                          <p:spTgt spid="5">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BF59E-BDCB-610B-CAF2-4738EB34E457}"/>
              </a:ext>
            </a:extLst>
          </p:cNvPr>
          <p:cNvSpPr>
            <a:spLocks noGrp="1"/>
          </p:cNvSpPr>
          <p:nvPr>
            <p:ph type="ctrTitle"/>
          </p:nvPr>
        </p:nvSpPr>
        <p:spPr/>
        <p:txBody>
          <a:bodyPr/>
          <a:lstStyle/>
          <a:p>
            <a:r>
              <a:rPr lang="en-US" dirty="0" err="1">
                <a:latin typeface="Barlow" panose="00000500000000000000" pitchFamily="2" charset="0"/>
              </a:rPr>
              <a:t>Ví</a:t>
            </a:r>
            <a:r>
              <a:rPr lang="en-US" dirty="0">
                <a:latin typeface="Barlow" panose="00000500000000000000" pitchFamily="2" charset="0"/>
              </a:rPr>
              <a:t> </a:t>
            </a:r>
            <a:r>
              <a:rPr lang="en-US" dirty="0" err="1">
                <a:latin typeface="Barlow" panose="00000500000000000000" pitchFamily="2" charset="0"/>
              </a:rPr>
              <a:t>dụ</a:t>
            </a:r>
            <a:r>
              <a:rPr lang="en-US" dirty="0">
                <a:latin typeface="Barlow" panose="00000500000000000000" pitchFamily="2" charset="0"/>
              </a:rPr>
              <a:t> C++</a:t>
            </a:r>
            <a:endParaRPr lang="vi-VN" dirty="0">
              <a:latin typeface="Barlow" panose="00000500000000000000" pitchFamily="2" charset="0"/>
            </a:endParaRPr>
          </a:p>
        </p:txBody>
      </p:sp>
      <p:sp>
        <p:nvSpPr>
          <p:cNvPr id="4" name="TextBox 3">
            <a:extLst>
              <a:ext uri="{FF2B5EF4-FFF2-40B4-BE49-F238E27FC236}">
                <a16:creationId xmlns:a16="http://schemas.microsoft.com/office/drawing/2014/main" id="{FA974C7F-055A-0FB3-BDCF-C6C0BFAF5495}"/>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64</a:t>
            </a:r>
            <a:endParaRPr lang="vi-VN" sz="3200" dirty="0"/>
          </a:p>
        </p:txBody>
      </p:sp>
      <p:sp>
        <p:nvSpPr>
          <p:cNvPr id="2" name="Rectangle: Rounded Corners 1">
            <a:extLst>
              <a:ext uri="{FF2B5EF4-FFF2-40B4-BE49-F238E27FC236}">
                <a16:creationId xmlns:a16="http://schemas.microsoft.com/office/drawing/2014/main" id="{0E30778A-38DC-13B5-2696-653CB5A2FD37}"/>
              </a:ext>
            </a:extLst>
          </p:cNvPr>
          <p:cNvSpPr/>
          <p:nvPr/>
        </p:nvSpPr>
        <p:spPr>
          <a:xfrm>
            <a:off x="1181060" y="1209705"/>
            <a:ext cx="6781779" cy="306475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#include &lt;iostream&gt;</a:t>
            </a:r>
          </a:p>
          <a:p>
            <a:r>
              <a:rPr lang="en-US" dirty="0">
                <a:solidFill>
                  <a:schemeClr val="tx1"/>
                </a:solidFill>
              </a:rPr>
              <a:t>using namespace std;</a:t>
            </a:r>
          </a:p>
          <a:p>
            <a:r>
              <a:rPr lang="en-US" dirty="0">
                <a:solidFill>
                  <a:schemeClr val="tx1"/>
                </a:solidFill>
              </a:rPr>
              <a:t>int main()</a:t>
            </a:r>
          </a:p>
          <a:p>
            <a:r>
              <a:rPr lang="en-US" dirty="0">
                <a:solidFill>
                  <a:schemeClr val="tx1"/>
                </a:solidFill>
              </a:rPr>
              <a:t>{</a:t>
            </a:r>
          </a:p>
          <a:p>
            <a:r>
              <a:rPr lang="en-US" dirty="0">
                <a:solidFill>
                  <a:schemeClr val="tx1"/>
                </a:solidFill>
              </a:rPr>
              <a:t>     int variable = 1;</a:t>
            </a:r>
          </a:p>
          <a:p>
            <a:r>
              <a:rPr lang="en-US" dirty="0">
                <a:solidFill>
                  <a:schemeClr val="tx1"/>
                </a:solidFill>
              </a:rPr>
              <a:t>     {</a:t>
            </a:r>
          </a:p>
          <a:p>
            <a:r>
              <a:rPr lang="en-US" dirty="0">
                <a:solidFill>
                  <a:schemeClr val="tx1"/>
                </a:solidFill>
              </a:rPr>
              <a:t>          int variable = 10;</a:t>
            </a:r>
          </a:p>
          <a:p>
            <a:r>
              <a:rPr lang="en-US" dirty="0">
                <a:solidFill>
                  <a:schemeClr val="tx1"/>
                </a:solidFill>
              </a:rPr>
              <a:t>          cout &lt;&lt; “The value of the second variable: " &lt;&lt; variable &lt;&lt; endl;</a:t>
            </a:r>
          </a:p>
          <a:p>
            <a:r>
              <a:rPr lang="en-US" dirty="0">
                <a:solidFill>
                  <a:schemeClr val="tx1"/>
                </a:solidFill>
              </a:rPr>
              <a:t>     }</a:t>
            </a:r>
          </a:p>
          <a:p>
            <a:r>
              <a:rPr lang="en-US" dirty="0">
                <a:solidFill>
                  <a:schemeClr val="tx1"/>
                </a:solidFill>
              </a:rPr>
              <a:t>      cout &lt;&lt; "We print the value of the first variable: " &lt;&lt; variable &lt;&lt; endl;</a:t>
            </a:r>
          </a:p>
          <a:p>
            <a:r>
              <a:rPr lang="en-US" dirty="0">
                <a:solidFill>
                  <a:schemeClr val="tx1"/>
                </a:solidFill>
              </a:rPr>
              <a:t>      return 0;</a:t>
            </a:r>
          </a:p>
          <a:p>
            <a:r>
              <a:rPr lang="en-US" dirty="0">
                <a:solidFill>
                  <a:schemeClr val="tx1"/>
                </a:solidFill>
              </a:rPr>
              <a:t>}</a:t>
            </a:r>
            <a:endParaRPr lang="vi-VN" dirty="0">
              <a:solidFill>
                <a:schemeClr val="tx1"/>
              </a:solidFill>
            </a:endParaRPr>
          </a:p>
        </p:txBody>
      </p:sp>
      <p:sp>
        <p:nvSpPr>
          <p:cNvPr id="6" name="Rectangle 5">
            <a:extLst>
              <a:ext uri="{FF2B5EF4-FFF2-40B4-BE49-F238E27FC236}">
                <a16:creationId xmlns:a16="http://schemas.microsoft.com/office/drawing/2014/main" id="{500F08F5-9231-8489-206B-C8574B4268C7}"/>
              </a:ext>
            </a:extLst>
          </p:cNvPr>
          <p:cNvSpPr/>
          <p:nvPr/>
        </p:nvSpPr>
        <p:spPr>
          <a:xfrm>
            <a:off x="1596571" y="2518229"/>
            <a:ext cx="5413829" cy="8708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2" name="Straight Connector 11">
            <a:extLst>
              <a:ext uri="{FF2B5EF4-FFF2-40B4-BE49-F238E27FC236}">
                <a16:creationId xmlns:a16="http://schemas.microsoft.com/office/drawing/2014/main" id="{FA78532E-4883-67D5-BB44-F9AB821FA029}"/>
              </a:ext>
            </a:extLst>
          </p:cNvPr>
          <p:cNvCxnSpPr>
            <a:cxnSpLocks/>
            <a:stCxn id="13" idx="2"/>
          </p:cNvCxnSpPr>
          <p:nvPr/>
        </p:nvCxnSpPr>
        <p:spPr>
          <a:xfrm flipH="1">
            <a:off x="4183152" y="2104571"/>
            <a:ext cx="1897457" cy="41365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49D9446-6073-72A9-245A-58D7B6A72F25}"/>
              </a:ext>
            </a:extLst>
          </p:cNvPr>
          <p:cNvSpPr/>
          <p:nvPr/>
        </p:nvSpPr>
        <p:spPr>
          <a:xfrm>
            <a:off x="5682343" y="1792514"/>
            <a:ext cx="796532" cy="312057"/>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a:t>
            </a:r>
            <a:endParaRPr lang="vi-VN" dirty="0">
              <a:solidFill>
                <a:schemeClr val="tx1"/>
              </a:solidFill>
            </a:endParaRPr>
          </a:p>
        </p:txBody>
      </p:sp>
    </p:spTree>
    <p:extLst>
      <p:ext uri="{BB962C8B-B14F-4D97-AF65-F5344CB8AC3E}">
        <p14:creationId xmlns:p14="http://schemas.microsoft.com/office/powerpoint/2010/main" val="213488023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BF59E-BDCB-610B-CAF2-4738EB34E457}"/>
              </a:ext>
            </a:extLst>
          </p:cNvPr>
          <p:cNvSpPr>
            <a:spLocks noGrp="1"/>
          </p:cNvSpPr>
          <p:nvPr>
            <p:ph type="ctrTitle"/>
          </p:nvPr>
        </p:nvSpPr>
        <p:spPr>
          <a:xfrm>
            <a:off x="698276" y="82515"/>
            <a:ext cx="7714200" cy="585300"/>
          </a:xfrm>
        </p:spPr>
        <p:txBody>
          <a:bodyPr/>
          <a:lstStyle/>
          <a:p>
            <a:r>
              <a:rPr lang="en-US" dirty="0">
                <a:latin typeface="Barlow" panose="00000500000000000000" pitchFamily="2" charset="0"/>
              </a:rPr>
              <a:t>References</a:t>
            </a:r>
            <a:endParaRPr lang="vi-VN" dirty="0">
              <a:latin typeface="Barlow" panose="00000500000000000000" pitchFamily="2" charset="0"/>
            </a:endParaRPr>
          </a:p>
        </p:txBody>
      </p:sp>
      <p:sp>
        <p:nvSpPr>
          <p:cNvPr id="4" name="TextBox 3">
            <a:extLst>
              <a:ext uri="{FF2B5EF4-FFF2-40B4-BE49-F238E27FC236}">
                <a16:creationId xmlns:a16="http://schemas.microsoft.com/office/drawing/2014/main" id="{FA974C7F-055A-0FB3-BDCF-C6C0BFAF5495}"/>
              </a:ext>
            </a:extLst>
          </p:cNvPr>
          <p:cNvSpPr txBox="1"/>
          <p:nvPr/>
        </p:nvSpPr>
        <p:spPr>
          <a:xfrm>
            <a:off x="4183152" y="4535580"/>
            <a:ext cx="744448" cy="584775"/>
          </a:xfrm>
          <a:prstGeom prst="rect">
            <a:avLst/>
          </a:prstGeom>
          <a:noFill/>
        </p:spPr>
        <p:txBody>
          <a:bodyPr wrap="square">
            <a:spAutoFit/>
          </a:bodyPr>
          <a:lstStyle/>
          <a:p>
            <a:r>
              <a:rPr lang="en-US" sz="3200" dirty="0">
                <a:latin typeface="Delius Unicase" panose="020B0604020202020204" charset="0"/>
              </a:rPr>
              <a:t>65</a:t>
            </a:r>
            <a:endParaRPr lang="vi-VN" sz="3200" dirty="0"/>
          </a:p>
        </p:txBody>
      </p:sp>
      <p:sp>
        <p:nvSpPr>
          <p:cNvPr id="9" name="TextBox 8">
            <a:extLst>
              <a:ext uri="{FF2B5EF4-FFF2-40B4-BE49-F238E27FC236}">
                <a16:creationId xmlns:a16="http://schemas.microsoft.com/office/drawing/2014/main" id="{8691475D-2DBA-E949-04B3-737434661385}"/>
              </a:ext>
            </a:extLst>
          </p:cNvPr>
          <p:cNvSpPr txBox="1"/>
          <p:nvPr/>
        </p:nvSpPr>
        <p:spPr>
          <a:xfrm>
            <a:off x="1844114" y="667815"/>
            <a:ext cx="5525776" cy="4030462"/>
          </a:xfrm>
          <a:prstGeom prst="rect">
            <a:avLst/>
          </a:prstGeom>
          <a:noFill/>
        </p:spPr>
        <p:txBody>
          <a:bodyPr wrap="square">
            <a:spAutoFit/>
          </a:bodyPr>
          <a:lstStyle/>
          <a:p>
            <a:pPr marL="342900" marR="274320" lvl="0" indent="-342900">
              <a:lnSpc>
                <a:spcPct val="115000"/>
              </a:lnSpc>
              <a:spcBef>
                <a:spcPts val="0"/>
              </a:spcBef>
              <a:spcAft>
                <a:spcPts val="0"/>
              </a:spcAft>
              <a:buFont typeface="Symbol" panose="05050102010706020507" pitchFamily="18" charset="2"/>
              <a:buBlip>
                <a:blip r:embed="rId2"/>
              </a:buBlip>
            </a:pPr>
            <a:r>
              <a:rPr lang="vi-VN" b="1" kern="0" dirty="0">
                <a:solidFill>
                  <a:srgbClr val="1B1B1B"/>
                </a:solidFill>
                <a:effectLst/>
                <a:latin typeface="Barlow" panose="00000500000000000000" pitchFamily="2" charset="0"/>
                <a:ea typeface="Times New Roman" panose="02020603050405020304" pitchFamily="18" charset="0"/>
                <a:cs typeface="Times New Roman" panose="02020603050405020304" pitchFamily="18" charset="0"/>
              </a:rPr>
              <a:t>Type Annotation và Type Inference trong TypeScript là gì?</a:t>
            </a:r>
            <a:endParaRPr lang="vi-VN" b="1" kern="0" dirty="0">
              <a:solidFill>
                <a:srgbClr val="2F5496"/>
              </a:solidFill>
              <a:effectLst/>
              <a:latin typeface="Barlow" panose="00000500000000000000" pitchFamily="2" charset="0"/>
              <a:ea typeface="Times New Roman" panose="02020603050405020304" pitchFamily="18" charset="0"/>
              <a:cs typeface="Times New Roman" panose="02020603050405020304" pitchFamily="18" charset="0"/>
            </a:endParaRPr>
          </a:p>
          <a:p>
            <a:pPr marL="411480" marR="274320" indent="0">
              <a:lnSpc>
                <a:spcPct val="115000"/>
              </a:lnSpc>
              <a:spcBef>
                <a:spcPts val="0"/>
              </a:spcBef>
              <a:spcAft>
                <a:spcPts val="0"/>
              </a:spcAft>
            </a:pPr>
            <a:r>
              <a:rPr lang="en-US" dirty="0" err="1">
                <a:effectLst/>
                <a:latin typeface="Barlow" panose="00000500000000000000" pitchFamily="2" charset="0"/>
                <a:ea typeface="Arial" panose="020B0604020202020204" pitchFamily="34" charset="0"/>
                <a:cs typeface="Times New Roman" panose="02020603050405020304" pitchFamily="18" charset="0"/>
              </a:rPr>
              <a:t>Tác</a:t>
            </a:r>
            <a:r>
              <a:rPr lang="en-US" dirty="0">
                <a:effectLst/>
                <a:latin typeface="Barlow" panose="00000500000000000000" pitchFamily="2" charset="0"/>
                <a:ea typeface="Arial" panose="020B0604020202020204" pitchFamily="34" charset="0"/>
                <a:cs typeface="Times New Roman" panose="02020603050405020304" pitchFamily="18" charset="0"/>
              </a:rPr>
              <a:t> </a:t>
            </a:r>
            <a:r>
              <a:rPr lang="en-US" dirty="0" err="1">
                <a:effectLst/>
                <a:latin typeface="Barlow" panose="00000500000000000000" pitchFamily="2" charset="0"/>
                <a:ea typeface="Arial" panose="020B0604020202020204" pitchFamily="34" charset="0"/>
                <a:cs typeface="Times New Roman" panose="02020603050405020304" pitchFamily="18" charset="0"/>
              </a:rPr>
              <a:t>giả</a:t>
            </a:r>
            <a:r>
              <a:rPr lang="en-US" dirty="0">
                <a:effectLst/>
                <a:latin typeface="Barlow" panose="00000500000000000000" pitchFamily="2" charset="0"/>
                <a:ea typeface="Arial" panose="020B0604020202020204" pitchFamily="34" charset="0"/>
                <a:cs typeface="Times New Roman" panose="02020603050405020304" pitchFamily="18" charset="0"/>
              </a:rPr>
              <a:t> : Mai </a:t>
            </a:r>
            <a:r>
              <a:rPr lang="en-US" dirty="0" err="1">
                <a:effectLst/>
                <a:latin typeface="Barlow" panose="00000500000000000000" pitchFamily="2" charset="0"/>
                <a:ea typeface="Arial" panose="020B0604020202020204" pitchFamily="34" charset="0"/>
                <a:cs typeface="Times New Roman" panose="02020603050405020304" pitchFamily="18" charset="0"/>
              </a:rPr>
              <a:t>Ngọc</a:t>
            </a:r>
            <a:r>
              <a:rPr lang="en-US" dirty="0">
                <a:effectLst/>
                <a:latin typeface="Barlow" panose="00000500000000000000" pitchFamily="2" charset="0"/>
                <a:ea typeface="Arial" panose="020B0604020202020204" pitchFamily="34" charset="0"/>
                <a:cs typeface="Times New Roman" panose="02020603050405020304" pitchFamily="18" charset="0"/>
              </a:rPr>
              <a:t> </a:t>
            </a:r>
            <a:r>
              <a:rPr lang="en-US" dirty="0" err="1">
                <a:effectLst/>
                <a:latin typeface="Barlow" panose="00000500000000000000" pitchFamily="2" charset="0"/>
                <a:ea typeface="Arial" panose="020B0604020202020204" pitchFamily="34" charset="0"/>
                <a:cs typeface="Times New Roman" panose="02020603050405020304" pitchFamily="18" charset="0"/>
              </a:rPr>
              <a:t>Trí</a:t>
            </a:r>
            <a:r>
              <a:rPr lang="en-US" dirty="0">
                <a:effectLst/>
                <a:latin typeface="Barlow" panose="00000500000000000000" pitchFamily="2" charset="0"/>
                <a:ea typeface="Arial" panose="020B0604020202020204" pitchFamily="34" charset="0"/>
                <a:cs typeface="Times New Roman" panose="02020603050405020304" pitchFamily="18" charset="0"/>
              </a:rPr>
              <a:t> </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228600">
              <a:lnSpc>
                <a:spcPct val="115000"/>
              </a:lnSpc>
              <a:spcBef>
                <a:spcPts val="0"/>
              </a:spcBef>
              <a:spcAft>
                <a:spcPts val="0"/>
              </a:spcAft>
            </a:pPr>
            <a:r>
              <a:rPr lang="en-US" i="1" dirty="0">
                <a:effectLst/>
                <a:latin typeface="Barlow" panose="00000500000000000000" pitchFamily="2" charset="0"/>
                <a:ea typeface="Arial" panose="020B0604020202020204" pitchFamily="34" charset="0"/>
                <a:cs typeface="Times New Roman" panose="02020603050405020304" pitchFamily="18" charset="0"/>
              </a:rPr>
              <a:t>	</a:t>
            </a:r>
            <a:r>
              <a:rPr lang="en-US" i="1" u="sng" dirty="0">
                <a:solidFill>
                  <a:srgbClr val="0563C1"/>
                </a:solidFill>
                <a:effectLst/>
                <a:latin typeface="Barlow" panose="00000500000000000000" pitchFamily="2" charset="0"/>
                <a:ea typeface="Arial" panose="020B0604020202020204" pitchFamily="34" charset="0"/>
                <a:cs typeface="Times New Roman" panose="02020603050405020304" pitchFamily="18" charset="0"/>
                <a:hlinkClick r:id="rId3"/>
              </a:rPr>
              <a:t>Link</a:t>
            </a:r>
            <a:r>
              <a:rPr lang="en-US" i="1" dirty="0">
                <a:effectLst/>
                <a:latin typeface="Barlow" panose="00000500000000000000" pitchFamily="2" charset="0"/>
                <a:ea typeface="Arial" panose="020B0604020202020204" pitchFamily="34" charset="0"/>
                <a:cs typeface="Times New Roman" panose="02020603050405020304" pitchFamily="18" charset="0"/>
              </a:rPr>
              <a:t> </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342900" marR="274320" lvl="0" indent="-342900">
              <a:lnSpc>
                <a:spcPct val="115000"/>
              </a:lnSpc>
              <a:spcBef>
                <a:spcPts val="0"/>
              </a:spcBef>
              <a:spcAft>
                <a:spcPts val="0"/>
              </a:spcAft>
              <a:buFont typeface="Symbol" panose="05050102010706020507" pitchFamily="18" charset="2"/>
              <a:buBlip>
                <a:blip r:embed="rId2"/>
              </a:buBlip>
            </a:pPr>
            <a:r>
              <a:rPr lang="en-US" b="1" dirty="0">
                <a:effectLst/>
                <a:latin typeface="Barlow" panose="00000500000000000000" pitchFamily="2" charset="0"/>
                <a:ea typeface="Arial" panose="020B0604020202020204" pitchFamily="34" charset="0"/>
                <a:cs typeface="Times New Roman" panose="02020603050405020304" pitchFamily="18" charset="0"/>
              </a:rPr>
              <a:t>Are there any variables without a name in programming?</a:t>
            </a:r>
            <a:endParaRPr lang="vi-VN" b="1"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dirty="0" err="1">
                <a:effectLst/>
                <a:latin typeface="Barlow" panose="00000500000000000000" pitchFamily="2" charset="0"/>
                <a:ea typeface="Arial" panose="020B0604020202020204" pitchFamily="34" charset="0"/>
                <a:cs typeface="Times New Roman" panose="02020603050405020304" pitchFamily="18" charset="0"/>
              </a:rPr>
              <a:t>Tác</a:t>
            </a:r>
            <a:r>
              <a:rPr lang="en-US" dirty="0">
                <a:effectLst/>
                <a:latin typeface="Barlow" panose="00000500000000000000" pitchFamily="2" charset="0"/>
                <a:ea typeface="Arial" panose="020B0604020202020204" pitchFamily="34" charset="0"/>
                <a:cs typeface="Times New Roman" panose="02020603050405020304" pitchFamily="18" charset="0"/>
              </a:rPr>
              <a:t> </a:t>
            </a:r>
            <a:r>
              <a:rPr lang="en-US" dirty="0" err="1">
                <a:effectLst/>
                <a:latin typeface="Barlow" panose="00000500000000000000" pitchFamily="2" charset="0"/>
                <a:ea typeface="Arial" panose="020B0604020202020204" pitchFamily="34" charset="0"/>
                <a:cs typeface="Times New Roman" panose="02020603050405020304" pitchFamily="18" charset="0"/>
              </a:rPr>
              <a:t>giả</a:t>
            </a:r>
            <a:r>
              <a:rPr lang="en-US" dirty="0">
                <a:effectLst/>
                <a:latin typeface="Barlow" panose="00000500000000000000" pitchFamily="2" charset="0"/>
                <a:ea typeface="Arial" panose="020B0604020202020204" pitchFamily="34" charset="0"/>
                <a:cs typeface="Times New Roman" panose="02020603050405020304" pitchFamily="18" charset="0"/>
              </a:rPr>
              <a:t> : Joe </a:t>
            </a:r>
            <a:r>
              <a:rPr lang="en-US" dirty="0" err="1">
                <a:effectLst/>
                <a:latin typeface="Barlow" panose="00000500000000000000" pitchFamily="2" charset="0"/>
                <a:ea typeface="Arial" panose="020B0604020202020204" pitchFamily="34" charset="0"/>
                <a:cs typeface="Times New Roman" panose="02020603050405020304" pitchFamily="18" charset="0"/>
              </a:rPr>
              <a:t>Zbiciak</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i="1" u="sng" dirty="0">
                <a:solidFill>
                  <a:srgbClr val="0563C1"/>
                </a:solidFill>
                <a:effectLst/>
                <a:latin typeface="Barlow" panose="00000500000000000000" pitchFamily="2" charset="0"/>
                <a:ea typeface="Arial" panose="020B0604020202020204" pitchFamily="34" charset="0"/>
                <a:cs typeface="Times New Roman" panose="02020603050405020304" pitchFamily="18" charset="0"/>
                <a:hlinkClick r:id="rId4"/>
              </a:rPr>
              <a:t>Link</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342900" marR="274320" lvl="0" indent="-342900">
              <a:lnSpc>
                <a:spcPct val="115000"/>
              </a:lnSpc>
              <a:spcBef>
                <a:spcPts val="0"/>
              </a:spcBef>
              <a:spcAft>
                <a:spcPts val="0"/>
              </a:spcAft>
              <a:buFont typeface="Symbol" panose="05050102010706020507" pitchFamily="18" charset="2"/>
              <a:buBlip>
                <a:blip r:embed="rId2"/>
              </a:buBlip>
            </a:pPr>
            <a:r>
              <a:rPr lang="en-US" b="1"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Chapter 5 :</a:t>
            </a:r>
            <a:r>
              <a:rPr lang="en-US" b="1" dirty="0">
                <a:effectLst/>
                <a:latin typeface="Barlow" panose="00000500000000000000" pitchFamily="2" charset="0"/>
                <a:ea typeface="Arial" panose="020B0604020202020204" pitchFamily="34" charset="0"/>
                <a:cs typeface="Times New Roman" panose="02020603050405020304" pitchFamily="18" charset="0"/>
              </a:rPr>
              <a:t> </a:t>
            </a:r>
            <a:r>
              <a:rPr lang="en-US" b="1"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Names, Bindings, Type Checking, and Scopes</a:t>
            </a:r>
            <a:endParaRPr lang="vi-VN" b="1"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Tác</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a:t>
            </a:r>
            <a:r>
              <a:rPr lang="en-US"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giả</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 Prof. Dr. Mehmet </a:t>
            </a:r>
            <a:r>
              <a:rPr lang="en-US"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Alper</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Tunga</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i="1" u="sng" dirty="0">
                <a:solidFill>
                  <a:srgbClr val="000000"/>
                </a:solidFill>
                <a:effectLst/>
                <a:latin typeface="Barlow" panose="00000500000000000000" pitchFamily="2" charset="0"/>
                <a:ea typeface="Arial" panose="020B0604020202020204" pitchFamily="34" charset="0"/>
                <a:cs typeface="Times New Roman" panose="02020603050405020304" pitchFamily="18" charset="0"/>
                <a:hlinkClick r:id="rId5"/>
              </a:rPr>
              <a:t>Link</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342900" marR="274320" lvl="0" indent="-342900">
              <a:lnSpc>
                <a:spcPct val="115000"/>
              </a:lnSpc>
              <a:spcBef>
                <a:spcPts val="0"/>
              </a:spcBef>
              <a:spcAft>
                <a:spcPts val="0"/>
              </a:spcAft>
              <a:buFont typeface="Symbol" panose="05050102010706020507" pitchFamily="18" charset="2"/>
              <a:buBlip>
                <a:blip r:embed="rId2"/>
              </a:buBlip>
            </a:pPr>
            <a:r>
              <a:rPr lang="en-US" b="1"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Definition of variable</a:t>
            </a:r>
            <a:endParaRPr lang="vi-VN" b="1"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Tác</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a:t>
            </a:r>
            <a:r>
              <a:rPr lang="en-US"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giả</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a:t>
            </a:r>
            <a:r>
              <a:rPr lang="en-US" dirty="0">
                <a:effectLst/>
                <a:latin typeface="Barlow" panose="00000500000000000000" pitchFamily="2" charset="0"/>
                <a:ea typeface="Arial" panose="020B0604020202020204" pitchFamily="34" charset="0"/>
                <a:cs typeface="Times New Roman" panose="02020603050405020304" pitchFamily="18" charset="0"/>
              </a:rPr>
              <a:t> </a:t>
            </a:r>
            <a:r>
              <a:rPr lang="en-US"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TechTarget Contributor</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i="1" u="sng" dirty="0">
                <a:solidFill>
                  <a:srgbClr val="000000"/>
                </a:solidFill>
                <a:effectLst/>
                <a:latin typeface="Barlow" panose="00000500000000000000" pitchFamily="2" charset="0"/>
                <a:ea typeface="Arial" panose="020B0604020202020204" pitchFamily="34" charset="0"/>
                <a:cs typeface="Times New Roman" panose="02020603050405020304" pitchFamily="18" charset="0"/>
                <a:hlinkClick r:id="rId6"/>
              </a:rPr>
              <a:t>Link</a:t>
            </a:r>
            <a:r>
              <a:rPr lang="en-US" i="1"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 </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342900" marR="274320" lvl="0" indent="-342900">
              <a:lnSpc>
                <a:spcPct val="115000"/>
              </a:lnSpc>
              <a:spcBef>
                <a:spcPts val="0"/>
              </a:spcBef>
              <a:spcAft>
                <a:spcPts val="0"/>
              </a:spcAft>
              <a:buFont typeface="Symbol" panose="05050102010706020507" pitchFamily="18" charset="2"/>
              <a:buBlip>
                <a:blip r:embed="rId2"/>
              </a:buBlip>
            </a:pPr>
            <a:r>
              <a:rPr lang="en-US" b="1" dirty="0" err="1">
                <a:solidFill>
                  <a:srgbClr val="000000"/>
                </a:solidFill>
                <a:effectLst/>
                <a:latin typeface="Barlow" panose="00000500000000000000" pitchFamily="2" charset="0"/>
                <a:ea typeface="Arial" panose="020B0604020202020204" pitchFamily="34" charset="0"/>
                <a:cs typeface="Times New Roman" panose="02020603050405020304" pitchFamily="18" charset="0"/>
              </a:rPr>
              <a:t>Varibles</a:t>
            </a:r>
            <a:endParaRPr lang="vi-VN" b="1"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i="1" u="sng" dirty="0">
                <a:solidFill>
                  <a:srgbClr val="000000"/>
                </a:solidFill>
                <a:effectLst/>
                <a:latin typeface="Barlow" panose="00000500000000000000" pitchFamily="2" charset="0"/>
                <a:ea typeface="Arial" panose="020B0604020202020204" pitchFamily="34" charset="0"/>
                <a:cs typeface="Times New Roman" panose="02020603050405020304" pitchFamily="18" charset="0"/>
                <a:hlinkClick r:id="rId7"/>
              </a:rPr>
              <a:t>Link</a:t>
            </a:r>
            <a:endParaRPr lang="vi-VN" dirty="0">
              <a:effectLst/>
              <a:latin typeface="Barlow" panose="00000500000000000000" pitchFamily="2" charset="0"/>
              <a:ea typeface="Arial" panose="020B0604020202020204" pitchFamily="34" charset="0"/>
              <a:cs typeface="Times New Roman" panose="02020603050405020304" pitchFamily="18" charset="0"/>
            </a:endParaRPr>
          </a:p>
          <a:p>
            <a:pPr marL="342900" marR="274320" lvl="0" indent="-342900">
              <a:lnSpc>
                <a:spcPct val="115000"/>
              </a:lnSpc>
              <a:spcBef>
                <a:spcPts val="0"/>
              </a:spcBef>
              <a:spcAft>
                <a:spcPts val="0"/>
              </a:spcAft>
              <a:buFont typeface="Symbol" panose="05050102010706020507" pitchFamily="18" charset="2"/>
              <a:buBlip>
                <a:blip r:embed="rId2"/>
              </a:buBlip>
            </a:pPr>
            <a:r>
              <a:rPr lang="en-US" b="1" dirty="0">
                <a:solidFill>
                  <a:srgbClr val="000000"/>
                </a:solidFill>
                <a:effectLst/>
                <a:latin typeface="Barlow" panose="00000500000000000000" pitchFamily="2" charset="0"/>
                <a:ea typeface="Arial" panose="020B0604020202020204" pitchFamily="34" charset="0"/>
                <a:cs typeface="Times New Roman" panose="02020603050405020304" pitchFamily="18" charset="0"/>
              </a:rPr>
              <a:t>Constants, variables and data types</a:t>
            </a:r>
            <a:endParaRPr lang="vi-VN" b="1" dirty="0">
              <a:effectLst/>
              <a:latin typeface="Barlow" panose="00000500000000000000" pitchFamily="2" charset="0"/>
              <a:ea typeface="Arial" panose="020B0604020202020204" pitchFamily="34" charset="0"/>
              <a:cs typeface="Times New Roman" panose="02020603050405020304" pitchFamily="18" charset="0"/>
            </a:endParaRPr>
          </a:p>
          <a:p>
            <a:pPr marL="411480" marR="274320" indent="0">
              <a:lnSpc>
                <a:spcPct val="115000"/>
              </a:lnSpc>
              <a:spcBef>
                <a:spcPts val="0"/>
              </a:spcBef>
              <a:spcAft>
                <a:spcPts val="0"/>
              </a:spcAft>
            </a:pPr>
            <a:r>
              <a:rPr lang="en-US" i="1" u="sng" dirty="0">
                <a:solidFill>
                  <a:srgbClr val="000000"/>
                </a:solidFill>
                <a:effectLst/>
                <a:latin typeface="Barlow" panose="00000500000000000000" pitchFamily="2" charset="0"/>
                <a:ea typeface="Arial" panose="020B0604020202020204" pitchFamily="34" charset="0"/>
                <a:cs typeface="Times New Roman" panose="02020603050405020304" pitchFamily="18" charset="0"/>
                <a:hlinkClick r:id="rId8"/>
              </a:rPr>
              <a:t>Link</a:t>
            </a:r>
            <a:endParaRPr lang="vi-VN" dirty="0">
              <a:effectLst/>
              <a:latin typeface="Barlow"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26124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1"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8C72040-1957-99BA-54D8-AB9B9EAD8B46}"/>
              </a:ext>
            </a:extLst>
          </p:cNvPr>
          <p:cNvSpPr>
            <a:spLocks noGrp="1"/>
          </p:cNvSpPr>
          <p:nvPr>
            <p:ph type="title"/>
          </p:nvPr>
        </p:nvSpPr>
        <p:spPr>
          <a:xfrm>
            <a:off x="2055600" y="2049359"/>
            <a:ext cx="5032800" cy="2357222"/>
          </a:xfrm>
        </p:spPr>
        <p:txBody>
          <a:bodyPr/>
          <a:lstStyle/>
          <a:p>
            <a:r>
              <a:rPr lang="en-US" sz="6000" dirty="0">
                <a:latin typeface="Bahnschrift" panose="020B0502040204020203" pitchFamily="34" charset="0"/>
              </a:rPr>
              <a:t>THE END</a:t>
            </a:r>
            <a:endParaRPr lang="vi-VN" sz="6000" dirty="0">
              <a:latin typeface="Bahnschrift" panose="020B0502040204020203" pitchFamily="34" charset="0"/>
            </a:endParaRPr>
          </a:p>
        </p:txBody>
      </p:sp>
    </p:spTree>
    <p:extLst>
      <p:ext uri="{BB962C8B-B14F-4D97-AF65-F5344CB8AC3E}">
        <p14:creationId xmlns:p14="http://schemas.microsoft.com/office/powerpoint/2010/main" val="2616669031"/>
      </p:ext>
    </p:extLst>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8"/>
        <p:cNvGrpSpPr/>
        <p:nvPr/>
      </p:nvGrpSpPr>
      <p:grpSpPr>
        <a:xfrm>
          <a:off x="0" y="0"/>
          <a:ext cx="0" cy="0"/>
          <a:chOff x="0" y="0"/>
          <a:chExt cx="0" cy="0"/>
        </a:xfrm>
      </p:grpSpPr>
      <p:sp>
        <p:nvSpPr>
          <p:cNvPr id="3079" name="Google Shape;3079;p51"/>
          <p:cNvSpPr txBox="1">
            <a:spLocks noGrp="1"/>
          </p:cNvSpPr>
          <p:nvPr>
            <p:ph type="subTitle" idx="5"/>
          </p:nvPr>
        </p:nvSpPr>
        <p:spPr>
          <a:xfrm>
            <a:off x="1540332" y="991689"/>
            <a:ext cx="6454317" cy="3493522"/>
          </a:xfrm>
          <a:prstGeom prst="rect">
            <a:avLst/>
          </a:prstGeom>
        </p:spPr>
        <p:txBody>
          <a:bodyPr spcFirstLastPara="1" wrap="square" lIns="91425" tIns="0" rIns="91425" bIns="91425" anchor="t" anchorCtr="0">
            <a:noAutofit/>
          </a:bodyPr>
          <a:lstStyle/>
          <a:p>
            <a:pPr marL="285750" lvl="0" indent="-285750" algn="l">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Đặt</a:t>
            </a:r>
            <a:r>
              <a:rPr lang="en-US" sz="2800" dirty="0">
                <a:effectLst/>
                <a:latin typeface="Barlow" panose="00000500000000000000" pitchFamily="2" charset="0"/>
                <a:ea typeface="Arial" panose="020B0604020202020204" pitchFamily="34" charset="0"/>
                <a:cs typeface="Times New Roman" panose="02020603050405020304" pitchFamily="18" charset="0"/>
              </a:rPr>
              <a:t> tên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đúng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giúp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mã</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nguồn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dễ</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đọc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hơn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dễ</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sử</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lý</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hơn</a:t>
            </a:r>
            <a:r>
              <a:rPr lang="en-US" sz="2800" dirty="0">
                <a:effectLst/>
                <a:latin typeface="Barlow" panose="00000500000000000000" pitchFamily="2" charset="0"/>
                <a:ea typeface="Arial" panose="020B0604020202020204" pitchFamily="34" charset="0"/>
                <a:cs typeface="Times New Roman" panose="02020603050405020304" pitchFamily="18" charset="0"/>
              </a:rPr>
              <a:t>.</a:t>
            </a:r>
            <a:endParaRPr lang="en-US" sz="2800" dirty="0">
              <a:latin typeface="Barlow" panose="00000500000000000000" pitchFamily="2" charset="0"/>
              <a:ea typeface="Arial" panose="020B0604020202020204" pitchFamily="34" charset="0"/>
              <a:cs typeface="Times New Roman" panose="02020603050405020304" pitchFamily="18" charset="0"/>
            </a:endParaRPr>
          </a:p>
          <a:p>
            <a:pPr marL="285750" lvl="0" indent="-285750" algn="l">
              <a:lnSpc>
                <a:spcPct val="115000"/>
              </a:lnSpc>
              <a:buClr>
                <a:schemeClr val="accent1"/>
              </a:buClr>
              <a:buSzPct val="140000"/>
              <a:buFont typeface="Arial" panose="020B0604020202020204" pitchFamily="34" charset="0"/>
              <a:buChar char="•"/>
            </a:pPr>
            <a:r>
              <a:rPr lang="en-US" sz="2800" dirty="0" err="1">
                <a:effectLst/>
                <a:latin typeface="Barlow" panose="00000500000000000000" pitchFamily="2" charset="0"/>
                <a:ea typeface="Arial" panose="020B0604020202020204" pitchFamily="34" charset="0"/>
                <a:cs typeface="Times New Roman" panose="02020603050405020304" pitchFamily="18" charset="0"/>
              </a:rPr>
              <a:t>Giúp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lập</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trình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trở</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nên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dễ</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hơn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bạn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dễ</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dàng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nhớ</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dụng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biến, </a:t>
            </a:r>
            <a:r>
              <a:rPr lang="en-US" sz="2800" dirty="0" err="1">
                <a:effectLst/>
                <a:latin typeface="Barlow" panose="00000500000000000000" pitchFamily="2" charset="0"/>
                <a:ea typeface="Arial" panose="020B0604020202020204" pitchFamily="34" charset="0"/>
                <a:cs typeface="Times New Roman" panose="02020603050405020304" pitchFamily="18" charset="0"/>
              </a:rPr>
              <a:t>hàm</a:t>
            </a:r>
            <a:r>
              <a:rPr lang="en-US" sz="2800" dirty="0">
                <a:effectLst/>
                <a:latin typeface="Barlow" panose="00000500000000000000" pitchFamily="2" charset="0"/>
                <a:ea typeface="Arial" panose="020B0604020202020204" pitchFamily="34" charset="0"/>
                <a:cs typeface="Times New Roman" panose="02020603050405020304" pitchFamily="18" charset="0"/>
              </a:rPr>
              <a:t>, class .</a:t>
            </a:r>
            <a:endParaRPr lang="en-US" sz="2800" dirty="0">
              <a:latin typeface="Barlow" panose="00000500000000000000" pitchFamily="2" charset="0"/>
              <a:ea typeface="Arial" panose="020B0604020202020204" pitchFamily="34" charset="0"/>
              <a:cs typeface="Times New Roman" panose="02020603050405020304" pitchFamily="18" charset="0"/>
            </a:endParaRPr>
          </a:p>
          <a:p>
            <a:pPr marL="285750" lvl="0" indent="-285750" algn="l">
              <a:lnSpc>
                <a:spcPct val="115000"/>
              </a:lnSpc>
              <a:buClr>
                <a:schemeClr val="accent1"/>
              </a:buClr>
              <a:buSzPct val="140000"/>
              <a:buFont typeface="Arial" panose="020B0604020202020204" pitchFamily="34" charset="0"/>
              <a:buChar char="•"/>
            </a:pPr>
            <a:r>
              <a:rPr lang="en-US" sz="2800" dirty="0">
                <a:effectLst/>
                <a:latin typeface="Barlow" panose="00000500000000000000" pitchFamily="2" charset="0"/>
                <a:ea typeface="Arial" panose="020B0604020202020204" pitchFamily="34" charset="0"/>
                <a:cs typeface="Times New Roman" panose="02020603050405020304" pitchFamily="18" charset="0"/>
              </a:rPr>
              <a:t>Code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bạn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trở</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nên</a:t>
            </a:r>
            <a:r>
              <a:rPr lang="en-US" sz="2800" dirty="0">
                <a:effectLst/>
                <a:latin typeface="Barlow" panose="00000500000000000000" pitchFamily="2" charset="0"/>
                <a:ea typeface="Arial" panose="020B0604020202020204" pitchFamily="34" charset="0"/>
                <a:cs typeface="Times New Roman" panose="02020603050405020304" pitchFamily="18" charset="0"/>
              </a:rPr>
              <a:t> khoa </a:t>
            </a:r>
            <a:r>
              <a:rPr lang="en-US" sz="2800" dirty="0" err="1">
                <a:effectLst/>
                <a:latin typeface="Barlow" panose="00000500000000000000" pitchFamily="2" charset="0"/>
                <a:ea typeface="Arial" panose="020B0604020202020204" pitchFamily="34" charset="0"/>
                <a:cs typeface="Times New Roman" panose="02020603050405020304" pitchFamily="18" charset="0"/>
              </a:rPr>
              <a:t>học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hơn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theo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đúng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chuẩn</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mực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nào</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endParaRPr lang="vi-VN" sz="2800" dirty="0">
              <a:effectLst/>
              <a:latin typeface="Barlow" panose="00000500000000000000" pitchFamily="2" charset="0"/>
              <a:ea typeface="Arial" panose="020B0604020202020204" pitchFamily="34" charset="0"/>
              <a:cs typeface="Times New Roman" panose="02020603050405020304" pitchFamily="18" charset="0"/>
            </a:endParaRPr>
          </a:p>
          <a:p>
            <a:pPr marL="285750" lvl="0" indent="-285750" algn="ctr" rtl="0">
              <a:spcBef>
                <a:spcPts val="0"/>
              </a:spcBef>
              <a:spcAft>
                <a:spcPts val="0"/>
              </a:spcAft>
              <a:buClr>
                <a:schemeClr val="accent1"/>
              </a:buClr>
              <a:buSzPct val="140000"/>
              <a:buFont typeface="Arial" panose="020B0604020202020204" pitchFamily="34" charset="0"/>
              <a:buChar char="•"/>
            </a:pPr>
            <a:endParaRPr lang="vi-VN" dirty="0"/>
          </a:p>
        </p:txBody>
      </p:sp>
      <p:sp>
        <p:nvSpPr>
          <p:cNvPr id="3085" name="Google Shape;3085;p51"/>
          <p:cNvSpPr txBox="1">
            <a:spLocks noGrp="1"/>
          </p:cNvSpPr>
          <p:nvPr>
            <p:ph type="ctrTitle"/>
          </p:nvPr>
        </p:nvSpPr>
        <p:spPr>
          <a:xfrm>
            <a:off x="772583" y="250896"/>
            <a:ext cx="77175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Tại</a:t>
            </a:r>
            <a:r>
              <a:rPr lang="en-US" dirty="0">
                <a:latin typeface="Bahnschrift" panose="020B0502040204020203" pitchFamily="34" charset="0"/>
              </a:rPr>
              <a:t> </a:t>
            </a:r>
            <a:r>
              <a:rPr lang="en-US" dirty="0" err="1">
                <a:latin typeface="Bahnschrift" panose="020B0502040204020203" pitchFamily="34" charset="0"/>
              </a:rPr>
              <a:t>sao</a:t>
            </a:r>
            <a:r>
              <a:rPr lang="en-US" dirty="0">
                <a:latin typeface="Bahnschrift" panose="020B0502040204020203" pitchFamily="34" charset="0"/>
              </a:rPr>
              <a:t> </a:t>
            </a:r>
            <a:r>
              <a:rPr lang="en-US" dirty="0" err="1">
                <a:latin typeface="Bahnschrift" panose="020B0502040204020203" pitchFamily="34" charset="0"/>
              </a:rPr>
              <a:t>phải</a:t>
            </a:r>
            <a:r>
              <a:rPr lang="en-US" dirty="0">
                <a:latin typeface="Bahnschrift" panose="020B0502040204020203" pitchFamily="34" charset="0"/>
              </a:rPr>
              <a:t> </a:t>
            </a:r>
            <a:r>
              <a:rPr lang="en-US" dirty="0" err="1">
                <a:latin typeface="Bahnschrift" panose="020B0502040204020203" pitchFamily="34" charset="0"/>
              </a:rPr>
              <a:t>có</a:t>
            </a:r>
            <a:r>
              <a:rPr lang="en-US" dirty="0">
                <a:latin typeface="Bahnschrift" panose="020B0502040204020203" pitchFamily="34" charset="0"/>
              </a:rPr>
              <a:t> tên biến ?</a:t>
            </a:r>
            <a:endParaRPr dirty="0">
              <a:latin typeface="Bahnschrift" panose="020B0502040204020203" pitchFamily="34" charset="0"/>
            </a:endParaRPr>
          </a:p>
        </p:txBody>
      </p:sp>
      <p:grpSp>
        <p:nvGrpSpPr>
          <p:cNvPr id="3086" name="Google Shape;3086;p51"/>
          <p:cNvGrpSpPr/>
          <p:nvPr/>
        </p:nvGrpSpPr>
        <p:grpSpPr>
          <a:xfrm>
            <a:off x="-1642512" y="-803661"/>
            <a:ext cx="11711147" cy="2391594"/>
            <a:chOff x="-1782212" y="-873511"/>
            <a:chExt cx="11711147" cy="2391594"/>
          </a:xfrm>
        </p:grpSpPr>
        <p:sp>
          <p:nvSpPr>
            <p:cNvPr id="3087" name="Google Shape;3087;p51"/>
            <p:cNvSpPr/>
            <p:nvPr/>
          </p:nvSpPr>
          <p:spPr>
            <a:xfrm rot="-10523047">
              <a:off x="7011460" y="-762968"/>
              <a:ext cx="2834735" cy="2170508"/>
            </a:xfrm>
            <a:custGeom>
              <a:avLst/>
              <a:gdLst/>
              <a:ahLst/>
              <a:cxnLst/>
              <a:rect l="l" t="t" r="r" b="b"/>
              <a:pathLst>
                <a:path w="47329" h="36239" extrusionOk="0">
                  <a:moveTo>
                    <a:pt x="1953" y="0"/>
                  </a:moveTo>
                  <a:cubicBezTo>
                    <a:pt x="1336" y="0"/>
                    <a:pt x="687" y="36"/>
                    <a:pt x="1" y="110"/>
                  </a:cubicBezTo>
                  <a:lnTo>
                    <a:pt x="1" y="36239"/>
                  </a:lnTo>
                  <a:lnTo>
                    <a:pt x="46770" y="36239"/>
                  </a:lnTo>
                  <a:cubicBezTo>
                    <a:pt x="47329" y="34046"/>
                    <a:pt x="47167" y="31544"/>
                    <a:pt x="45946" y="28881"/>
                  </a:cubicBezTo>
                  <a:cubicBezTo>
                    <a:pt x="42311" y="20993"/>
                    <a:pt x="32863" y="27777"/>
                    <a:pt x="27771" y="20904"/>
                  </a:cubicBezTo>
                  <a:cubicBezTo>
                    <a:pt x="25872" y="18344"/>
                    <a:pt x="25298" y="16386"/>
                    <a:pt x="22708" y="14562"/>
                  </a:cubicBezTo>
                  <a:cubicBezTo>
                    <a:pt x="20118" y="12751"/>
                    <a:pt x="18705" y="13208"/>
                    <a:pt x="16454" y="10397"/>
                  </a:cubicBezTo>
                  <a:cubicBezTo>
                    <a:pt x="11673" y="4455"/>
                    <a:pt x="8826"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1"/>
            <p:cNvSpPr/>
            <p:nvPr/>
          </p:nvSpPr>
          <p:spPr>
            <a:xfrm>
              <a:off x="-1782212" y="-422625"/>
              <a:ext cx="3816557" cy="1576698"/>
            </a:xfrm>
            <a:custGeom>
              <a:avLst/>
              <a:gdLst/>
              <a:ahLst/>
              <a:cxnLst/>
              <a:rect l="l" t="t" r="r" b="b"/>
              <a:pathLst>
                <a:path w="86735" h="35832" extrusionOk="0">
                  <a:moveTo>
                    <a:pt x="1" y="0"/>
                  </a:moveTo>
                  <a:lnTo>
                    <a:pt x="1" y="32597"/>
                  </a:lnTo>
                  <a:cubicBezTo>
                    <a:pt x="2659" y="34548"/>
                    <a:pt x="5584" y="35831"/>
                    <a:pt x="7731" y="35831"/>
                  </a:cubicBezTo>
                  <a:cubicBezTo>
                    <a:pt x="7949" y="35831"/>
                    <a:pt x="8159" y="35818"/>
                    <a:pt x="8360" y="35791"/>
                  </a:cubicBezTo>
                  <a:cubicBezTo>
                    <a:pt x="13216" y="35128"/>
                    <a:pt x="14423" y="30198"/>
                    <a:pt x="18440" y="29021"/>
                  </a:cubicBezTo>
                  <a:cubicBezTo>
                    <a:pt x="19129" y="28818"/>
                    <a:pt x="19787" y="28728"/>
                    <a:pt x="20420" y="28728"/>
                  </a:cubicBezTo>
                  <a:cubicBezTo>
                    <a:pt x="23914" y="28728"/>
                    <a:pt x="26681" y="31452"/>
                    <a:pt x="30008" y="32847"/>
                  </a:cubicBezTo>
                  <a:cubicBezTo>
                    <a:pt x="33015" y="34101"/>
                    <a:pt x="36486" y="34862"/>
                    <a:pt x="39876" y="34862"/>
                  </a:cubicBezTo>
                  <a:cubicBezTo>
                    <a:pt x="45477" y="34862"/>
                    <a:pt x="50853" y="32786"/>
                    <a:pt x="53539" y="27432"/>
                  </a:cubicBezTo>
                  <a:cubicBezTo>
                    <a:pt x="55393" y="23738"/>
                    <a:pt x="53878" y="18411"/>
                    <a:pt x="57086" y="15232"/>
                  </a:cubicBezTo>
                  <a:cubicBezTo>
                    <a:pt x="58722" y="13606"/>
                    <a:pt x="60456" y="13076"/>
                    <a:pt x="62247" y="13076"/>
                  </a:cubicBezTo>
                  <a:cubicBezTo>
                    <a:pt x="65385" y="13076"/>
                    <a:pt x="68700" y="14702"/>
                    <a:pt x="71979" y="14908"/>
                  </a:cubicBezTo>
                  <a:cubicBezTo>
                    <a:pt x="72398" y="14936"/>
                    <a:pt x="72808" y="14950"/>
                    <a:pt x="73208" y="14950"/>
                  </a:cubicBezTo>
                  <a:cubicBezTo>
                    <a:pt x="82317" y="14950"/>
                    <a:pt x="86735" y="7881"/>
                    <a:pt x="82943" y="15"/>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9" name="Google Shape;3089;p51"/>
            <p:cNvGrpSpPr/>
            <p:nvPr/>
          </p:nvGrpSpPr>
          <p:grpSpPr>
            <a:xfrm flipH="1">
              <a:off x="8238482" y="-666050"/>
              <a:ext cx="1465951" cy="1169533"/>
              <a:chOff x="7611057" y="0"/>
              <a:chExt cx="1465951" cy="1169533"/>
            </a:xfrm>
          </p:grpSpPr>
          <p:sp>
            <p:nvSpPr>
              <p:cNvPr id="3090" name="Google Shape;3090;p51"/>
              <p:cNvSpPr/>
              <p:nvPr/>
            </p:nvSpPr>
            <p:spPr>
              <a:xfrm>
                <a:off x="8033856" y="1940"/>
                <a:ext cx="57193" cy="12722"/>
              </a:xfrm>
              <a:custGeom>
                <a:avLst/>
                <a:gdLst/>
                <a:ahLst/>
                <a:cxnLst/>
                <a:rect l="l" t="t" r="r" b="b"/>
                <a:pathLst>
                  <a:path w="1061" h="236" extrusionOk="0">
                    <a:moveTo>
                      <a:pt x="0" y="0"/>
                    </a:moveTo>
                    <a:cubicBezTo>
                      <a:pt x="221" y="148"/>
                      <a:pt x="471" y="221"/>
                      <a:pt x="722" y="236"/>
                    </a:cubicBezTo>
                    <a:cubicBezTo>
                      <a:pt x="869" y="236"/>
                      <a:pt x="1001" y="133"/>
                      <a:pt x="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1"/>
              <p:cNvSpPr/>
              <p:nvPr/>
            </p:nvSpPr>
            <p:spPr>
              <a:xfrm>
                <a:off x="8186181" y="0"/>
                <a:ext cx="84631" cy="71748"/>
              </a:xfrm>
              <a:custGeom>
                <a:avLst/>
                <a:gdLst/>
                <a:ahLst/>
                <a:cxnLst/>
                <a:rect l="l" t="t" r="r" b="b"/>
                <a:pathLst>
                  <a:path w="1570" h="1331" extrusionOk="0">
                    <a:moveTo>
                      <a:pt x="415" y="0"/>
                    </a:moveTo>
                    <a:cubicBezTo>
                      <a:pt x="286" y="0"/>
                      <a:pt x="162" y="66"/>
                      <a:pt x="103" y="184"/>
                    </a:cubicBezTo>
                    <a:cubicBezTo>
                      <a:pt x="0" y="360"/>
                      <a:pt x="59" y="581"/>
                      <a:pt x="221" y="684"/>
                    </a:cubicBezTo>
                    <a:cubicBezTo>
                      <a:pt x="235" y="713"/>
                      <a:pt x="265" y="743"/>
                      <a:pt x="280" y="772"/>
                    </a:cubicBezTo>
                    <a:cubicBezTo>
                      <a:pt x="456" y="905"/>
                      <a:pt x="618" y="1052"/>
                      <a:pt x="780" y="1214"/>
                    </a:cubicBezTo>
                    <a:cubicBezTo>
                      <a:pt x="862" y="1296"/>
                      <a:pt x="953" y="1330"/>
                      <a:pt x="1040" y="1330"/>
                    </a:cubicBezTo>
                    <a:cubicBezTo>
                      <a:pt x="1327" y="1330"/>
                      <a:pt x="1570" y="955"/>
                      <a:pt x="1310" y="684"/>
                    </a:cubicBezTo>
                    <a:cubicBezTo>
                      <a:pt x="1089" y="449"/>
                      <a:pt x="854" y="242"/>
                      <a:pt x="603" y="51"/>
                    </a:cubicBezTo>
                    <a:cubicBezTo>
                      <a:pt x="545" y="17"/>
                      <a:pt x="479"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1"/>
              <p:cNvSpPr/>
              <p:nvPr/>
            </p:nvSpPr>
            <p:spPr>
              <a:xfrm>
                <a:off x="8354298" y="78533"/>
                <a:ext cx="76761" cy="69322"/>
              </a:xfrm>
              <a:custGeom>
                <a:avLst/>
                <a:gdLst/>
                <a:ahLst/>
                <a:cxnLst/>
                <a:rect l="l" t="t" r="r" b="b"/>
                <a:pathLst>
                  <a:path w="1424" h="1286" extrusionOk="0">
                    <a:moveTo>
                      <a:pt x="415" y="0"/>
                    </a:moveTo>
                    <a:cubicBezTo>
                      <a:pt x="285" y="0"/>
                      <a:pt x="158" y="66"/>
                      <a:pt x="89" y="184"/>
                    </a:cubicBezTo>
                    <a:cubicBezTo>
                      <a:pt x="1" y="360"/>
                      <a:pt x="60" y="596"/>
                      <a:pt x="222" y="699"/>
                    </a:cubicBezTo>
                    <a:lnTo>
                      <a:pt x="251" y="713"/>
                    </a:lnTo>
                    <a:lnTo>
                      <a:pt x="295" y="757"/>
                    </a:lnTo>
                    <a:cubicBezTo>
                      <a:pt x="354" y="802"/>
                      <a:pt x="398" y="831"/>
                      <a:pt x="442" y="875"/>
                    </a:cubicBezTo>
                    <a:cubicBezTo>
                      <a:pt x="487" y="919"/>
                      <a:pt x="516" y="949"/>
                      <a:pt x="545" y="993"/>
                    </a:cubicBezTo>
                    <a:lnTo>
                      <a:pt x="575" y="1037"/>
                    </a:lnTo>
                    <a:cubicBezTo>
                      <a:pt x="575" y="1037"/>
                      <a:pt x="619" y="1096"/>
                      <a:pt x="619" y="1096"/>
                    </a:cubicBezTo>
                    <a:cubicBezTo>
                      <a:pt x="698" y="1230"/>
                      <a:pt x="814" y="1286"/>
                      <a:pt x="929" y="1286"/>
                    </a:cubicBezTo>
                    <a:cubicBezTo>
                      <a:pt x="1180" y="1286"/>
                      <a:pt x="1423" y="1021"/>
                      <a:pt x="1252" y="728"/>
                    </a:cubicBezTo>
                    <a:lnTo>
                      <a:pt x="1267" y="728"/>
                    </a:lnTo>
                    <a:cubicBezTo>
                      <a:pt x="1075" y="463"/>
                      <a:pt x="854" y="242"/>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1"/>
              <p:cNvSpPr/>
              <p:nvPr/>
            </p:nvSpPr>
            <p:spPr>
              <a:xfrm>
                <a:off x="8165968" y="124941"/>
                <a:ext cx="61506" cy="47167"/>
              </a:xfrm>
              <a:custGeom>
                <a:avLst/>
                <a:gdLst/>
                <a:ahLst/>
                <a:cxnLst/>
                <a:rect l="l" t="t" r="r" b="b"/>
                <a:pathLst>
                  <a:path w="1141" h="875" extrusionOk="0">
                    <a:moveTo>
                      <a:pt x="528" y="1"/>
                    </a:moveTo>
                    <a:cubicBezTo>
                      <a:pt x="241" y="1"/>
                      <a:pt x="1" y="376"/>
                      <a:pt x="272" y="647"/>
                    </a:cubicBezTo>
                    <a:cubicBezTo>
                      <a:pt x="346" y="721"/>
                      <a:pt x="434" y="779"/>
                      <a:pt x="537" y="824"/>
                    </a:cubicBezTo>
                    <a:cubicBezTo>
                      <a:pt x="596" y="858"/>
                      <a:pt x="660" y="874"/>
                      <a:pt x="723" y="874"/>
                    </a:cubicBezTo>
                    <a:cubicBezTo>
                      <a:pt x="849" y="874"/>
                      <a:pt x="974" y="809"/>
                      <a:pt x="1052" y="691"/>
                    </a:cubicBezTo>
                    <a:cubicBezTo>
                      <a:pt x="1140" y="515"/>
                      <a:pt x="1081" y="294"/>
                      <a:pt x="905" y="191"/>
                    </a:cubicBezTo>
                    <a:cubicBezTo>
                      <a:pt x="875" y="176"/>
                      <a:pt x="846" y="161"/>
                      <a:pt x="817" y="147"/>
                    </a:cubicBezTo>
                    <a:cubicBezTo>
                      <a:pt x="802" y="132"/>
                      <a:pt x="802" y="117"/>
                      <a:pt x="787" y="117"/>
                    </a:cubicBez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1"/>
              <p:cNvSpPr/>
              <p:nvPr/>
            </p:nvSpPr>
            <p:spPr>
              <a:xfrm>
                <a:off x="8294468" y="160623"/>
                <a:ext cx="67543" cy="51533"/>
              </a:xfrm>
              <a:custGeom>
                <a:avLst/>
                <a:gdLst/>
                <a:ahLst/>
                <a:cxnLst/>
                <a:rect l="l" t="t" r="r" b="b"/>
                <a:pathLst>
                  <a:path w="1253" h="956" extrusionOk="0">
                    <a:moveTo>
                      <a:pt x="528" y="1"/>
                    </a:moveTo>
                    <a:cubicBezTo>
                      <a:pt x="241" y="1"/>
                      <a:pt x="1" y="376"/>
                      <a:pt x="272" y="647"/>
                    </a:cubicBezTo>
                    <a:lnTo>
                      <a:pt x="463" y="839"/>
                    </a:lnTo>
                    <a:cubicBezTo>
                      <a:pt x="546" y="921"/>
                      <a:pt x="637" y="955"/>
                      <a:pt x="724" y="955"/>
                    </a:cubicBezTo>
                    <a:cubicBezTo>
                      <a:pt x="1010" y="955"/>
                      <a:pt x="1253" y="583"/>
                      <a:pt x="993" y="323"/>
                    </a:cubicBezTo>
                    <a:lnTo>
                      <a:pt x="787" y="117"/>
                    </a:lnTo>
                    <a:cubicBezTo>
                      <a:pt x="705" y="35"/>
                      <a:pt x="614"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1"/>
              <p:cNvSpPr/>
              <p:nvPr/>
            </p:nvSpPr>
            <p:spPr>
              <a:xfrm>
                <a:off x="8278944" y="250313"/>
                <a:ext cx="76222" cy="64794"/>
              </a:xfrm>
              <a:custGeom>
                <a:avLst/>
                <a:gdLst/>
                <a:ahLst/>
                <a:cxnLst/>
                <a:rect l="l" t="t" r="r" b="b"/>
                <a:pathLst>
                  <a:path w="1414" h="1202" extrusionOk="0">
                    <a:moveTo>
                      <a:pt x="415" y="0"/>
                    </a:moveTo>
                    <a:cubicBezTo>
                      <a:pt x="285" y="0"/>
                      <a:pt x="158" y="72"/>
                      <a:pt x="89" y="190"/>
                    </a:cubicBezTo>
                    <a:cubicBezTo>
                      <a:pt x="1" y="367"/>
                      <a:pt x="60" y="587"/>
                      <a:pt x="222" y="690"/>
                    </a:cubicBezTo>
                    <a:cubicBezTo>
                      <a:pt x="413" y="823"/>
                      <a:pt x="590" y="955"/>
                      <a:pt x="751" y="1102"/>
                    </a:cubicBezTo>
                    <a:cubicBezTo>
                      <a:pt x="825" y="1169"/>
                      <a:pt x="917" y="1202"/>
                      <a:pt x="1009" y="1202"/>
                    </a:cubicBezTo>
                    <a:cubicBezTo>
                      <a:pt x="1101" y="1202"/>
                      <a:pt x="1193" y="1169"/>
                      <a:pt x="1266" y="1102"/>
                    </a:cubicBezTo>
                    <a:cubicBezTo>
                      <a:pt x="1414" y="955"/>
                      <a:pt x="1414" y="720"/>
                      <a:pt x="1281" y="573"/>
                    </a:cubicBezTo>
                    <a:cubicBezTo>
                      <a:pt x="1060" y="396"/>
                      <a:pt x="840" y="219"/>
                      <a:pt x="604" y="58"/>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1"/>
              <p:cNvSpPr/>
              <p:nvPr/>
            </p:nvSpPr>
            <p:spPr>
              <a:xfrm>
                <a:off x="8107647" y="211019"/>
                <a:ext cx="76976" cy="61020"/>
              </a:xfrm>
              <a:custGeom>
                <a:avLst/>
                <a:gdLst/>
                <a:ahLst/>
                <a:cxnLst/>
                <a:rect l="l" t="t" r="r" b="b"/>
                <a:pathLst>
                  <a:path w="1428" h="1132" extrusionOk="0">
                    <a:moveTo>
                      <a:pt x="414" y="0"/>
                    </a:moveTo>
                    <a:cubicBezTo>
                      <a:pt x="285" y="0"/>
                      <a:pt x="157" y="65"/>
                      <a:pt x="88" y="183"/>
                    </a:cubicBezTo>
                    <a:cubicBezTo>
                      <a:pt x="0" y="360"/>
                      <a:pt x="44" y="581"/>
                      <a:pt x="221" y="684"/>
                    </a:cubicBezTo>
                    <a:cubicBezTo>
                      <a:pt x="427" y="816"/>
                      <a:pt x="618" y="948"/>
                      <a:pt x="824" y="1081"/>
                    </a:cubicBezTo>
                    <a:cubicBezTo>
                      <a:pt x="883" y="1115"/>
                      <a:pt x="947" y="1132"/>
                      <a:pt x="1010" y="1132"/>
                    </a:cubicBezTo>
                    <a:cubicBezTo>
                      <a:pt x="1135" y="1132"/>
                      <a:pt x="1256" y="1066"/>
                      <a:pt x="1325" y="948"/>
                    </a:cubicBezTo>
                    <a:cubicBezTo>
                      <a:pt x="1428" y="772"/>
                      <a:pt x="1369" y="551"/>
                      <a:pt x="1192" y="448"/>
                    </a:cubicBezTo>
                    <a:lnTo>
                      <a:pt x="603" y="51"/>
                    </a:lnTo>
                    <a:cubicBezTo>
                      <a:pt x="545" y="16"/>
                      <a:pt x="47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1"/>
              <p:cNvSpPr/>
              <p:nvPr/>
            </p:nvSpPr>
            <p:spPr>
              <a:xfrm>
                <a:off x="7983082" y="100470"/>
                <a:ext cx="79402" cy="75629"/>
              </a:xfrm>
              <a:custGeom>
                <a:avLst/>
                <a:gdLst/>
                <a:ahLst/>
                <a:cxnLst/>
                <a:rect l="l" t="t" r="r" b="b"/>
                <a:pathLst>
                  <a:path w="1473" h="1403" extrusionOk="0">
                    <a:moveTo>
                      <a:pt x="413" y="1"/>
                    </a:moveTo>
                    <a:cubicBezTo>
                      <a:pt x="317" y="1"/>
                      <a:pt x="221" y="34"/>
                      <a:pt x="148" y="100"/>
                    </a:cubicBezTo>
                    <a:cubicBezTo>
                      <a:pt x="1" y="247"/>
                      <a:pt x="1" y="483"/>
                      <a:pt x="148" y="630"/>
                    </a:cubicBezTo>
                    <a:cubicBezTo>
                      <a:pt x="383" y="821"/>
                      <a:pt x="604" y="1042"/>
                      <a:pt x="810" y="1292"/>
                    </a:cubicBezTo>
                    <a:cubicBezTo>
                      <a:pt x="884" y="1366"/>
                      <a:pt x="979" y="1403"/>
                      <a:pt x="1075" y="1403"/>
                    </a:cubicBezTo>
                    <a:cubicBezTo>
                      <a:pt x="1171" y="1403"/>
                      <a:pt x="1266" y="1366"/>
                      <a:pt x="1340" y="1292"/>
                    </a:cubicBezTo>
                    <a:cubicBezTo>
                      <a:pt x="1472" y="1145"/>
                      <a:pt x="1472" y="910"/>
                      <a:pt x="1340" y="763"/>
                    </a:cubicBezTo>
                    <a:cubicBezTo>
                      <a:pt x="1134" y="527"/>
                      <a:pt x="913" y="306"/>
                      <a:pt x="678" y="100"/>
                    </a:cubicBezTo>
                    <a:cubicBezTo>
                      <a:pt x="604" y="34"/>
                      <a:pt x="508"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1"/>
              <p:cNvSpPr/>
              <p:nvPr/>
            </p:nvSpPr>
            <p:spPr>
              <a:xfrm>
                <a:off x="7936296" y="235921"/>
                <a:ext cx="62745" cy="55199"/>
              </a:xfrm>
              <a:custGeom>
                <a:avLst/>
                <a:gdLst/>
                <a:ahLst/>
                <a:cxnLst/>
                <a:rect l="l" t="t" r="r" b="b"/>
                <a:pathLst>
                  <a:path w="1164" h="1024" extrusionOk="0">
                    <a:moveTo>
                      <a:pt x="416" y="0"/>
                    </a:moveTo>
                    <a:cubicBezTo>
                      <a:pt x="381" y="0"/>
                      <a:pt x="345" y="5"/>
                      <a:pt x="309" y="16"/>
                    </a:cubicBezTo>
                    <a:cubicBezTo>
                      <a:pt x="118" y="74"/>
                      <a:pt x="0" y="266"/>
                      <a:pt x="59" y="472"/>
                    </a:cubicBezTo>
                    <a:cubicBezTo>
                      <a:pt x="118" y="678"/>
                      <a:pt x="236" y="840"/>
                      <a:pt x="427" y="957"/>
                    </a:cubicBezTo>
                    <a:cubicBezTo>
                      <a:pt x="498" y="1004"/>
                      <a:pt x="568" y="1024"/>
                      <a:pt x="633" y="1024"/>
                    </a:cubicBezTo>
                    <a:cubicBezTo>
                      <a:pt x="958" y="1024"/>
                      <a:pt x="1163" y="521"/>
                      <a:pt x="795" y="325"/>
                    </a:cubicBezTo>
                    <a:cubicBezTo>
                      <a:pt x="780" y="310"/>
                      <a:pt x="780" y="295"/>
                      <a:pt x="766" y="280"/>
                    </a:cubicBezTo>
                    <a:cubicBezTo>
                      <a:pt x="729" y="110"/>
                      <a:pt x="582" y="0"/>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1"/>
              <p:cNvSpPr/>
              <p:nvPr/>
            </p:nvSpPr>
            <p:spPr>
              <a:xfrm>
                <a:off x="7771305" y="196736"/>
                <a:ext cx="80534" cy="58163"/>
              </a:xfrm>
              <a:custGeom>
                <a:avLst/>
                <a:gdLst/>
                <a:ahLst/>
                <a:cxnLst/>
                <a:rect l="l" t="t" r="r" b="b"/>
                <a:pathLst>
                  <a:path w="1494" h="1079" extrusionOk="0">
                    <a:moveTo>
                      <a:pt x="418" y="0"/>
                    </a:moveTo>
                    <a:cubicBezTo>
                      <a:pt x="293" y="0"/>
                      <a:pt x="172" y="66"/>
                      <a:pt x="103" y="183"/>
                    </a:cubicBezTo>
                    <a:cubicBezTo>
                      <a:pt x="0" y="360"/>
                      <a:pt x="59" y="581"/>
                      <a:pt x="236" y="684"/>
                    </a:cubicBezTo>
                    <a:cubicBezTo>
                      <a:pt x="398" y="816"/>
                      <a:pt x="574" y="919"/>
                      <a:pt x="766" y="1022"/>
                    </a:cubicBezTo>
                    <a:cubicBezTo>
                      <a:pt x="833" y="1062"/>
                      <a:pt x="898" y="1079"/>
                      <a:pt x="960" y="1079"/>
                    </a:cubicBezTo>
                    <a:cubicBezTo>
                      <a:pt x="1288" y="1079"/>
                      <a:pt x="1493" y="588"/>
                      <a:pt x="1133" y="389"/>
                    </a:cubicBezTo>
                    <a:cubicBezTo>
                      <a:pt x="957" y="286"/>
                      <a:pt x="780" y="169"/>
                      <a:pt x="604" y="51"/>
                    </a:cubicBezTo>
                    <a:cubicBezTo>
                      <a:pt x="545" y="17"/>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1"/>
              <p:cNvSpPr/>
              <p:nvPr/>
            </p:nvSpPr>
            <p:spPr>
              <a:xfrm>
                <a:off x="8107647" y="318389"/>
                <a:ext cx="69861" cy="54121"/>
              </a:xfrm>
              <a:custGeom>
                <a:avLst/>
                <a:gdLst/>
                <a:ahLst/>
                <a:cxnLst/>
                <a:rect l="l" t="t" r="r" b="b"/>
                <a:pathLst>
                  <a:path w="1296" h="1004" extrusionOk="0">
                    <a:moveTo>
                      <a:pt x="399" y="1"/>
                    </a:moveTo>
                    <a:cubicBezTo>
                      <a:pt x="242" y="1"/>
                      <a:pt x="95" y="108"/>
                      <a:pt x="59" y="266"/>
                    </a:cubicBezTo>
                    <a:cubicBezTo>
                      <a:pt x="0" y="457"/>
                      <a:pt x="118" y="664"/>
                      <a:pt x="309" y="722"/>
                    </a:cubicBezTo>
                    <a:cubicBezTo>
                      <a:pt x="291" y="715"/>
                      <a:pt x="285" y="712"/>
                      <a:pt x="285" y="712"/>
                    </a:cubicBezTo>
                    <a:lnTo>
                      <a:pt x="285" y="712"/>
                    </a:lnTo>
                    <a:cubicBezTo>
                      <a:pt x="286" y="712"/>
                      <a:pt x="357" y="741"/>
                      <a:pt x="368" y="752"/>
                    </a:cubicBezTo>
                    <a:cubicBezTo>
                      <a:pt x="383" y="752"/>
                      <a:pt x="442" y="781"/>
                      <a:pt x="471" y="811"/>
                    </a:cubicBezTo>
                    <a:cubicBezTo>
                      <a:pt x="545" y="855"/>
                      <a:pt x="618" y="899"/>
                      <a:pt x="692" y="943"/>
                    </a:cubicBezTo>
                    <a:cubicBezTo>
                      <a:pt x="753" y="984"/>
                      <a:pt x="820" y="1004"/>
                      <a:pt x="886" y="1004"/>
                    </a:cubicBezTo>
                    <a:cubicBezTo>
                      <a:pt x="1008" y="1004"/>
                      <a:pt x="1125" y="935"/>
                      <a:pt x="1192" y="811"/>
                    </a:cubicBezTo>
                    <a:cubicBezTo>
                      <a:pt x="1295" y="634"/>
                      <a:pt x="1236" y="413"/>
                      <a:pt x="1060" y="310"/>
                    </a:cubicBezTo>
                    <a:cubicBezTo>
                      <a:pt x="898" y="193"/>
                      <a:pt x="706" y="90"/>
                      <a:pt x="500" y="16"/>
                    </a:cubicBezTo>
                    <a:cubicBezTo>
                      <a:pt x="467" y="6"/>
                      <a:pt x="433"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1"/>
              <p:cNvSpPr/>
              <p:nvPr/>
            </p:nvSpPr>
            <p:spPr>
              <a:xfrm>
                <a:off x="8390573" y="304051"/>
                <a:ext cx="62152" cy="47005"/>
              </a:xfrm>
              <a:custGeom>
                <a:avLst/>
                <a:gdLst/>
                <a:ahLst/>
                <a:cxnLst/>
                <a:rect l="l" t="t" r="r" b="b"/>
                <a:pathLst>
                  <a:path w="1153" h="872" extrusionOk="0">
                    <a:moveTo>
                      <a:pt x="520" y="1"/>
                    </a:moveTo>
                    <a:cubicBezTo>
                      <a:pt x="124" y="1"/>
                      <a:pt x="1" y="602"/>
                      <a:pt x="432" y="723"/>
                    </a:cubicBezTo>
                    <a:lnTo>
                      <a:pt x="446" y="723"/>
                    </a:lnTo>
                    <a:cubicBezTo>
                      <a:pt x="523" y="820"/>
                      <a:pt x="632" y="872"/>
                      <a:pt x="743" y="872"/>
                    </a:cubicBezTo>
                    <a:cubicBezTo>
                      <a:pt x="802" y="872"/>
                      <a:pt x="861" y="857"/>
                      <a:pt x="917" y="827"/>
                    </a:cubicBezTo>
                    <a:cubicBezTo>
                      <a:pt x="1094" y="723"/>
                      <a:pt x="1153" y="488"/>
                      <a:pt x="1050" y="311"/>
                    </a:cubicBezTo>
                    <a:cubicBezTo>
                      <a:pt x="961" y="164"/>
                      <a:pt x="800" y="61"/>
                      <a:pt x="638" y="17"/>
                    </a:cubicBezTo>
                    <a:cubicBezTo>
                      <a:pt x="596" y="6"/>
                      <a:pt x="5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1"/>
              <p:cNvSpPr/>
              <p:nvPr/>
            </p:nvSpPr>
            <p:spPr>
              <a:xfrm>
                <a:off x="8478863" y="260608"/>
                <a:ext cx="72502" cy="61883"/>
              </a:xfrm>
              <a:custGeom>
                <a:avLst/>
                <a:gdLst/>
                <a:ahLst/>
                <a:cxnLst/>
                <a:rect l="l" t="t" r="r" b="b"/>
                <a:pathLst>
                  <a:path w="1345" h="1148" extrusionOk="0">
                    <a:moveTo>
                      <a:pt x="499" y="1"/>
                    </a:moveTo>
                    <a:cubicBezTo>
                      <a:pt x="248" y="1"/>
                      <a:pt x="1" y="266"/>
                      <a:pt x="162" y="558"/>
                    </a:cubicBezTo>
                    <a:cubicBezTo>
                      <a:pt x="265" y="735"/>
                      <a:pt x="398" y="897"/>
                      <a:pt x="560" y="1029"/>
                    </a:cubicBezTo>
                    <a:cubicBezTo>
                      <a:pt x="640" y="1113"/>
                      <a:pt x="731" y="1148"/>
                      <a:pt x="818" y="1148"/>
                    </a:cubicBezTo>
                    <a:cubicBezTo>
                      <a:pt x="1099" y="1148"/>
                      <a:pt x="1344" y="784"/>
                      <a:pt x="1075" y="514"/>
                    </a:cubicBezTo>
                    <a:cubicBezTo>
                      <a:pt x="1016" y="470"/>
                      <a:pt x="957" y="411"/>
                      <a:pt x="898" y="352"/>
                    </a:cubicBezTo>
                    <a:lnTo>
                      <a:pt x="883" y="337"/>
                    </a:lnTo>
                    <a:lnTo>
                      <a:pt x="869" y="293"/>
                    </a:lnTo>
                    <a:cubicBezTo>
                      <a:pt x="854" y="264"/>
                      <a:pt x="825" y="234"/>
                      <a:pt x="810" y="190"/>
                    </a:cubicBezTo>
                    <a:cubicBezTo>
                      <a:pt x="731" y="56"/>
                      <a:pt x="615" y="1"/>
                      <a:pt x="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1"/>
              <p:cNvSpPr/>
              <p:nvPr/>
            </p:nvSpPr>
            <p:spPr>
              <a:xfrm>
                <a:off x="8486571" y="171618"/>
                <a:ext cx="79618" cy="57840"/>
              </a:xfrm>
              <a:custGeom>
                <a:avLst/>
                <a:gdLst/>
                <a:ahLst/>
                <a:cxnLst/>
                <a:rect l="l" t="t" r="r" b="b"/>
                <a:pathLst>
                  <a:path w="1477" h="1073" extrusionOk="0">
                    <a:moveTo>
                      <a:pt x="525" y="0"/>
                    </a:moveTo>
                    <a:cubicBezTo>
                      <a:pt x="137" y="0"/>
                      <a:pt x="1" y="616"/>
                      <a:pt x="446" y="738"/>
                    </a:cubicBezTo>
                    <a:cubicBezTo>
                      <a:pt x="461" y="738"/>
                      <a:pt x="534" y="767"/>
                      <a:pt x="534" y="767"/>
                    </a:cubicBezTo>
                    <a:cubicBezTo>
                      <a:pt x="564" y="782"/>
                      <a:pt x="608" y="796"/>
                      <a:pt x="637" y="826"/>
                    </a:cubicBezTo>
                    <a:lnTo>
                      <a:pt x="696" y="855"/>
                    </a:lnTo>
                    <a:lnTo>
                      <a:pt x="711" y="870"/>
                    </a:lnTo>
                    <a:cubicBezTo>
                      <a:pt x="740" y="899"/>
                      <a:pt x="770" y="929"/>
                      <a:pt x="814" y="973"/>
                    </a:cubicBezTo>
                    <a:cubicBezTo>
                      <a:pt x="888" y="1039"/>
                      <a:pt x="980" y="1072"/>
                      <a:pt x="1072" y="1072"/>
                    </a:cubicBezTo>
                    <a:cubicBezTo>
                      <a:pt x="1164" y="1072"/>
                      <a:pt x="1255" y="1039"/>
                      <a:pt x="1329" y="973"/>
                    </a:cubicBezTo>
                    <a:cubicBezTo>
                      <a:pt x="1476" y="826"/>
                      <a:pt x="1476" y="590"/>
                      <a:pt x="1329" y="443"/>
                    </a:cubicBezTo>
                    <a:cubicBezTo>
                      <a:pt x="1138" y="237"/>
                      <a:pt x="902" y="90"/>
                      <a:pt x="637" y="16"/>
                    </a:cubicBezTo>
                    <a:cubicBezTo>
                      <a:pt x="598" y="5"/>
                      <a:pt x="561" y="0"/>
                      <a:pt x="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1"/>
              <p:cNvSpPr/>
              <p:nvPr/>
            </p:nvSpPr>
            <p:spPr>
              <a:xfrm>
                <a:off x="8635931" y="250636"/>
                <a:ext cx="76976" cy="64470"/>
              </a:xfrm>
              <a:custGeom>
                <a:avLst/>
                <a:gdLst/>
                <a:ahLst/>
                <a:cxnLst/>
                <a:rect l="l" t="t" r="r" b="b"/>
                <a:pathLst>
                  <a:path w="1428" h="1196" extrusionOk="0">
                    <a:moveTo>
                      <a:pt x="418" y="1"/>
                    </a:moveTo>
                    <a:cubicBezTo>
                      <a:pt x="293" y="1"/>
                      <a:pt x="172" y="66"/>
                      <a:pt x="103" y="184"/>
                    </a:cubicBezTo>
                    <a:cubicBezTo>
                      <a:pt x="0" y="361"/>
                      <a:pt x="59" y="581"/>
                      <a:pt x="236" y="684"/>
                    </a:cubicBezTo>
                    <a:cubicBezTo>
                      <a:pt x="427" y="802"/>
                      <a:pt x="589" y="949"/>
                      <a:pt x="751" y="1096"/>
                    </a:cubicBezTo>
                    <a:cubicBezTo>
                      <a:pt x="824" y="1163"/>
                      <a:pt x="920" y="1196"/>
                      <a:pt x="1016" y="1196"/>
                    </a:cubicBezTo>
                    <a:cubicBezTo>
                      <a:pt x="1111" y="1196"/>
                      <a:pt x="1207" y="1163"/>
                      <a:pt x="1281" y="1096"/>
                    </a:cubicBezTo>
                    <a:cubicBezTo>
                      <a:pt x="1428" y="949"/>
                      <a:pt x="1428" y="714"/>
                      <a:pt x="1281" y="567"/>
                    </a:cubicBezTo>
                    <a:cubicBezTo>
                      <a:pt x="1075" y="375"/>
                      <a:pt x="854" y="199"/>
                      <a:pt x="604"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1"/>
              <p:cNvSpPr/>
              <p:nvPr/>
            </p:nvSpPr>
            <p:spPr>
              <a:xfrm>
                <a:off x="8750956" y="193879"/>
                <a:ext cx="79079" cy="57948"/>
              </a:xfrm>
              <a:custGeom>
                <a:avLst/>
                <a:gdLst/>
                <a:ahLst/>
                <a:cxnLst/>
                <a:rect l="l" t="t" r="r" b="b"/>
                <a:pathLst>
                  <a:path w="1467" h="1075" extrusionOk="0">
                    <a:moveTo>
                      <a:pt x="408" y="0"/>
                    </a:moveTo>
                    <a:cubicBezTo>
                      <a:pt x="242" y="0"/>
                      <a:pt x="95" y="108"/>
                      <a:pt x="59" y="266"/>
                    </a:cubicBezTo>
                    <a:cubicBezTo>
                      <a:pt x="0" y="457"/>
                      <a:pt x="118" y="663"/>
                      <a:pt x="309" y="722"/>
                    </a:cubicBezTo>
                    <a:lnTo>
                      <a:pt x="339" y="737"/>
                    </a:lnTo>
                    <a:lnTo>
                      <a:pt x="383" y="751"/>
                    </a:lnTo>
                    <a:cubicBezTo>
                      <a:pt x="427" y="766"/>
                      <a:pt x="456" y="796"/>
                      <a:pt x="501" y="825"/>
                    </a:cubicBezTo>
                    <a:lnTo>
                      <a:pt x="589" y="869"/>
                    </a:lnTo>
                    <a:cubicBezTo>
                      <a:pt x="618" y="899"/>
                      <a:pt x="648" y="928"/>
                      <a:pt x="677" y="957"/>
                    </a:cubicBezTo>
                    <a:cubicBezTo>
                      <a:pt x="759" y="1040"/>
                      <a:pt x="851" y="1074"/>
                      <a:pt x="938" y="1074"/>
                    </a:cubicBezTo>
                    <a:cubicBezTo>
                      <a:pt x="1224" y="1074"/>
                      <a:pt x="1467" y="702"/>
                      <a:pt x="1207" y="442"/>
                    </a:cubicBezTo>
                    <a:cubicBezTo>
                      <a:pt x="1001" y="251"/>
                      <a:pt x="765" y="104"/>
                      <a:pt x="515" y="16"/>
                    </a:cubicBezTo>
                    <a:cubicBezTo>
                      <a:pt x="479" y="5"/>
                      <a:pt x="443"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1"/>
              <p:cNvSpPr/>
              <p:nvPr/>
            </p:nvSpPr>
            <p:spPr>
              <a:xfrm>
                <a:off x="8858812" y="318820"/>
                <a:ext cx="67866" cy="58002"/>
              </a:xfrm>
              <a:custGeom>
                <a:avLst/>
                <a:gdLst/>
                <a:ahLst/>
                <a:cxnLst/>
                <a:rect l="l" t="t" r="r" b="b"/>
                <a:pathLst>
                  <a:path w="1259" h="1076" extrusionOk="0">
                    <a:moveTo>
                      <a:pt x="398" y="1"/>
                    </a:moveTo>
                    <a:cubicBezTo>
                      <a:pt x="302" y="1"/>
                      <a:pt x="207" y="37"/>
                      <a:pt x="133" y="111"/>
                    </a:cubicBezTo>
                    <a:cubicBezTo>
                      <a:pt x="1" y="258"/>
                      <a:pt x="1" y="479"/>
                      <a:pt x="133" y="626"/>
                    </a:cubicBezTo>
                    <a:lnTo>
                      <a:pt x="472" y="965"/>
                    </a:lnTo>
                    <a:cubicBezTo>
                      <a:pt x="549" y="1042"/>
                      <a:pt x="637" y="1075"/>
                      <a:pt x="722" y="1075"/>
                    </a:cubicBezTo>
                    <a:cubicBezTo>
                      <a:pt x="1007" y="1075"/>
                      <a:pt x="1259" y="707"/>
                      <a:pt x="987" y="435"/>
                    </a:cubicBezTo>
                    <a:lnTo>
                      <a:pt x="663" y="111"/>
                    </a:ln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1"/>
              <p:cNvSpPr/>
              <p:nvPr/>
            </p:nvSpPr>
            <p:spPr>
              <a:xfrm>
                <a:off x="8761251" y="368516"/>
                <a:ext cx="68783" cy="54606"/>
              </a:xfrm>
              <a:custGeom>
                <a:avLst/>
                <a:gdLst/>
                <a:ahLst/>
                <a:cxnLst/>
                <a:rect l="l" t="t" r="r" b="b"/>
                <a:pathLst>
                  <a:path w="1276" h="1013" extrusionOk="0">
                    <a:moveTo>
                      <a:pt x="415" y="0"/>
                    </a:moveTo>
                    <a:cubicBezTo>
                      <a:pt x="287" y="0"/>
                      <a:pt x="162" y="72"/>
                      <a:pt x="104" y="190"/>
                    </a:cubicBezTo>
                    <a:cubicBezTo>
                      <a:pt x="0" y="366"/>
                      <a:pt x="59" y="587"/>
                      <a:pt x="236" y="690"/>
                    </a:cubicBezTo>
                    <a:cubicBezTo>
                      <a:pt x="251" y="705"/>
                      <a:pt x="280" y="734"/>
                      <a:pt x="310" y="749"/>
                    </a:cubicBezTo>
                    <a:lnTo>
                      <a:pt x="324" y="764"/>
                    </a:lnTo>
                    <a:lnTo>
                      <a:pt x="339" y="764"/>
                    </a:lnTo>
                    <a:cubicBezTo>
                      <a:pt x="383" y="808"/>
                      <a:pt x="442" y="852"/>
                      <a:pt x="486" y="896"/>
                    </a:cubicBezTo>
                    <a:cubicBezTo>
                      <a:pt x="568" y="978"/>
                      <a:pt x="660" y="1013"/>
                      <a:pt x="747" y="1013"/>
                    </a:cubicBezTo>
                    <a:cubicBezTo>
                      <a:pt x="1033" y="1013"/>
                      <a:pt x="1276" y="641"/>
                      <a:pt x="1016" y="381"/>
                    </a:cubicBezTo>
                    <a:cubicBezTo>
                      <a:pt x="883" y="263"/>
                      <a:pt x="751" y="146"/>
                      <a:pt x="604" y="57"/>
                    </a:cubicBezTo>
                    <a:cubicBezTo>
                      <a:pt x="545" y="18"/>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1"/>
              <p:cNvSpPr/>
              <p:nvPr/>
            </p:nvSpPr>
            <p:spPr>
              <a:xfrm>
                <a:off x="8595074" y="325019"/>
                <a:ext cx="60643" cy="58056"/>
              </a:xfrm>
              <a:custGeom>
                <a:avLst/>
                <a:gdLst/>
                <a:ahLst/>
                <a:cxnLst/>
                <a:rect l="l" t="t" r="r" b="b"/>
                <a:pathLst>
                  <a:path w="1125" h="1077" extrusionOk="0">
                    <a:moveTo>
                      <a:pt x="447" y="0"/>
                    </a:moveTo>
                    <a:cubicBezTo>
                      <a:pt x="210" y="0"/>
                      <a:pt x="0" y="227"/>
                      <a:pt x="81" y="482"/>
                    </a:cubicBezTo>
                    <a:cubicBezTo>
                      <a:pt x="170" y="702"/>
                      <a:pt x="332" y="894"/>
                      <a:pt x="523" y="1026"/>
                    </a:cubicBezTo>
                    <a:cubicBezTo>
                      <a:pt x="582" y="1061"/>
                      <a:pt x="645" y="1077"/>
                      <a:pt x="708" y="1077"/>
                    </a:cubicBezTo>
                    <a:cubicBezTo>
                      <a:pt x="833" y="1077"/>
                      <a:pt x="954" y="1011"/>
                      <a:pt x="1023" y="894"/>
                    </a:cubicBezTo>
                    <a:cubicBezTo>
                      <a:pt x="1125" y="720"/>
                      <a:pt x="1069" y="503"/>
                      <a:pt x="913" y="398"/>
                    </a:cubicBezTo>
                    <a:lnTo>
                      <a:pt x="913" y="398"/>
                    </a:lnTo>
                    <a:cubicBezTo>
                      <a:pt x="904" y="391"/>
                      <a:pt x="895" y="383"/>
                      <a:pt x="891" y="379"/>
                    </a:cubicBezTo>
                    <a:lnTo>
                      <a:pt x="847" y="349"/>
                    </a:lnTo>
                    <a:lnTo>
                      <a:pt x="817" y="290"/>
                    </a:lnTo>
                    <a:cubicBezTo>
                      <a:pt x="808" y="281"/>
                      <a:pt x="792" y="248"/>
                      <a:pt x="790" y="248"/>
                    </a:cubicBezTo>
                    <a:lnTo>
                      <a:pt x="790" y="248"/>
                    </a:lnTo>
                    <a:cubicBezTo>
                      <a:pt x="789" y="248"/>
                      <a:pt x="790" y="251"/>
                      <a:pt x="793" y="261"/>
                    </a:cubicBezTo>
                    <a:lnTo>
                      <a:pt x="793" y="261"/>
                    </a:lnTo>
                    <a:cubicBezTo>
                      <a:pt x="761" y="173"/>
                      <a:pt x="707" y="108"/>
                      <a:pt x="641" y="55"/>
                    </a:cubicBezTo>
                    <a:cubicBezTo>
                      <a:pt x="577" y="17"/>
                      <a:pt x="51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1"/>
              <p:cNvSpPr/>
              <p:nvPr/>
            </p:nvSpPr>
            <p:spPr>
              <a:xfrm>
                <a:off x="8654688" y="461171"/>
                <a:ext cx="105061" cy="86895"/>
              </a:xfrm>
              <a:custGeom>
                <a:avLst/>
                <a:gdLst/>
                <a:ahLst/>
                <a:cxnLst/>
                <a:rect l="l" t="t" r="r" b="b"/>
                <a:pathLst>
                  <a:path w="1949" h="1612" extrusionOk="0">
                    <a:moveTo>
                      <a:pt x="534" y="0"/>
                    </a:moveTo>
                    <a:cubicBezTo>
                      <a:pt x="246" y="0"/>
                      <a:pt x="1" y="364"/>
                      <a:pt x="270" y="634"/>
                    </a:cubicBezTo>
                    <a:cubicBezTo>
                      <a:pt x="594" y="987"/>
                      <a:pt x="947" y="1296"/>
                      <a:pt x="1345" y="1561"/>
                    </a:cubicBezTo>
                    <a:cubicBezTo>
                      <a:pt x="1404" y="1596"/>
                      <a:pt x="1467" y="1612"/>
                      <a:pt x="1530" y="1612"/>
                    </a:cubicBezTo>
                    <a:cubicBezTo>
                      <a:pt x="1655" y="1612"/>
                      <a:pt x="1776" y="1546"/>
                      <a:pt x="1845" y="1429"/>
                    </a:cubicBezTo>
                    <a:cubicBezTo>
                      <a:pt x="1948" y="1252"/>
                      <a:pt x="1889" y="1031"/>
                      <a:pt x="1713" y="914"/>
                    </a:cubicBezTo>
                    <a:cubicBezTo>
                      <a:pt x="1374" y="693"/>
                      <a:pt x="1065" y="413"/>
                      <a:pt x="800" y="119"/>
                    </a:cubicBezTo>
                    <a:cubicBezTo>
                      <a:pt x="717"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1"/>
              <p:cNvSpPr/>
              <p:nvPr/>
            </p:nvSpPr>
            <p:spPr>
              <a:xfrm>
                <a:off x="8519073" y="432603"/>
                <a:ext cx="61398" cy="50455"/>
              </a:xfrm>
              <a:custGeom>
                <a:avLst/>
                <a:gdLst/>
                <a:ahLst/>
                <a:cxnLst/>
                <a:rect l="l" t="t" r="r" b="b"/>
                <a:pathLst>
                  <a:path w="1139" h="936" extrusionOk="0">
                    <a:moveTo>
                      <a:pt x="533" y="1"/>
                    </a:moveTo>
                    <a:cubicBezTo>
                      <a:pt x="245" y="1"/>
                      <a:pt x="0" y="365"/>
                      <a:pt x="270" y="634"/>
                    </a:cubicBezTo>
                    <a:lnTo>
                      <a:pt x="476" y="826"/>
                    </a:lnTo>
                    <a:cubicBezTo>
                      <a:pt x="542" y="899"/>
                      <a:pt x="634" y="936"/>
                      <a:pt x="728" y="936"/>
                    </a:cubicBezTo>
                    <a:cubicBezTo>
                      <a:pt x="822" y="936"/>
                      <a:pt x="917" y="899"/>
                      <a:pt x="991" y="826"/>
                    </a:cubicBezTo>
                    <a:cubicBezTo>
                      <a:pt x="1138" y="693"/>
                      <a:pt x="1138" y="458"/>
                      <a:pt x="991" y="310"/>
                    </a:cubicBezTo>
                    <a:lnTo>
                      <a:pt x="800" y="119"/>
                    </a:lnTo>
                    <a:cubicBezTo>
                      <a:pt x="716" y="36"/>
                      <a:pt x="623" y="1"/>
                      <a:pt x="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1"/>
              <p:cNvSpPr/>
              <p:nvPr/>
            </p:nvSpPr>
            <p:spPr>
              <a:xfrm>
                <a:off x="8432077" y="471951"/>
                <a:ext cx="69052" cy="61883"/>
              </a:xfrm>
              <a:custGeom>
                <a:avLst/>
                <a:gdLst/>
                <a:ahLst/>
                <a:cxnLst/>
                <a:rect l="l" t="t" r="r" b="b"/>
                <a:pathLst>
                  <a:path w="1281" h="1148" extrusionOk="0">
                    <a:moveTo>
                      <a:pt x="418" y="1"/>
                    </a:moveTo>
                    <a:cubicBezTo>
                      <a:pt x="293" y="1"/>
                      <a:pt x="172" y="66"/>
                      <a:pt x="103" y="184"/>
                    </a:cubicBezTo>
                    <a:cubicBezTo>
                      <a:pt x="0" y="360"/>
                      <a:pt x="59" y="581"/>
                      <a:pt x="236" y="699"/>
                    </a:cubicBezTo>
                    <a:cubicBezTo>
                      <a:pt x="280" y="714"/>
                      <a:pt x="309" y="743"/>
                      <a:pt x="353" y="773"/>
                    </a:cubicBezTo>
                    <a:cubicBezTo>
                      <a:pt x="353" y="773"/>
                      <a:pt x="368" y="773"/>
                      <a:pt x="368" y="787"/>
                    </a:cubicBezTo>
                    <a:lnTo>
                      <a:pt x="427" y="817"/>
                    </a:lnTo>
                    <a:cubicBezTo>
                      <a:pt x="486" y="890"/>
                      <a:pt x="559" y="964"/>
                      <a:pt x="618" y="1037"/>
                    </a:cubicBezTo>
                    <a:cubicBezTo>
                      <a:pt x="692" y="1111"/>
                      <a:pt x="787" y="1148"/>
                      <a:pt x="883" y="1148"/>
                    </a:cubicBezTo>
                    <a:cubicBezTo>
                      <a:pt x="979" y="1148"/>
                      <a:pt x="1074" y="1111"/>
                      <a:pt x="1148" y="1037"/>
                    </a:cubicBezTo>
                    <a:cubicBezTo>
                      <a:pt x="1280" y="890"/>
                      <a:pt x="1280" y="655"/>
                      <a:pt x="1148" y="508"/>
                    </a:cubicBezTo>
                    <a:cubicBezTo>
                      <a:pt x="986" y="331"/>
                      <a:pt x="810" y="169"/>
                      <a:pt x="604" y="51"/>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1"/>
              <p:cNvSpPr/>
              <p:nvPr/>
            </p:nvSpPr>
            <p:spPr>
              <a:xfrm>
                <a:off x="8315921" y="504075"/>
                <a:ext cx="68244" cy="47221"/>
              </a:xfrm>
              <a:custGeom>
                <a:avLst/>
                <a:gdLst/>
                <a:ahLst/>
                <a:cxnLst/>
                <a:rect l="l" t="t" r="r" b="b"/>
                <a:pathLst>
                  <a:path w="1266" h="876" extrusionOk="0">
                    <a:moveTo>
                      <a:pt x="526" y="1"/>
                    </a:moveTo>
                    <a:cubicBezTo>
                      <a:pt x="240" y="1"/>
                      <a:pt x="1" y="373"/>
                      <a:pt x="271" y="633"/>
                    </a:cubicBezTo>
                    <a:cubicBezTo>
                      <a:pt x="345" y="706"/>
                      <a:pt x="433" y="780"/>
                      <a:pt x="536" y="824"/>
                    </a:cubicBezTo>
                    <a:cubicBezTo>
                      <a:pt x="601" y="860"/>
                      <a:pt x="665" y="876"/>
                      <a:pt x="725" y="876"/>
                    </a:cubicBezTo>
                    <a:cubicBezTo>
                      <a:pt x="1057" y="876"/>
                      <a:pt x="1266" y="389"/>
                      <a:pt x="904" y="177"/>
                    </a:cubicBezTo>
                    <a:lnTo>
                      <a:pt x="904" y="177"/>
                    </a:lnTo>
                    <a:lnTo>
                      <a:pt x="904" y="191"/>
                    </a:lnTo>
                    <a:cubicBezTo>
                      <a:pt x="875" y="177"/>
                      <a:pt x="845" y="147"/>
                      <a:pt x="816" y="132"/>
                    </a:cubicBezTo>
                    <a:lnTo>
                      <a:pt x="787" y="118"/>
                    </a:lnTo>
                    <a:cubicBezTo>
                      <a:pt x="704" y="35"/>
                      <a:pt x="61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1"/>
              <p:cNvSpPr/>
              <p:nvPr/>
            </p:nvSpPr>
            <p:spPr>
              <a:xfrm>
                <a:off x="8264661" y="411259"/>
                <a:ext cx="51641" cy="39674"/>
              </a:xfrm>
              <a:custGeom>
                <a:avLst/>
                <a:gdLst/>
                <a:ahLst/>
                <a:cxnLst/>
                <a:rect l="l" t="t" r="r" b="b"/>
                <a:pathLst>
                  <a:path w="958" h="736" extrusionOk="0">
                    <a:moveTo>
                      <a:pt x="487" y="0"/>
                    </a:moveTo>
                    <a:cubicBezTo>
                      <a:pt x="1" y="0"/>
                      <a:pt x="1" y="736"/>
                      <a:pt x="487" y="736"/>
                    </a:cubicBezTo>
                    <a:cubicBezTo>
                      <a:pt x="958" y="736"/>
                      <a:pt x="95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1"/>
              <p:cNvSpPr/>
              <p:nvPr/>
            </p:nvSpPr>
            <p:spPr>
              <a:xfrm>
                <a:off x="8153625" y="450552"/>
                <a:ext cx="80157" cy="61074"/>
              </a:xfrm>
              <a:custGeom>
                <a:avLst/>
                <a:gdLst/>
                <a:ahLst/>
                <a:cxnLst/>
                <a:rect l="l" t="t" r="r" b="b"/>
                <a:pathLst>
                  <a:path w="1487" h="1133" extrusionOk="0">
                    <a:moveTo>
                      <a:pt x="419" y="0"/>
                    </a:moveTo>
                    <a:cubicBezTo>
                      <a:pt x="293" y="0"/>
                      <a:pt x="172" y="66"/>
                      <a:pt x="104" y="184"/>
                    </a:cubicBezTo>
                    <a:cubicBezTo>
                      <a:pt x="1" y="360"/>
                      <a:pt x="60" y="581"/>
                      <a:pt x="236" y="684"/>
                    </a:cubicBezTo>
                    <a:cubicBezTo>
                      <a:pt x="442" y="772"/>
                      <a:pt x="633" y="890"/>
                      <a:pt x="825" y="1022"/>
                    </a:cubicBezTo>
                    <a:cubicBezTo>
                      <a:pt x="898" y="1096"/>
                      <a:pt x="990" y="1133"/>
                      <a:pt x="1082" y="1133"/>
                    </a:cubicBezTo>
                    <a:cubicBezTo>
                      <a:pt x="1174" y="1133"/>
                      <a:pt x="1266" y="1096"/>
                      <a:pt x="1340" y="1022"/>
                    </a:cubicBezTo>
                    <a:cubicBezTo>
                      <a:pt x="1487" y="890"/>
                      <a:pt x="1487" y="654"/>
                      <a:pt x="1340" y="507"/>
                    </a:cubicBezTo>
                    <a:cubicBezTo>
                      <a:pt x="1119" y="331"/>
                      <a:pt x="869" y="169"/>
                      <a:pt x="604" y="51"/>
                    </a:cubicBezTo>
                    <a:cubicBezTo>
                      <a:pt x="545" y="17"/>
                      <a:pt x="481"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1"/>
              <p:cNvSpPr/>
              <p:nvPr/>
            </p:nvSpPr>
            <p:spPr>
              <a:xfrm>
                <a:off x="8021944" y="371966"/>
                <a:ext cx="65117" cy="57355"/>
              </a:xfrm>
              <a:custGeom>
                <a:avLst/>
                <a:gdLst/>
                <a:ahLst/>
                <a:cxnLst/>
                <a:rect l="l" t="t" r="r" b="b"/>
                <a:pathLst>
                  <a:path w="1208" h="1064" extrusionOk="0">
                    <a:moveTo>
                      <a:pt x="407" y="1"/>
                    </a:moveTo>
                    <a:cubicBezTo>
                      <a:pt x="313" y="1"/>
                      <a:pt x="221" y="37"/>
                      <a:pt x="148" y="111"/>
                    </a:cubicBezTo>
                    <a:cubicBezTo>
                      <a:pt x="1" y="258"/>
                      <a:pt x="1" y="494"/>
                      <a:pt x="148" y="641"/>
                    </a:cubicBezTo>
                    <a:cubicBezTo>
                      <a:pt x="280" y="744"/>
                      <a:pt x="413" y="847"/>
                      <a:pt x="545" y="965"/>
                    </a:cubicBezTo>
                    <a:cubicBezTo>
                      <a:pt x="619" y="1031"/>
                      <a:pt x="714" y="1064"/>
                      <a:pt x="810" y="1064"/>
                    </a:cubicBezTo>
                    <a:cubicBezTo>
                      <a:pt x="906" y="1064"/>
                      <a:pt x="1001" y="1031"/>
                      <a:pt x="1075" y="965"/>
                    </a:cubicBezTo>
                    <a:cubicBezTo>
                      <a:pt x="1207" y="817"/>
                      <a:pt x="1207" y="582"/>
                      <a:pt x="1075" y="449"/>
                    </a:cubicBezTo>
                    <a:lnTo>
                      <a:pt x="678" y="111"/>
                    </a:lnTo>
                    <a:cubicBezTo>
                      <a:pt x="597" y="37"/>
                      <a:pt x="50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1"/>
              <p:cNvSpPr/>
              <p:nvPr/>
            </p:nvSpPr>
            <p:spPr>
              <a:xfrm>
                <a:off x="7889995" y="350244"/>
                <a:ext cx="80480" cy="64848"/>
              </a:xfrm>
              <a:custGeom>
                <a:avLst/>
                <a:gdLst/>
                <a:ahLst/>
                <a:cxnLst/>
                <a:rect l="l" t="t" r="r" b="b"/>
                <a:pathLst>
                  <a:path w="1493" h="1203" extrusionOk="0">
                    <a:moveTo>
                      <a:pt x="530" y="0"/>
                    </a:moveTo>
                    <a:cubicBezTo>
                      <a:pt x="203" y="0"/>
                      <a:pt x="0" y="480"/>
                      <a:pt x="359" y="691"/>
                    </a:cubicBezTo>
                    <a:cubicBezTo>
                      <a:pt x="403" y="720"/>
                      <a:pt x="447" y="735"/>
                      <a:pt x="491" y="764"/>
                    </a:cubicBezTo>
                    <a:lnTo>
                      <a:pt x="536" y="808"/>
                    </a:lnTo>
                    <a:lnTo>
                      <a:pt x="580" y="838"/>
                    </a:lnTo>
                    <a:cubicBezTo>
                      <a:pt x="609" y="867"/>
                      <a:pt x="653" y="897"/>
                      <a:pt x="683" y="941"/>
                    </a:cubicBezTo>
                    <a:lnTo>
                      <a:pt x="727" y="985"/>
                    </a:lnTo>
                    <a:lnTo>
                      <a:pt x="742" y="1000"/>
                    </a:lnTo>
                    <a:lnTo>
                      <a:pt x="756" y="1014"/>
                    </a:lnTo>
                    <a:cubicBezTo>
                      <a:pt x="827" y="1136"/>
                      <a:pt x="955" y="1202"/>
                      <a:pt x="1085" y="1202"/>
                    </a:cubicBezTo>
                    <a:cubicBezTo>
                      <a:pt x="1143" y="1202"/>
                      <a:pt x="1202" y="1189"/>
                      <a:pt x="1257" y="1162"/>
                    </a:cubicBezTo>
                    <a:cubicBezTo>
                      <a:pt x="1433" y="1044"/>
                      <a:pt x="1492" y="823"/>
                      <a:pt x="1389" y="646"/>
                    </a:cubicBezTo>
                    <a:cubicBezTo>
                      <a:pt x="1213" y="396"/>
                      <a:pt x="992" y="205"/>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1"/>
              <p:cNvSpPr/>
              <p:nvPr/>
            </p:nvSpPr>
            <p:spPr>
              <a:xfrm>
                <a:off x="7754865" y="332295"/>
                <a:ext cx="92393" cy="75467"/>
              </a:xfrm>
              <a:custGeom>
                <a:avLst/>
                <a:gdLst/>
                <a:ahLst/>
                <a:cxnLst/>
                <a:rect l="l" t="t" r="r" b="b"/>
                <a:pathLst>
                  <a:path w="1714" h="1400" extrusionOk="0">
                    <a:moveTo>
                      <a:pt x="540" y="1"/>
                    </a:moveTo>
                    <a:cubicBezTo>
                      <a:pt x="255" y="1"/>
                      <a:pt x="1" y="366"/>
                      <a:pt x="261" y="626"/>
                    </a:cubicBezTo>
                    <a:lnTo>
                      <a:pt x="923" y="1289"/>
                    </a:lnTo>
                    <a:cubicBezTo>
                      <a:pt x="1001" y="1366"/>
                      <a:pt x="1089" y="1399"/>
                      <a:pt x="1175" y="1399"/>
                    </a:cubicBezTo>
                    <a:cubicBezTo>
                      <a:pt x="1460" y="1399"/>
                      <a:pt x="1714" y="1034"/>
                      <a:pt x="1453" y="773"/>
                    </a:cubicBezTo>
                    <a:lnTo>
                      <a:pt x="791" y="111"/>
                    </a:lnTo>
                    <a:cubicBezTo>
                      <a:pt x="713" y="33"/>
                      <a:pt x="625"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1"/>
              <p:cNvSpPr/>
              <p:nvPr/>
            </p:nvSpPr>
            <p:spPr>
              <a:xfrm>
                <a:off x="7889941" y="474807"/>
                <a:ext cx="68621" cy="54498"/>
              </a:xfrm>
              <a:custGeom>
                <a:avLst/>
                <a:gdLst/>
                <a:ahLst/>
                <a:cxnLst/>
                <a:rect l="l" t="t" r="r" b="b"/>
                <a:pathLst>
                  <a:path w="1273" h="1011" extrusionOk="0">
                    <a:moveTo>
                      <a:pt x="534" y="1"/>
                    </a:moveTo>
                    <a:cubicBezTo>
                      <a:pt x="205" y="1"/>
                      <a:pt x="0" y="494"/>
                      <a:pt x="360" y="705"/>
                    </a:cubicBezTo>
                    <a:cubicBezTo>
                      <a:pt x="375" y="720"/>
                      <a:pt x="404" y="734"/>
                      <a:pt x="434" y="749"/>
                    </a:cubicBezTo>
                    <a:lnTo>
                      <a:pt x="478" y="778"/>
                    </a:lnTo>
                    <a:cubicBezTo>
                      <a:pt x="522" y="808"/>
                      <a:pt x="566" y="852"/>
                      <a:pt x="610" y="911"/>
                    </a:cubicBezTo>
                    <a:cubicBezTo>
                      <a:pt x="684" y="977"/>
                      <a:pt x="779" y="1010"/>
                      <a:pt x="875" y="1010"/>
                    </a:cubicBezTo>
                    <a:cubicBezTo>
                      <a:pt x="971" y="1010"/>
                      <a:pt x="1066" y="977"/>
                      <a:pt x="1140" y="911"/>
                    </a:cubicBezTo>
                    <a:cubicBezTo>
                      <a:pt x="1272" y="764"/>
                      <a:pt x="1272" y="528"/>
                      <a:pt x="1125" y="381"/>
                    </a:cubicBezTo>
                    <a:cubicBezTo>
                      <a:pt x="1022" y="249"/>
                      <a:pt x="875" y="146"/>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1"/>
              <p:cNvSpPr/>
              <p:nvPr/>
            </p:nvSpPr>
            <p:spPr>
              <a:xfrm>
                <a:off x="8064796" y="496367"/>
                <a:ext cx="96652" cy="72287"/>
              </a:xfrm>
              <a:custGeom>
                <a:avLst/>
                <a:gdLst/>
                <a:ahLst/>
                <a:cxnLst/>
                <a:rect l="l" t="t" r="r" b="b"/>
                <a:pathLst>
                  <a:path w="1793" h="1341" extrusionOk="0">
                    <a:moveTo>
                      <a:pt x="412" y="0"/>
                    </a:moveTo>
                    <a:cubicBezTo>
                      <a:pt x="250" y="0"/>
                      <a:pt x="94" y="101"/>
                      <a:pt x="45" y="275"/>
                    </a:cubicBezTo>
                    <a:cubicBezTo>
                      <a:pt x="0" y="467"/>
                      <a:pt x="118" y="673"/>
                      <a:pt x="309" y="732"/>
                    </a:cubicBezTo>
                    <a:cubicBezTo>
                      <a:pt x="574" y="849"/>
                      <a:pt x="810" y="1026"/>
                      <a:pt x="1001" y="1232"/>
                    </a:cubicBezTo>
                    <a:cubicBezTo>
                      <a:pt x="1081" y="1309"/>
                      <a:pt x="1170" y="1341"/>
                      <a:pt x="1254" y="1341"/>
                    </a:cubicBezTo>
                    <a:cubicBezTo>
                      <a:pt x="1544" y="1341"/>
                      <a:pt x="1793" y="967"/>
                      <a:pt x="1531" y="717"/>
                    </a:cubicBezTo>
                    <a:cubicBezTo>
                      <a:pt x="1237" y="408"/>
                      <a:pt x="883" y="172"/>
                      <a:pt x="501" y="10"/>
                    </a:cubicBezTo>
                    <a:cubicBezTo>
                      <a:pt x="471" y="4"/>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1"/>
              <p:cNvSpPr/>
              <p:nvPr/>
            </p:nvSpPr>
            <p:spPr>
              <a:xfrm>
                <a:off x="8228224" y="571882"/>
                <a:ext cx="76976" cy="61613"/>
              </a:xfrm>
              <a:custGeom>
                <a:avLst/>
                <a:gdLst/>
                <a:ahLst/>
                <a:cxnLst/>
                <a:rect l="l" t="t" r="r" b="b"/>
                <a:pathLst>
                  <a:path w="1428" h="1143" extrusionOk="0">
                    <a:moveTo>
                      <a:pt x="418" y="1"/>
                    </a:moveTo>
                    <a:cubicBezTo>
                      <a:pt x="293" y="1"/>
                      <a:pt x="172" y="66"/>
                      <a:pt x="103" y="184"/>
                    </a:cubicBezTo>
                    <a:cubicBezTo>
                      <a:pt x="0" y="361"/>
                      <a:pt x="59" y="581"/>
                      <a:pt x="235" y="699"/>
                    </a:cubicBezTo>
                    <a:cubicBezTo>
                      <a:pt x="427" y="817"/>
                      <a:pt x="633" y="949"/>
                      <a:pt x="824" y="1082"/>
                    </a:cubicBezTo>
                    <a:cubicBezTo>
                      <a:pt x="886" y="1123"/>
                      <a:pt x="954" y="1142"/>
                      <a:pt x="1022" y="1142"/>
                    </a:cubicBezTo>
                    <a:cubicBezTo>
                      <a:pt x="1149" y="1142"/>
                      <a:pt x="1272" y="1074"/>
                      <a:pt x="1339" y="949"/>
                    </a:cubicBezTo>
                    <a:cubicBezTo>
                      <a:pt x="1428" y="773"/>
                      <a:pt x="1369" y="552"/>
                      <a:pt x="1207" y="449"/>
                    </a:cubicBezTo>
                    <a:cubicBezTo>
                      <a:pt x="1001" y="317"/>
                      <a:pt x="809" y="184"/>
                      <a:pt x="603" y="52"/>
                    </a:cubicBezTo>
                    <a:cubicBezTo>
                      <a:pt x="545" y="17"/>
                      <a:pt x="48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1"/>
              <p:cNvSpPr/>
              <p:nvPr/>
            </p:nvSpPr>
            <p:spPr>
              <a:xfrm>
                <a:off x="8336403" y="621847"/>
                <a:ext cx="83499" cy="54767"/>
              </a:xfrm>
              <a:custGeom>
                <a:avLst/>
                <a:gdLst/>
                <a:ahLst/>
                <a:cxnLst/>
                <a:rect l="l" t="t" r="r" b="b"/>
                <a:pathLst>
                  <a:path w="1549" h="1016" extrusionOk="0">
                    <a:moveTo>
                      <a:pt x="542" y="0"/>
                    </a:moveTo>
                    <a:cubicBezTo>
                      <a:pt x="210" y="0"/>
                      <a:pt x="1" y="487"/>
                      <a:pt x="362" y="699"/>
                    </a:cubicBezTo>
                    <a:cubicBezTo>
                      <a:pt x="510" y="788"/>
                      <a:pt x="671" y="876"/>
                      <a:pt x="819" y="964"/>
                    </a:cubicBezTo>
                    <a:cubicBezTo>
                      <a:pt x="884" y="1000"/>
                      <a:pt x="947" y="1016"/>
                      <a:pt x="1007" y="1016"/>
                    </a:cubicBezTo>
                    <a:cubicBezTo>
                      <a:pt x="1339" y="1016"/>
                      <a:pt x="1548" y="529"/>
                      <a:pt x="1186" y="317"/>
                    </a:cubicBezTo>
                    <a:cubicBezTo>
                      <a:pt x="1039" y="228"/>
                      <a:pt x="877" y="140"/>
                      <a:pt x="730" y="52"/>
                    </a:cubicBezTo>
                    <a:cubicBezTo>
                      <a:pt x="665"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1"/>
              <p:cNvSpPr/>
              <p:nvPr/>
            </p:nvSpPr>
            <p:spPr>
              <a:xfrm>
                <a:off x="8493147" y="636185"/>
                <a:ext cx="80157" cy="72179"/>
              </a:xfrm>
              <a:custGeom>
                <a:avLst/>
                <a:gdLst/>
                <a:ahLst/>
                <a:cxnLst/>
                <a:rect l="l" t="t" r="r" b="b"/>
                <a:pathLst>
                  <a:path w="1487" h="1339" extrusionOk="0">
                    <a:moveTo>
                      <a:pt x="418" y="0"/>
                    </a:moveTo>
                    <a:cubicBezTo>
                      <a:pt x="293" y="0"/>
                      <a:pt x="172" y="65"/>
                      <a:pt x="103" y="183"/>
                    </a:cubicBezTo>
                    <a:cubicBezTo>
                      <a:pt x="0" y="360"/>
                      <a:pt x="59" y="595"/>
                      <a:pt x="236" y="698"/>
                    </a:cubicBezTo>
                    <a:cubicBezTo>
                      <a:pt x="457" y="845"/>
                      <a:pt x="648" y="1022"/>
                      <a:pt x="824" y="1228"/>
                    </a:cubicBezTo>
                    <a:cubicBezTo>
                      <a:pt x="891" y="1302"/>
                      <a:pt x="983" y="1338"/>
                      <a:pt x="1076" y="1338"/>
                    </a:cubicBezTo>
                    <a:cubicBezTo>
                      <a:pt x="1170" y="1338"/>
                      <a:pt x="1266" y="1302"/>
                      <a:pt x="1340" y="1228"/>
                    </a:cubicBezTo>
                    <a:cubicBezTo>
                      <a:pt x="1487" y="1081"/>
                      <a:pt x="1472" y="860"/>
                      <a:pt x="1340" y="713"/>
                    </a:cubicBezTo>
                    <a:cubicBezTo>
                      <a:pt x="1133" y="448"/>
                      <a:pt x="883" y="227"/>
                      <a:pt x="604" y="51"/>
                    </a:cubicBezTo>
                    <a:cubicBezTo>
                      <a:pt x="545" y="16"/>
                      <a:pt x="48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1"/>
              <p:cNvSpPr/>
              <p:nvPr/>
            </p:nvSpPr>
            <p:spPr>
              <a:xfrm>
                <a:off x="8581976" y="576086"/>
                <a:ext cx="80965" cy="65171"/>
              </a:xfrm>
              <a:custGeom>
                <a:avLst/>
                <a:gdLst/>
                <a:ahLst/>
                <a:cxnLst/>
                <a:rect l="l" t="t" r="r" b="b"/>
                <a:pathLst>
                  <a:path w="1502" h="1209" extrusionOk="0">
                    <a:moveTo>
                      <a:pt x="417" y="1"/>
                    </a:moveTo>
                    <a:cubicBezTo>
                      <a:pt x="292" y="1"/>
                      <a:pt x="170" y="66"/>
                      <a:pt x="104" y="180"/>
                    </a:cubicBezTo>
                    <a:cubicBezTo>
                      <a:pt x="1" y="356"/>
                      <a:pt x="59" y="592"/>
                      <a:pt x="236" y="695"/>
                    </a:cubicBezTo>
                    <a:cubicBezTo>
                      <a:pt x="457" y="857"/>
                      <a:pt x="692" y="989"/>
                      <a:pt x="898" y="1151"/>
                    </a:cubicBezTo>
                    <a:cubicBezTo>
                      <a:pt x="957" y="1190"/>
                      <a:pt x="1023" y="1208"/>
                      <a:pt x="1087" y="1208"/>
                    </a:cubicBezTo>
                    <a:cubicBezTo>
                      <a:pt x="1217" y="1208"/>
                      <a:pt x="1345" y="1136"/>
                      <a:pt x="1413" y="1019"/>
                    </a:cubicBezTo>
                    <a:cubicBezTo>
                      <a:pt x="1502" y="842"/>
                      <a:pt x="1443" y="621"/>
                      <a:pt x="1281" y="518"/>
                    </a:cubicBezTo>
                    <a:cubicBezTo>
                      <a:pt x="1060" y="356"/>
                      <a:pt x="825" y="209"/>
                      <a:pt x="619" y="62"/>
                    </a:cubicBezTo>
                    <a:cubicBezTo>
                      <a:pt x="556" y="20"/>
                      <a:pt x="486"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1"/>
              <p:cNvSpPr/>
              <p:nvPr/>
            </p:nvSpPr>
            <p:spPr>
              <a:xfrm>
                <a:off x="8690964" y="596891"/>
                <a:ext cx="63662" cy="47652"/>
              </a:xfrm>
              <a:custGeom>
                <a:avLst/>
                <a:gdLst/>
                <a:ahLst/>
                <a:cxnLst/>
                <a:rect l="l" t="t" r="r" b="b"/>
                <a:pathLst>
                  <a:path w="1181" h="884" extrusionOk="0">
                    <a:moveTo>
                      <a:pt x="529" y="1"/>
                    </a:moveTo>
                    <a:cubicBezTo>
                      <a:pt x="243" y="1"/>
                      <a:pt x="0" y="373"/>
                      <a:pt x="260" y="633"/>
                    </a:cubicBezTo>
                    <a:lnTo>
                      <a:pt x="392" y="765"/>
                    </a:lnTo>
                    <a:cubicBezTo>
                      <a:pt x="476" y="849"/>
                      <a:pt x="568" y="884"/>
                      <a:pt x="656" y="884"/>
                    </a:cubicBezTo>
                    <a:cubicBezTo>
                      <a:pt x="941" y="884"/>
                      <a:pt x="1180" y="520"/>
                      <a:pt x="922" y="250"/>
                    </a:cubicBezTo>
                    <a:lnTo>
                      <a:pt x="789" y="117"/>
                    </a:lnTo>
                    <a:cubicBezTo>
                      <a:pt x="707" y="35"/>
                      <a:pt x="616"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1"/>
              <p:cNvSpPr/>
              <p:nvPr/>
            </p:nvSpPr>
            <p:spPr>
              <a:xfrm>
                <a:off x="8875467" y="508818"/>
                <a:ext cx="54" cy="54"/>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1"/>
              <p:cNvSpPr/>
              <p:nvPr/>
            </p:nvSpPr>
            <p:spPr>
              <a:xfrm>
                <a:off x="8819949" y="486989"/>
                <a:ext cx="71424" cy="61236"/>
              </a:xfrm>
              <a:custGeom>
                <a:avLst/>
                <a:gdLst/>
                <a:ahLst/>
                <a:cxnLst/>
                <a:rect l="l" t="t" r="r" b="b"/>
                <a:pathLst>
                  <a:path w="1325" h="1136" extrusionOk="0">
                    <a:moveTo>
                      <a:pt x="398" y="1"/>
                    </a:moveTo>
                    <a:cubicBezTo>
                      <a:pt x="302" y="1"/>
                      <a:pt x="207" y="37"/>
                      <a:pt x="133" y="111"/>
                    </a:cubicBezTo>
                    <a:cubicBezTo>
                      <a:pt x="1" y="258"/>
                      <a:pt x="1" y="479"/>
                      <a:pt x="133" y="626"/>
                    </a:cubicBezTo>
                    <a:cubicBezTo>
                      <a:pt x="324" y="847"/>
                      <a:pt x="560" y="1023"/>
                      <a:pt x="825" y="1126"/>
                    </a:cubicBezTo>
                    <a:cubicBezTo>
                      <a:pt x="854" y="1133"/>
                      <a:pt x="883" y="1136"/>
                      <a:pt x="912" y="1136"/>
                    </a:cubicBezTo>
                    <a:cubicBezTo>
                      <a:pt x="1086" y="1136"/>
                      <a:pt x="1243" y="1026"/>
                      <a:pt x="1281" y="861"/>
                    </a:cubicBezTo>
                    <a:cubicBezTo>
                      <a:pt x="1325" y="655"/>
                      <a:pt x="1207" y="464"/>
                      <a:pt x="1016" y="405"/>
                    </a:cubicBezTo>
                    <a:lnTo>
                      <a:pt x="1001" y="405"/>
                    </a:lnTo>
                    <a:lnTo>
                      <a:pt x="928" y="361"/>
                    </a:lnTo>
                    <a:lnTo>
                      <a:pt x="898" y="332"/>
                    </a:lnTo>
                    <a:lnTo>
                      <a:pt x="854" y="302"/>
                    </a:lnTo>
                    <a:cubicBezTo>
                      <a:pt x="780" y="243"/>
                      <a:pt x="722" y="184"/>
                      <a:pt x="663" y="111"/>
                    </a:cubicBezTo>
                    <a:cubicBezTo>
                      <a:pt x="589" y="37"/>
                      <a:pt x="494"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1"/>
              <p:cNvSpPr/>
              <p:nvPr/>
            </p:nvSpPr>
            <p:spPr>
              <a:xfrm>
                <a:off x="8961924" y="433035"/>
                <a:ext cx="65117" cy="65117"/>
              </a:xfrm>
              <a:custGeom>
                <a:avLst/>
                <a:gdLst/>
                <a:ahLst/>
                <a:cxnLst/>
                <a:rect l="l" t="t" r="r" b="b"/>
                <a:pathLst>
                  <a:path w="1208" h="1208" extrusionOk="0">
                    <a:moveTo>
                      <a:pt x="405" y="1"/>
                    </a:moveTo>
                    <a:cubicBezTo>
                      <a:pt x="313" y="1"/>
                      <a:pt x="222" y="38"/>
                      <a:pt x="148" y="111"/>
                    </a:cubicBezTo>
                    <a:cubicBezTo>
                      <a:pt x="1" y="258"/>
                      <a:pt x="1" y="479"/>
                      <a:pt x="148" y="641"/>
                    </a:cubicBezTo>
                    <a:cubicBezTo>
                      <a:pt x="266" y="788"/>
                      <a:pt x="398" y="950"/>
                      <a:pt x="545" y="1097"/>
                    </a:cubicBezTo>
                    <a:cubicBezTo>
                      <a:pt x="619" y="1171"/>
                      <a:pt x="711" y="1208"/>
                      <a:pt x="803" y="1208"/>
                    </a:cubicBezTo>
                    <a:cubicBezTo>
                      <a:pt x="895" y="1208"/>
                      <a:pt x="987" y="1171"/>
                      <a:pt x="1060" y="1097"/>
                    </a:cubicBezTo>
                    <a:cubicBezTo>
                      <a:pt x="1208" y="950"/>
                      <a:pt x="1208" y="715"/>
                      <a:pt x="1060" y="567"/>
                    </a:cubicBezTo>
                    <a:cubicBezTo>
                      <a:pt x="928" y="420"/>
                      <a:pt x="795" y="273"/>
                      <a:pt x="663" y="111"/>
                    </a:cubicBezTo>
                    <a:cubicBezTo>
                      <a:pt x="589" y="38"/>
                      <a:pt x="497"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1"/>
              <p:cNvSpPr/>
              <p:nvPr/>
            </p:nvSpPr>
            <p:spPr>
              <a:xfrm>
                <a:off x="8915677" y="579374"/>
                <a:ext cx="80426" cy="72125"/>
              </a:xfrm>
              <a:custGeom>
                <a:avLst/>
                <a:gdLst/>
                <a:ahLst/>
                <a:cxnLst/>
                <a:rect l="l" t="t" r="r" b="b"/>
                <a:pathLst>
                  <a:path w="1492" h="1338" extrusionOk="0">
                    <a:moveTo>
                      <a:pt x="534" y="0"/>
                    </a:moveTo>
                    <a:cubicBezTo>
                      <a:pt x="245" y="0"/>
                      <a:pt x="0" y="364"/>
                      <a:pt x="270" y="634"/>
                    </a:cubicBezTo>
                    <a:cubicBezTo>
                      <a:pt x="358" y="737"/>
                      <a:pt x="461" y="825"/>
                      <a:pt x="535" y="913"/>
                    </a:cubicBezTo>
                    <a:lnTo>
                      <a:pt x="653" y="1046"/>
                    </a:lnTo>
                    <a:lnTo>
                      <a:pt x="712" y="1119"/>
                    </a:lnTo>
                    <a:cubicBezTo>
                      <a:pt x="712" y="1119"/>
                      <a:pt x="752" y="1171"/>
                      <a:pt x="749" y="1171"/>
                    </a:cubicBezTo>
                    <a:cubicBezTo>
                      <a:pt x="748" y="1171"/>
                      <a:pt x="746" y="1168"/>
                      <a:pt x="741" y="1164"/>
                    </a:cubicBezTo>
                    <a:lnTo>
                      <a:pt x="741" y="1164"/>
                    </a:lnTo>
                    <a:cubicBezTo>
                      <a:pt x="812" y="1274"/>
                      <a:pt x="937" y="1337"/>
                      <a:pt x="1071" y="1337"/>
                    </a:cubicBezTo>
                    <a:cubicBezTo>
                      <a:pt x="1133" y="1337"/>
                      <a:pt x="1196" y="1324"/>
                      <a:pt x="1256" y="1296"/>
                    </a:cubicBezTo>
                    <a:cubicBezTo>
                      <a:pt x="1433" y="1193"/>
                      <a:pt x="1492" y="958"/>
                      <a:pt x="1389" y="781"/>
                    </a:cubicBezTo>
                    <a:cubicBezTo>
                      <a:pt x="1197" y="545"/>
                      <a:pt x="991" y="339"/>
                      <a:pt x="800" y="119"/>
                    </a:cubicBez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1"/>
              <p:cNvSpPr/>
              <p:nvPr/>
            </p:nvSpPr>
            <p:spPr>
              <a:xfrm>
                <a:off x="9015879" y="758269"/>
                <a:ext cx="61128" cy="61344"/>
              </a:xfrm>
              <a:custGeom>
                <a:avLst/>
                <a:gdLst/>
                <a:ahLst/>
                <a:cxnLst/>
                <a:rect l="l" t="t" r="r" b="b"/>
                <a:pathLst>
                  <a:path w="1134" h="1138" extrusionOk="0">
                    <a:moveTo>
                      <a:pt x="398" y="1"/>
                    </a:moveTo>
                    <a:cubicBezTo>
                      <a:pt x="302" y="1"/>
                      <a:pt x="207" y="37"/>
                      <a:pt x="133" y="111"/>
                    </a:cubicBezTo>
                    <a:cubicBezTo>
                      <a:pt x="0" y="258"/>
                      <a:pt x="0" y="479"/>
                      <a:pt x="133" y="641"/>
                    </a:cubicBezTo>
                    <a:cubicBezTo>
                      <a:pt x="251" y="758"/>
                      <a:pt x="354" y="891"/>
                      <a:pt x="471" y="1038"/>
                    </a:cubicBezTo>
                    <a:cubicBezTo>
                      <a:pt x="545" y="1104"/>
                      <a:pt x="637" y="1137"/>
                      <a:pt x="729" y="1137"/>
                    </a:cubicBezTo>
                    <a:cubicBezTo>
                      <a:pt x="821" y="1137"/>
                      <a:pt x="913" y="1104"/>
                      <a:pt x="986" y="1038"/>
                    </a:cubicBezTo>
                    <a:cubicBezTo>
                      <a:pt x="1134" y="876"/>
                      <a:pt x="1134" y="655"/>
                      <a:pt x="986" y="508"/>
                    </a:cubicBezTo>
                    <a:cubicBezTo>
                      <a:pt x="883" y="376"/>
                      <a:pt x="766" y="243"/>
                      <a:pt x="663" y="111"/>
                    </a:cubicBezTo>
                    <a:cubicBezTo>
                      <a:pt x="589" y="37"/>
                      <a:pt x="493"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1"/>
              <p:cNvSpPr/>
              <p:nvPr/>
            </p:nvSpPr>
            <p:spPr>
              <a:xfrm>
                <a:off x="8989683" y="836801"/>
                <a:ext cx="65926" cy="57894"/>
              </a:xfrm>
              <a:custGeom>
                <a:avLst/>
                <a:gdLst/>
                <a:ahLst/>
                <a:cxnLst/>
                <a:rect l="l" t="t" r="r" b="b"/>
                <a:pathLst>
                  <a:path w="1223" h="1074" extrusionOk="0">
                    <a:moveTo>
                      <a:pt x="413" y="0"/>
                    </a:moveTo>
                    <a:cubicBezTo>
                      <a:pt x="317" y="0"/>
                      <a:pt x="222" y="37"/>
                      <a:pt x="148" y="111"/>
                    </a:cubicBezTo>
                    <a:cubicBezTo>
                      <a:pt x="1" y="258"/>
                      <a:pt x="1" y="493"/>
                      <a:pt x="148" y="641"/>
                    </a:cubicBezTo>
                    <a:cubicBezTo>
                      <a:pt x="295" y="773"/>
                      <a:pt x="442" y="905"/>
                      <a:pt x="619" y="1023"/>
                    </a:cubicBezTo>
                    <a:cubicBezTo>
                      <a:pt x="678" y="1058"/>
                      <a:pt x="743" y="1074"/>
                      <a:pt x="808" y="1074"/>
                    </a:cubicBezTo>
                    <a:cubicBezTo>
                      <a:pt x="938" y="1074"/>
                      <a:pt x="1065" y="1009"/>
                      <a:pt x="1134" y="891"/>
                    </a:cubicBezTo>
                    <a:cubicBezTo>
                      <a:pt x="1222" y="714"/>
                      <a:pt x="1163" y="493"/>
                      <a:pt x="1002" y="390"/>
                    </a:cubicBezTo>
                    <a:lnTo>
                      <a:pt x="913" y="332"/>
                    </a:lnTo>
                    <a:cubicBezTo>
                      <a:pt x="913" y="332"/>
                      <a:pt x="869" y="287"/>
                      <a:pt x="854" y="273"/>
                    </a:cubicBezTo>
                    <a:cubicBezTo>
                      <a:pt x="796" y="229"/>
                      <a:pt x="737" y="170"/>
                      <a:pt x="678" y="111"/>
                    </a:cubicBezTo>
                    <a:cubicBezTo>
                      <a:pt x="604" y="37"/>
                      <a:pt x="509"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1"/>
              <p:cNvSpPr/>
              <p:nvPr/>
            </p:nvSpPr>
            <p:spPr>
              <a:xfrm>
                <a:off x="8866196" y="739997"/>
                <a:ext cx="68298" cy="47221"/>
              </a:xfrm>
              <a:custGeom>
                <a:avLst/>
                <a:gdLst/>
                <a:ahLst/>
                <a:cxnLst/>
                <a:rect l="l" t="t" r="r" b="b"/>
                <a:pathLst>
                  <a:path w="1267" h="876" extrusionOk="0">
                    <a:moveTo>
                      <a:pt x="534" y="1"/>
                    </a:moveTo>
                    <a:cubicBezTo>
                      <a:pt x="246" y="1"/>
                      <a:pt x="0" y="369"/>
                      <a:pt x="261" y="641"/>
                    </a:cubicBezTo>
                    <a:cubicBezTo>
                      <a:pt x="349" y="715"/>
                      <a:pt x="438" y="774"/>
                      <a:pt x="541" y="818"/>
                    </a:cubicBezTo>
                    <a:cubicBezTo>
                      <a:pt x="609" y="858"/>
                      <a:pt x="676" y="875"/>
                      <a:pt x="738" y="875"/>
                    </a:cubicBezTo>
                    <a:cubicBezTo>
                      <a:pt x="1065" y="875"/>
                      <a:pt x="1267" y="395"/>
                      <a:pt x="908" y="185"/>
                    </a:cubicBezTo>
                    <a:cubicBezTo>
                      <a:pt x="879" y="170"/>
                      <a:pt x="850" y="156"/>
                      <a:pt x="820" y="141"/>
                    </a:cubicBezTo>
                    <a:lnTo>
                      <a:pt x="791" y="111"/>
                    </a:lnTo>
                    <a:cubicBezTo>
                      <a:pt x="710" y="34"/>
                      <a:pt x="620"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1"/>
              <p:cNvSpPr/>
              <p:nvPr/>
            </p:nvSpPr>
            <p:spPr>
              <a:xfrm>
                <a:off x="8837143" y="622171"/>
                <a:ext cx="60589" cy="50671"/>
              </a:xfrm>
              <a:custGeom>
                <a:avLst/>
                <a:gdLst/>
                <a:ahLst/>
                <a:cxnLst/>
                <a:rect l="l" t="t" r="r" b="b"/>
                <a:pathLst>
                  <a:path w="1124" h="940" extrusionOk="0">
                    <a:moveTo>
                      <a:pt x="534" y="1"/>
                    </a:moveTo>
                    <a:cubicBezTo>
                      <a:pt x="245" y="1"/>
                      <a:pt x="1" y="365"/>
                      <a:pt x="270" y="634"/>
                    </a:cubicBezTo>
                    <a:lnTo>
                      <a:pt x="461" y="840"/>
                    </a:lnTo>
                    <a:cubicBezTo>
                      <a:pt x="535" y="907"/>
                      <a:pt x="631" y="940"/>
                      <a:pt x="726" y="940"/>
                    </a:cubicBezTo>
                    <a:cubicBezTo>
                      <a:pt x="822" y="940"/>
                      <a:pt x="918" y="907"/>
                      <a:pt x="991" y="840"/>
                    </a:cubicBezTo>
                    <a:cubicBezTo>
                      <a:pt x="1124" y="693"/>
                      <a:pt x="1124" y="458"/>
                      <a:pt x="991" y="311"/>
                    </a:cubicBezTo>
                    <a:lnTo>
                      <a:pt x="800" y="119"/>
                    </a:lnTo>
                    <a:cubicBezTo>
                      <a:pt x="716" y="36"/>
                      <a:pt x="623"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1"/>
              <p:cNvSpPr/>
              <p:nvPr/>
            </p:nvSpPr>
            <p:spPr>
              <a:xfrm>
                <a:off x="8710476" y="697254"/>
                <a:ext cx="74605" cy="57840"/>
              </a:xfrm>
              <a:custGeom>
                <a:avLst/>
                <a:gdLst/>
                <a:ahLst/>
                <a:cxnLst/>
                <a:rect l="l" t="t" r="r" b="b"/>
                <a:pathLst>
                  <a:path w="1384" h="1073" extrusionOk="0">
                    <a:moveTo>
                      <a:pt x="430" y="0"/>
                    </a:moveTo>
                    <a:cubicBezTo>
                      <a:pt x="300" y="0"/>
                      <a:pt x="172" y="66"/>
                      <a:pt x="104" y="183"/>
                    </a:cubicBezTo>
                    <a:cubicBezTo>
                      <a:pt x="1" y="360"/>
                      <a:pt x="59" y="595"/>
                      <a:pt x="236" y="698"/>
                    </a:cubicBezTo>
                    <a:cubicBezTo>
                      <a:pt x="413" y="801"/>
                      <a:pt x="589" y="904"/>
                      <a:pt x="766" y="1022"/>
                    </a:cubicBezTo>
                    <a:cubicBezTo>
                      <a:pt x="825" y="1056"/>
                      <a:pt x="890" y="1073"/>
                      <a:pt x="955" y="1073"/>
                    </a:cubicBezTo>
                    <a:cubicBezTo>
                      <a:pt x="1085" y="1073"/>
                      <a:pt x="1212" y="1007"/>
                      <a:pt x="1281" y="890"/>
                    </a:cubicBezTo>
                    <a:cubicBezTo>
                      <a:pt x="1384" y="713"/>
                      <a:pt x="1325" y="492"/>
                      <a:pt x="1149" y="389"/>
                    </a:cubicBezTo>
                    <a:cubicBezTo>
                      <a:pt x="972" y="272"/>
                      <a:pt x="795" y="154"/>
                      <a:pt x="619" y="51"/>
                    </a:cubicBezTo>
                    <a:cubicBezTo>
                      <a:pt x="560" y="17"/>
                      <a:pt x="49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1"/>
              <p:cNvSpPr/>
              <p:nvPr/>
            </p:nvSpPr>
            <p:spPr>
              <a:xfrm>
                <a:off x="8593511" y="739781"/>
                <a:ext cx="97191" cy="75844"/>
              </a:xfrm>
              <a:custGeom>
                <a:avLst/>
                <a:gdLst/>
                <a:ahLst/>
                <a:cxnLst/>
                <a:rect l="l" t="t" r="r" b="b"/>
                <a:pathLst>
                  <a:path w="1803" h="1407" extrusionOk="0">
                    <a:moveTo>
                      <a:pt x="534" y="0"/>
                    </a:moveTo>
                    <a:cubicBezTo>
                      <a:pt x="206" y="0"/>
                      <a:pt x="1" y="493"/>
                      <a:pt x="361" y="704"/>
                    </a:cubicBezTo>
                    <a:cubicBezTo>
                      <a:pt x="670" y="837"/>
                      <a:pt x="934" y="1043"/>
                      <a:pt x="1155" y="1307"/>
                    </a:cubicBezTo>
                    <a:cubicBezTo>
                      <a:pt x="1221" y="1374"/>
                      <a:pt x="1313" y="1407"/>
                      <a:pt x="1407" y="1407"/>
                    </a:cubicBezTo>
                    <a:cubicBezTo>
                      <a:pt x="1501" y="1407"/>
                      <a:pt x="1597" y="1374"/>
                      <a:pt x="1670" y="1307"/>
                    </a:cubicBezTo>
                    <a:cubicBezTo>
                      <a:pt x="1803" y="1160"/>
                      <a:pt x="1803" y="925"/>
                      <a:pt x="1670" y="778"/>
                    </a:cubicBezTo>
                    <a:cubicBezTo>
                      <a:pt x="1405" y="469"/>
                      <a:pt x="1082" y="233"/>
                      <a:pt x="728" y="57"/>
                    </a:cubicBezTo>
                    <a:cubicBezTo>
                      <a:pt x="661" y="17"/>
                      <a:pt x="596"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1"/>
              <p:cNvSpPr/>
              <p:nvPr/>
            </p:nvSpPr>
            <p:spPr>
              <a:xfrm>
                <a:off x="8767611" y="829687"/>
                <a:ext cx="66680" cy="53905"/>
              </a:xfrm>
              <a:custGeom>
                <a:avLst/>
                <a:gdLst/>
                <a:ahLst/>
                <a:cxnLst/>
                <a:rect l="l" t="t" r="r" b="b"/>
                <a:pathLst>
                  <a:path w="1237" h="1000" extrusionOk="0">
                    <a:moveTo>
                      <a:pt x="429" y="1"/>
                    </a:moveTo>
                    <a:cubicBezTo>
                      <a:pt x="299" y="1"/>
                      <a:pt x="172" y="66"/>
                      <a:pt x="103" y="184"/>
                    </a:cubicBezTo>
                    <a:cubicBezTo>
                      <a:pt x="0" y="361"/>
                      <a:pt x="59" y="581"/>
                      <a:pt x="236" y="684"/>
                    </a:cubicBezTo>
                    <a:cubicBezTo>
                      <a:pt x="368" y="773"/>
                      <a:pt x="501" y="861"/>
                      <a:pt x="633" y="949"/>
                    </a:cubicBezTo>
                    <a:cubicBezTo>
                      <a:pt x="692" y="984"/>
                      <a:pt x="757" y="1000"/>
                      <a:pt x="822" y="1000"/>
                    </a:cubicBezTo>
                    <a:cubicBezTo>
                      <a:pt x="952" y="1000"/>
                      <a:pt x="1079" y="934"/>
                      <a:pt x="1148" y="817"/>
                    </a:cubicBezTo>
                    <a:cubicBezTo>
                      <a:pt x="1236" y="640"/>
                      <a:pt x="1178" y="419"/>
                      <a:pt x="1016" y="316"/>
                    </a:cubicBezTo>
                    <a:cubicBezTo>
                      <a:pt x="883" y="213"/>
                      <a:pt x="751" y="125"/>
                      <a:pt x="618" y="51"/>
                    </a:cubicBezTo>
                    <a:cubicBezTo>
                      <a:pt x="559" y="17"/>
                      <a:pt x="49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1"/>
              <p:cNvSpPr/>
              <p:nvPr/>
            </p:nvSpPr>
            <p:spPr>
              <a:xfrm>
                <a:off x="8882636" y="937110"/>
                <a:ext cx="83337" cy="68729"/>
              </a:xfrm>
              <a:custGeom>
                <a:avLst/>
                <a:gdLst/>
                <a:ahLst/>
                <a:cxnLst/>
                <a:rect l="l" t="t" r="r" b="b"/>
                <a:pathLst>
                  <a:path w="1546" h="1275" extrusionOk="0">
                    <a:moveTo>
                      <a:pt x="407" y="1"/>
                    </a:moveTo>
                    <a:cubicBezTo>
                      <a:pt x="242" y="1"/>
                      <a:pt x="95" y="108"/>
                      <a:pt x="59" y="266"/>
                    </a:cubicBezTo>
                    <a:cubicBezTo>
                      <a:pt x="0" y="457"/>
                      <a:pt x="118" y="663"/>
                      <a:pt x="309" y="722"/>
                    </a:cubicBezTo>
                    <a:cubicBezTo>
                      <a:pt x="545" y="810"/>
                      <a:pt x="736" y="972"/>
                      <a:pt x="883" y="1164"/>
                    </a:cubicBezTo>
                    <a:cubicBezTo>
                      <a:pt x="957" y="1237"/>
                      <a:pt x="1052" y="1274"/>
                      <a:pt x="1146" y="1274"/>
                    </a:cubicBezTo>
                    <a:cubicBezTo>
                      <a:pt x="1240" y="1274"/>
                      <a:pt x="1332" y="1237"/>
                      <a:pt x="1398" y="1164"/>
                    </a:cubicBezTo>
                    <a:cubicBezTo>
                      <a:pt x="1545" y="1016"/>
                      <a:pt x="1545" y="781"/>
                      <a:pt x="1398" y="634"/>
                    </a:cubicBezTo>
                    <a:cubicBezTo>
                      <a:pt x="1163" y="354"/>
                      <a:pt x="854" y="133"/>
                      <a:pt x="515" y="16"/>
                    </a:cubicBezTo>
                    <a:cubicBezTo>
                      <a:pt x="479" y="5"/>
                      <a:pt x="443"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1"/>
              <p:cNvSpPr/>
              <p:nvPr/>
            </p:nvSpPr>
            <p:spPr>
              <a:xfrm>
                <a:off x="8993187" y="1029549"/>
                <a:ext cx="73526" cy="58756"/>
              </a:xfrm>
              <a:custGeom>
                <a:avLst/>
                <a:gdLst/>
                <a:ahLst/>
                <a:cxnLst/>
                <a:rect l="l" t="t" r="r" b="b"/>
                <a:pathLst>
                  <a:path w="1364" h="1090" extrusionOk="0">
                    <a:moveTo>
                      <a:pt x="542" y="0"/>
                    </a:moveTo>
                    <a:cubicBezTo>
                      <a:pt x="210" y="0"/>
                      <a:pt x="1" y="487"/>
                      <a:pt x="363" y="700"/>
                    </a:cubicBezTo>
                    <a:lnTo>
                      <a:pt x="480" y="758"/>
                    </a:lnTo>
                    <a:lnTo>
                      <a:pt x="510" y="788"/>
                    </a:lnTo>
                    <a:lnTo>
                      <a:pt x="524" y="788"/>
                    </a:lnTo>
                    <a:cubicBezTo>
                      <a:pt x="583" y="847"/>
                      <a:pt x="642" y="906"/>
                      <a:pt x="686" y="979"/>
                    </a:cubicBezTo>
                    <a:cubicBezTo>
                      <a:pt x="760" y="1053"/>
                      <a:pt x="856" y="1090"/>
                      <a:pt x="951" y="1090"/>
                    </a:cubicBezTo>
                    <a:cubicBezTo>
                      <a:pt x="1047" y="1090"/>
                      <a:pt x="1143" y="1053"/>
                      <a:pt x="1216" y="979"/>
                    </a:cubicBezTo>
                    <a:cubicBezTo>
                      <a:pt x="1363" y="832"/>
                      <a:pt x="1349" y="597"/>
                      <a:pt x="1201" y="449"/>
                    </a:cubicBezTo>
                    <a:cubicBezTo>
                      <a:pt x="1069" y="287"/>
                      <a:pt x="907" y="155"/>
                      <a:pt x="731" y="52"/>
                    </a:cubicBezTo>
                    <a:cubicBezTo>
                      <a:pt x="666" y="16"/>
                      <a:pt x="602"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1"/>
              <p:cNvSpPr/>
              <p:nvPr/>
            </p:nvSpPr>
            <p:spPr>
              <a:xfrm>
                <a:off x="8122685" y="618236"/>
                <a:ext cx="84146" cy="57840"/>
              </a:xfrm>
              <a:custGeom>
                <a:avLst/>
                <a:gdLst/>
                <a:ahLst/>
                <a:cxnLst/>
                <a:rect l="l" t="t" r="r" b="b"/>
                <a:pathLst>
                  <a:path w="1561" h="1073" extrusionOk="0">
                    <a:moveTo>
                      <a:pt x="401" y="1"/>
                    </a:moveTo>
                    <a:cubicBezTo>
                      <a:pt x="242" y="1"/>
                      <a:pt x="93" y="111"/>
                      <a:pt x="45" y="281"/>
                    </a:cubicBezTo>
                    <a:cubicBezTo>
                      <a:pt x="1" y="472"/>
                      <a:pt x="104" y="678"/>
                      <a:pt x="310" y="737"/>
                    </a:cubicBezTo>
                    <a:cubicBezTo>
                      <a:pt x="516" y="810"/>
                      <a:pt x="737" y="913"/>
                      <a:pt x="943" y="1031"/>
                    </a:cubicBezTo>
                    <a:cubicBezTo>
                      <a:pt x="998" y="1059"/>
                      <a:pt x="1058" y="1072"/>
                      <a:pt x="1118" y="1072"/>
                    </a:cubicBezTo>
                    <a:cubicBezTo>
                      <a:pt x="1248" y="1072"/>
                      <a:pt x="1377" y="1010"/>
                      <a:pt x="1458" y="899"/>
                    </a:cubicBezTo>
                    <a:cubicBezTo>
                      <a:pt x="1561" y="722"/>
                      <a:pt x="1502" y="487"/>
                      <a:pt x="1325" y="384"/>
                    </a:cubicBezTo>
                    <a:cubicBezTo>
                      <a:pt x="1046" y="251"/>
                      <a:pt x="781" y="119"/>
                      <a:pt x="501" y="16"/>
                    </a:cubicBezTo>
                    <a:cubicBezTo>
                      <a:pt x="468" y="6"/>
                      <a:pt x="434"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1"/>
              <p:cNvSpPr/>
              <p:nvPr/>
            </p:nvSpPr>
            <p:spPr>
              <a:xfrm>
                <a:off x="8283149" y="739997"/>
                <a:ext cx="93417" cy="64524"/>
              </a:xfrm>
              <a:custGeom>
                <a:avLst/>
                <a:gdLst/>
                <a:ahLst/>
                <a:cxnLst/>
                <a:rect l="l" t="t" r="r" b="b"/>
                <a:pathLst>
                  <a:path w="1733" h="1197" extrusionOk="0">
                    <a:moveTo>
                      <a:pt x="535" y="1"/>
                    </a:moveTo>
                    <a:cubicBezTo>
                      <a:pt x="211" y="1"/>
                      <a:pt x="0" y="486"/>
                      <a:pt x="350" y="685"/>
                    </a:cubicBezTo>
                    <a:cubicBezTo>
                      <a:pt x="600" y="803"/>
                      <a:pt x="835" y="950"/>
                      <a:pt x="1071" y="1097"/>
                    </a:cubicBezTo>
                    <a:cubicBezTo>
                      <a:pt x="1144" y="1164"/>
                      <a:pt x="1236" y="1197"/>
                      <a:pt x="1330" y="1197"/>
                    </a:cubicBezTo>
                    <a:cubicBezTo>
                      <a:pt x="1424" y="1197"/>
                      <a:pt x="1520" y="1164"/>
                      <a:pt x="1601" y="1097"/>
                    </a:cubicBezTo>
                    <a:cubicBezTo>
                      <a:pt x="1733" y="950"/>
                      <a:pt x="1733" y="715"/>
                      <a:pt x="1586" y="568"/>
                    </a:cubicBezTo>
                    <a:cubicBezTo>
                      <a:pt x="1306" y="376"/>
                      <a:pt x="1027" y="200"/>
                      <a:pt x="718" y="53"/>
                    </a:cubicBezTo>
                    <a:cubicBezTo>
                      <a:pt x="655" y="17"/>
                      <a:pt x="593" y="1"/>
                      <a:pt x="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1"/>
              <p:cNvSpPr/>
              <p:nvPr/>
            </p:nvSpPr>
            <p:spPr>
              <a:xfrm>
                <a:off x="8436012" y="782901"/>
                <a:ext cx="87326" cy="75575"/>
              </a:xfrm>
              <a:custGeom>
                <a:avLst/>
                <a:gdLst/>
                <a:ahLst/>
                <a:cxnLst/>
                <a:rect l="l" t="t" r="r" b="b"/>
                <a:pathLst>
                  <a:path w="1620" h="1402" extrusionOk="0">
                    <a:moveTo>
                      <a:pt x="415" y="1"/>
                    </a:moveTo>
                    <a:cubicBezTo>
                      <a:pt x="285" y="1"/>
                      <a:pt x="158" y="66"/>
                      <a:pt x="89" y="184"/>
                    </a:cubicBezTo>
                    <a:cubicBezTo>
                      <a:pt x="1" y="360"/>
                      <a:pt x="60" y="581"/>
                      <a:pt x="221" y="684"/>
                    </a:cubicBezTo>
                    <a:cubicBezTo>
                      <a:pt x="486" y="861"/>
                      <a:pt x="722" y="1067"/>
                      <a:pt x="943" y="1302"/>
                    </a:cubicBezTo>
                    <a:cubicBezTo>
                      <a:pt x="1016" y="1368"/>
                      <a:pt x="1112" y="1401"/>
                      <a:pt x="1207" y="1401"/>
                    </a:cubicBezTo>
                    <a:cubicBezTo>
                      <a:pt x="1303" y="1401"/>
                      <a:pt x="1399" y="1368"/>
                      <a:pt x="1472" y="1302"/>
                    </a:cubicBezTo>
                    <a:cubicBezTo>
                      <a:pt x="1620" y="1155"/>
                      <a:pt x="1620" y="919"/>
                      <a:pt x="1472" y="772"/>
                    </a:cubicBezTo>
                    <a:cubicBezTo>
                      <a:pt x="1207" y="507"/>
                      <a:pt x="913" y="257"/>
                      <a:pt x="604" y="51"/>
                    </a:cubicBezTo>
                    <a:cubicBezTo>
                      <a:pt x="545" y="17"/>
                      <a:pt x="480"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1"/>
              <p:cNvSpPr/>
              <p:nvPr/>
            </p:nvSpPr>
            <p:spPr>
              <a:xfrm>
                <a:off x="8563757" y="925683"/>
                <a:ext cx="67435" cy="54714"/>
              </a:xfrm>
              <a:custGeom>
                <a:avLst/>
                <a:gdLst/>
                <a:ahLst/>
                <a:cxnLst/>
                <a:rect l="l" t="t" r="r" b="b"/>
                <a:pathLst>
                  <a:path w="1251" h="1015" extrusionOk="0">
                    <a:moveTo>
                      <a:pt x="429" y="0"/>
                    </a:moveTo>
                    <a:cubicBezTo>
                      <a:pt x="299" y="0"/>
                      <a:pt x="172" y="66"/>
                      <a:pt x="103" y="184"/>
                    </a:cubicBezTo>
                    <a:cubicBezTo>
                      <a:pt x="0" y="360"/>
                      <a:pt x="59" y="596"/>
                      <a:pt x="236" y="699"/>
                    </a:cubicBezTo>
                    <a:lnTo>
                      <a:pt x="633" y="964"/>
                    </a:lnTo>
                    <a:cubicBezTo>
                      <a:pt x="692" y="998"/>
                      <a:pt x="757" y="1014"/>
                      <a:pt x="822" y="1014"/>
                    </a:cubicBezTo>
                    <a:cubicBezTo>
                      <a:pt x="952" y="1014"/>
                      <a:pt x="1079" y="949"/>
                      <a:pt x="1148" y="831"/>
                    </a:cubicBezTo>
                    <a:cubicBezTo>
                      <a:pt x="1251" y="655"/>
                      <a:pt x="1192" y="419"/>
                      <a:pt x="1016" y="316"/>
                    </a:cubicBezTo>
                    <a:lnTo>
                      <a:pt x="618" y="51"/>
                    </a:lnTo>
                    <a:cubicBezTo>
                      <a:pt x="559"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1"/>
              <p:cNvSpPr/>
              <p:nvPr/>
            </p:nvSpPr>
            <p:spPr>
              <a:xfrm>
                <a:off x="8660671" y="871513"/>
                <a:ext cx="68891" cy="47814"/>
              </a:xfrm>
              <a:custGeom>
                <a:avLst/>
                <a:gdLst/>
                <a:ahLst/>
                <a:cxnLst/>
                <a:rect l="l" t="t" r="r" b="b"/>
                <a:pathLst>
                  <a:path w="1278" h="887" extrusionOk="0">
                    <a:moveTo>
                      <a:pt x="631" y="1"/>
                    </a:moveTo>
                    <a:cubicBezTo>
                      <a:pt x="571" y="1"/>
                      <a:pt x="512" y="9"/>
                      <a:pt x="454" y="26"/>
                    </a:cubicBezTo>
                    <a:cubicBezTo>
                      <a:pt x="0" y="122"/>
                      <a:pt x="98" y="757"/>
                      <a:pt x="509" y="757"/>
                    </a:cubicBezTo>
                    <a:cubicBezTo>
                      <a:pt x="538" y="757"/>
                      <a:pt x="569" y="754"/>
                      <a:pt x="601" y="747"/>
                    </a:cubicBezTo>
                    <a:lnTo>
                      <a:pt x="616" y="777"/>
                    </a:lnTo>
                    <a:cubicBezTo>
                      <a:pt x="689" y="850"/>
                      <a:pt x="785" y="887"/>
                      <a:pt x="880" y="887"/>
                    </a:cubicBezTo>
                    <a:cubicBezTo>
                      <a:pt x="976" y="887"/>
                      <a:pt x="1072" y="850"/>
                      <a:pt x="1145" y="777"/>
                    </a:cubicBezTo>
                    <a:cubicBezTo>
                      <a:pt x="1278" y="629"/>
                      <a:pt x="1278" y="409"/>
                      <a:pt x="1145" y="261"/>
                    </a:cubicBezTo>
                    <a:cubicBezTo>
                      <a:pt x="1021" y="92"/>
                      <a:pt x="827"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1"/>
              <p:cNvSpPr/>
              <p:nvPr/>
            </p:nvSpPr>
            <p:spPr>
              <a:xfrm>
                <a:off x="8740391" y="1021949"/>
                <a:ext cx="85978" cy="79833"/>
              </a:xfrm>
              <a:custGeom>
                <a:avLst/>
                <a:gdLst/>
                <a:ahLst/>
                <a:cxnLst/>
                <a:rect l="l" t="t" r="r" b="b"/>
                <a:pathLst>
                  <a:path w="1595" h="1481" extrusionOk="0">
                    <a:moveTo>
                      <a:pt x="521" y="1"/>
                    </a:moveTo>
                    <a:cubicBezTo>
                      <a:pt x="237" y="1"/>
                      <a:pt x="0" y="365"/>
                      <a:pt x="270" y="635"/>
                    </a:cubicBezTo>
                    <a:cubicBezTo>
                      <a:pt x="461" y="899"/>
                      <a:pt x="682" y="1135"/>
                      <a:pt x="932" y="1370"/>
                    </a:cubicBezTo>
                    <a:cubicBezTo>
                      <a:pt x="998" y="1444"/>
                      <a:pt x="1090" y="1481"/>
                      <a:pt x="1184" y="1481"/>
                    </a:cubicBezTo>
                    <a:cubicBezTo>
                      <a:pt x="1278" y="1481"/>
                      <a:pt x="1373" y="1444"/>
                      <a:pt x="1447" y="1370"/>
                    </a:cubicBezTo>
                    <a:cubicBezTo>
                      <a:pt x="1594" y="1223"/>
                      <a:pt x="1594" y="988"/>
                      <a:pt x="1447" y="855"/>
                    </a:cubicBezTo>
                    <a:cubicBezTo>
                      <a:pt x="1212" y="620"/>
                      <a:pt x="991" y="370"/>
                      <a:pt x="785" y="119"/>
                    </a:cubicBezTo>
                    <a:cubicBezTo>
                      <a:pt x="701" y="36"/>
                      <a:pt x="609"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1"/>
              <p:cNvSpPr/>
              <p:nvPr/>
            </p:nvSpPr>
            <p:spPr>
              <a:xfrm>
                <a:off x="8863285" y="1036717"/>
                <a:ext cx="56654" cy="54714"/>
              </a:xfrm>
              <a:custGeom>
                <a:avLst/>
                <a:gdLst/>
                <a:ahLst/>
                <a:cxnLst/>
                <a:rect l="l" t="t" r="r" b="b"/>
                <a:pathLst>
                  <a:path w="1051" h="1015" extrusionOk="0">
                    <a:moveTo>
                      <a:pt x="830" y="316"/>
                    </a:moveTo>
                    <a:lnTo>
                      <a:pt x="830" y="316"/>
                    </a:lnTo>
                    <a:cubicBezTo>
                      <a:pt x="839" y="325"/>
                      <a:pt x="848" y="340"/>
                      <a:pt x="847" y="340"/>
                    </a:cubicBezTo>
                    <a:cubicBezTo>
                      <a:pt x="846" y="340"/>
                      <a:pt x="842" y="334"/>
                      <a:pt x="830" y="316"/>
                    </a:cubicBezTo>
                    <a:close/>
                    <a:moveTo>
                      <a:pt x="446" y="0"/>
                    </a:moveTo>
                    <a:cubicBezTo>
                      <a:pt x="226" y="0"/>
                      <a:pt x="0" y="182"/>
                      <a:pt x="79" y="464"/>
                    </a:cubicBezTo>
                    <a:cubicBezTo>
                      <a:pt x="153" y="670"/>
                      <a:pt x="271" y="831"/>
                      <a:pt x="447" y="964"/>
                    </a:cubicBezTo>
                    <a:cubicBezTo>
                      <a:pt x="506" y="998"/>
                      <a:pt x="570" y="1015"/>
                      <a:pt x="633" y="1015"/>
                    </a:cubicBezTo>
                    <a:cubicBezTo>
                      <a:pt x="758" y="1015"/>
                      <a:pt x="879" y="949"/>
                      <a:pt x="948" y="831"/>
                    </a:cubicBezTo>
                    <a:cubicBezTo>
                      <a:pt x="1051" y="655"/>
                      <a:pt x="992" y="434"/>
                      <a:pt x="830" y="316"/>
                    </a:cubicBezTo>
                    <a:lnTo>
                      <a:pt x="786" y="287"/>
                    </a:lnTo>
                    <a:lnTo>
                      <a:pt x="786" y="272"/>
                    </a:lnTo>
                    <a:cubicBezTo>
                      <a:pt x="786" y="268"/>
                      <a:pt x="783" y="259"/>
                      <a:pt x="780" y="251"/>
                    </a:cubicBezTo>
                    <a:lnTo>
                      <a:pt x="780" y="251"/>
                    </a:lnTo>
                    <a:cubicBezTo>
                      <a:pt x="728" y="77"/>
                      <a:pt x="588" y="0"/>
                      <a:pt x="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1"/>
              <p:cNvSpPr/>
              <p:nvPr/>
            </p:nvSpPr>
            <p:spPr>
              <a:xfrm>
                <a:off x="8629948" y="1021949"/>
                <a:ext cx="88889" cy="72718"/>
              </a:xfrm>
              <a:custGeom>
                <a:avLst/>
                <a:gdLst/>
                <a:ahLst/>
                <a:cxnLst/>
                <a:rect l="l" t="t" r="r" b="b"/>
                <a:pathLst>
                  <a:path w="1649" h="1349" extrusionOk="0">
                    <a:moveTo>
                      <a:pt x="524" y="1"/>
                    </a:moveTo>
                    <a:cubicBezTo>
                      <a:pt x="239" y="1"/>
                      <a:pt x="0" y="365"/>
                      <a:pt x="258" y="635"/>
                    </a:cubicBezTo>
                    <a:lnTo>
                      <a:pt x="862" y="1238"/>
                    </a:lnTo>
                    <a:cubicBezTo>
                      <a:pt x="943" y="1316"/>
                      <a:pt x="1033" y="1348"/>
                      <a:pt x="1118" y="1348"/>
                    </a:cubicBezTo>
                    <a:cubicBezTo>
                      <a:pt x="1406" y="1348"/>
                      <a:pt x="1649" y="980"/>
                      <a:pt x="1377" y="708"/>
                    </a:cubicBezTo>
                    <a:lnTo>
                      <a:pt x="788" y="119"/>
                    </a:lnTo>
                    <a:cubicBezTo>
                      <a:pt x="705" y="36"/>
                      <a:pt x="612"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1"/>
              <p:cNvSpPr/>
              <p:nvPr/>
            </p:nvSpPr>
            <p:spPr>
              <a:xfrm>
                <a:off x="8468999" y="993543"/>
                <a:ext cx="67543" cy="51479"/>
              </a:xfrm>
              <a:custGeom>
                <a:avLst/>
                <a:gdLst/>
                <a:ahLst/>
                <a:cxnLst/>
                <a:rect l="l" t="t" r="r" b="b"/>
                <a:pathLst>
                  <a:path w="1253" h="955" extrusionOk="0">
                    <a:moveTo>
                      <a:pt x="527" y="0"/>
                    </a:moveTo>
                    <a:cubicBezTo>
                      <a:pt x="241" y="0"/>
                      <a:pt x="1" y="375"/>
                      <a:pt x="272" y="646"/>
                    </a:cubicBezTo>
                    <a:lnTo>
                      <a:pt x="463" y="838"/>
                    </a:lnTo>
                    <a:cubicBezTo>
                      <a:pt x="545" y="920"/>
                      <a:pt x="636" y="954"/>
                      <a:pt x="723" y="954"/>
                    </a:cubicBezTo>
                    <a:cubicBezTo>
                      <a:pt x="1010" y="954"/>
                      <a:pt x="1252" y="582"/>
                      <a:pt x="993" y="323"/>
                    </a:cubicBezTo>
                    <a:lnTo>
                      <a:pt x="787" y="117"/>
                    </a:lnTo>
                    <a:cubicBezTo>
                      <a:pt x="705" y="35"/>
                      <a:pt x="614"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1"/>
              <p:cNvSpPr/>
              <p:nvPr/>
            </p:nvSpPr>
            <p:spPr>
              <a:xfrm>
                <a:off x="8393969" y="879652"/>
                <a:ext cx="60751" cy="50832"/>
              </a:xfrm>
              <a:custGeom>
                <a:avLst/>
                <a:gdLst/>
                <a:ahLst/>
                <a:cxnLst/>
                <a:rect l="l" t="t" r="r" b="b"/>
                <a:pathLst>
                  <a:path w="1127" h="943" extrusionOk="0">
                    <a:moveTo>
                      <a:pt x="398" y="0"/>
                    </a:moveTo>
                    <a:cubicBezTo>
                      <a:pt x="302" y="0"/>
                      <a:pt x="207" y="37"/>
                      <a:pt x="133" y="110"/>
                    </a:cubicBezTo>
                    <a:cubicBezTo>
                      <a:pt x="1" y="243"/>
                      <a:pt x="1" y="478"/>
                      <a:pt x="133" y="626"/>
                    </a:cubicBezTo>
                    <a:lnTo>
                      <a:pt x="339" y="832"/>
                    </a:lnTo>
                    <a:cubicBezTo>
                      <a:pt x="417" y="909"/>
                      <a:pt x="505" y="942"/>
                      <a:pt x="590" y="942"/>
                    </a:cubicBezTo>
                    <a:cubicBezTo>
                      <a:pt x="874" y="942"/>
                      <a:pt x="1126" y="574"/>
                      <a:pt x="854" y="302"/>
                    </a:cubicBezTo>
                    <a:lnTo>
                      <a:pt x="663" y="110"/>
                    </a:lnTo>
                    <a:cubicBezTo>
                      <a:pt x="589" y="37"/>
                      <a:pt x="494"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1"/>
              <p:cNvSpPr/>
              <p:nvPr/>
            </p:nvSpPr>
            <p:spPr>
              <a:xfrm>
                <a:off x="8112067" y="732558"/>
                <a:ext cx="61452" cy="47167"/>
              </a:xfrm>
              <a:custGeom>
                <a:avLst/>
                <a:gdLst/>
                <a:ahLst/>
                <a:cxnLst/>
                <a:rect l="l" t="t" r="r" b="b"/>
                <a:pathLst>
                  <a:path w="1140" h="875" extrusionOk="0">
                    <a:moveTo>
                      <a:pt x="527" y="0"/>
                    </a:moveTo>
                    <a:cubicBezTo>
                      <a:pt x="241" y="0"/>
                      <a:pt x="0" y="376"/>
                      <a:pt x="271" y="647"/>
                    </a:cubicBezTo>
                    <a:cubicBezTo>
                      <a:pt x="345" y="720"/>
                      <a:pt x="433" y="779"/>
                      <a:pt x="536" y="823"/>
                    </a:cubicBezTo>
                    <a:cubicBezTo>
                      <a:pt x="595" y="858"/>
                      <a:pt x="659" y="874"/>
                      <a:pt x="722" y="874"/>
                    </a:cubicBezTo>
                    <a:cubicBezTo>
                      <a:pt x="849" y="874"/>
                      <a:pt x="973" y="809"/>
                      <a:pt x="1051" y="691"/>
                    </a:cubicBezTo>
                    <a:cubicBezTo>
                      <a:pt x="1140" y="514"/>
                      <a:pt x="1081" y="294"/>
                      <a:pt x="904" y="191"/>
                    </a:cubicBezTo>
                    <a:cubicBezTo>
                      <a:pt x="875" y="176"/>
                      <a:pt x="845" y="161"/>
                      <a:pt x="816" y="146"/>
                    </a:cubicBezTo>
                    <a:cubicBezTo>
                      <a:pt x="801" y="132"/>
                      <a:pt x="801" y="132"/>
                      <a:pt x="786" y="117"/>
                    </a:cubicBezTo>
                    <a:cubicBezTo>
                      <a:pt x="704" y="35"/>
                      <a:pt x="613"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1"/>
              <p:cNvSpPr/>
              <p:nvPr/>
            </p:nvSpPr>
            <p:spPr>
              <a:xfrm>
                <a:off x="8226175" y="850762"/>
                <a:ext cx="101234" cy="79133"/>
              </a:xfrm>
              <a:custGeom>
                <a:avLst/>
                <a:gdLst/>
                <a:ahLst/>
                <a:cxnLst/>
                <a:rect l="l" t="t" r="r" b="b"/>
                <a:pathLst>
                  <a:path w="1878" h="1468" extrusionOk="0">
                    <a:moveTo>
                      <a:pt x="524" y="0"/>
                    </a:moveTo>
                    <a:cubicBezTo>
                      <a:pt x="205" y="0"/>
                      <a:pt x="1" y="480"/>
                      <a:pt x="347" y="691"/>
                    </a:cubicBezTo>
                    <a:cubicBezTo>
                      <a:pt x="641" y="838"/>
                      <a:pt x="921" y="1044"/>
                      <a:pt x="1142" y="1279"/>
                    </a:cubicBezTo>
                    <a:cubicBezTo>
                      <a:pt x="1213" y="1401"/>
                      <a:pt x="1340" y="1467"/>
                      <a:pt x="1470" y="1467"/>
                    </a:cubicBezTo>
                    <a:cubicBezTo>
                      <a:pt x="1529" y="1467"/>
                      <a:pt x="1587" y="1454"/>
                      <a:pt x="1642" y="1426"/>
                    </a:cubicBezTo>
                    <a:cubicBezTo>
                      <a:pt x="1819" y="1309"/>
                      <a:pt x="1878" y="1088"/>
                      <a:pt x="1775" y="911"/>
                    </a:cubicBezTo>
                    <a:cubicBezTo>
                      <a:pt x="1480" y="558"/>
                      <a:pt x="1127" y="264"/>
                      <a:pt x="715" y="58"/>
                    </a:cubicBezTo>
                    <a:cubicBezTo>
                      <a:pt x="649" y="18"/>
                      <a:pt x="584"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1"/>
              <p:cNvSpPr/>
              <p:nvPr/>
            </p:nvSpPr>
            <p:spPr>
              <a:xfrm>
                <a:off x="7956886" y="593334"/>
                <a:ext cx="81019" cy="61020"/>
              </a:xfrm>
              <a:custGeom>
                <a:avLst/>
                <a:gdLst/>
                <a:ahLst/>
                <a:cxnLst/>
                <a:rect l="l" t="t" r="r" b="b"/>
                <a:pathLst>
                  <a:path w="1503" h="1132" extrusionOk="0">
                    <a:moveTo>
                      <a:pt x="419" y="0"/>
                    </a:moveTo>
                    <a:cubicBezTo>
                      <a:pt x="294" y="0"/>
                      <a:pt x="173" y="66"/>
                      <a:pt x="104" y="183"/>
                    </a:cubicBezTo>
                    <a:cubicBezTo>
                      <a:pt x="1" y="360"/>
                      <a:pt x="60" y="581"/>
                      <a:pt x="236" y="684"/>
                    </a:cubicBezTo>
                    <a:cubicBezTo>
                      <a:pt x="472" y="802"/>
                      <a:pt x="693" y="934"/>
                      <a:pt x="899" y="1081"/>
                    </a:cubicBezTo>
                    <a:cubicBezTo>
                      <a:pt x="958" y="1116"/>
                      <a:pt x="1021" y="1132"/>
                      <a:pt x="1084" y="1132"/>
                    </a:cubicBezTo>
                    <a:cubicBezTo>
                      <a:pt x="1209" y="1132"/>
                      <a:pt x="1330" y="1066"/>
                      <a:pt x="1399" y="949"/>
                    </a:cubicBezTo>
                    <a:cubicBezTo>
                      <a:pt x="1502" y="772"/>
                      <a:pt x="1443" y="551"/>
                      <a:pt x="1267" y="448"/>
                    </a:cubicBezTo>
                    <a:cubicBezTo>
                      <a:pt x="1061" y="286"/>
                      <a:pt x="840" y="154"/>
                      <a:pt x="604" y="51"/>
                    </a:cubicBezTo>
                    <a:cubicBezTo>
                      <a:pt x="545" y="17"/>
                      <a:pt x="48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7790008" y="510435"/>
                <a:ext cx="72556" cy="58271"/>
              </a:xfrm>
              <a:custGeom>
                <a:avLst/>
                <a:gdLst/>
                <a:ahLst/>
                <a:cxnLst/>
                <a:rect l="l" t="t" r="r" b="b"/>
                <a:pathLst>
                  <a:path w="1346" h="1081" extrusionOk="0">
                    <a:moveTo>
                      <a:pt x="527" y="1"/>
                    </a:moveTo>
                    <a:cubicBezTo>
                      <a:pt x="241" y="1"/>
                      <a:pt x="0" y="376"/>
                      <a:pt x="271" y="647"/>
                    </a:cubicBezTo>
                    <a:cubicBezTo>
                      <a:pt x="404" y="780"/>
                      <a:pt x="566" y="912"/>
                      <a:pt x="742" y="1030"/>
                    </a:cubicBezTo>
                    <a:cubicBezTo>
                      <a:pt x="801" y="1064"/>
                      <a:pt x="865" y="1080"/>
                      <a:pt x="928" y="1080"/>
                    </a:cubicBezTo>
                    <a:cubicBezTo>
                      <a:pt x="1053" y="1080"/>
                      <a:pt x="1174" y="1015"/>
                      <a:pt x="1243" y="897"/>
                    </a:cubicBezTo>
                    <a:cubicBezTo>
                      <a:pt x="1346" y="721"/>
                      <a:pt x="1287" y="500"/>
                      <a:pt x="1110" y="397"/>
                    </a:cubicBezTo>
                    <a:cubicBezTo>
                      <a:pt x="1081" y="368"/>
                      <a:pt x="1066" y="353"/>
                      <a:pt x="1037" y="338"/>
                    </a:cubicBezTo>
                    <a:lnTo>
                      <a:pt x="978" y="279"/>
                    </a:lnTo>
                    <a:cubicBezTo>
                      <a:pt x="904" y="235"/>
                      <a:pt x="845" y="176"/>
                      <a:pt x="786" y="117"/>
                    </a:cubicBezTo>
                    <a:cubicBezTo>
                      <a:pt x="704" y="35"/>
                      <a:pt x="614"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7632455" y="457451"/>
                <a:ext cx="76222" cy="64470"/>
              </a:xfrm>
              <a:custGeom>
                <a:avLst/>
                <a:gdLst/>
                <a:ahLst/>
                <a:cxnLst/>
                <a:rect l="l" t="t" r="r" b="b"/>
                <a:pathLst>
                  <a:path w="1414" h="1196" extrusionOk="0">
                    <a:moveTo>
                      <a:pt x="406" y="0"/>
                    </a:moveTo>
                    <a:cubicBezTo>
                      <a:pt x="314" y="0"/>
                      <a:pt x="222" y="33"/>
                      <a:pt x="148" y="100"/>
                    </a:cubicBezTo>
                    <a:cubicBezTo>
                      <a:pt x="1" y="247"/>
                      <a:pt x="1" y="482"/>
                      <a:pt x="148" y="629"/>
                    </a:cubicBezTo>
                    <a:cubicBezTo>
                      <a:pt x="369" y="806"/>
                      <a:pt x="590" y="983"/>
                      <a:pt x="810" y="1145"/>
                    </a:cubicBezTo>
                    <a:cubicBezTo>
                      <a:pt x="869" y="1179"/>
                      <a:pt x="935" y="1195"/>
                      <a:pt x="999" y="1195"/>
                    </a:cubicBezTo>
                    <a:cubicBezTo>
                      <a:pt x="1129" y="1195"/>
                      <a:pt x="1257" y="1130"/>
                      <a:pt x="1325" y="1012"/>
                    </a:cubicBezTo>
                    <a:cubicBezTo>
                      <a:pt x="1414" y="835"/>
                      <a:pt x="1355" y="615"/>
                      <a:pt x="1193" y="512"/>
                    </a:cubicBezTo>
                    <a:cubicBezTo>
                      <a:pt x="1002" y="379"/>
                      <a:pt x="854" y="262"/>
                      <a:pt x="663" y="100"/>
                    </a:cubicBezTo>
                    <a:cubicBezTo>
                      <a:pt x="590" y="33"/>
                      <a:pt x="49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7772113" y="625027"/>
                <a:ext cx="93094" cy="79779"/>
              </a:xfrm>
              <a:custGeom>
                <a:avLst/>
                <a:gdLst/>
                <a:ahLst/>
                <a:cxnLst/>
                <a:rect l="l" t="t" r="r" b="b"/>
                <a:pathLst>
                  <a:path w="1727" h="1480" extrusionOk="0">
                    <a:moveTo>
                      <a:pt x="397" y="0"/>
                    </a:moveTo>
                    <a:cubicBezTo>
                      <a:pt x="302" y="0"/>
                      <a:pt x="206" y="37"/>
                      <a:pt x="132" y="111"/>
                    </a:cubicBezTo>
                    <a:cubicBezTo>
                      <a:pt x="0" y="258"/>
                      <a:pt x="0" y="493"/>
                      <a:pt x="132" y="626"/>
                    </a:cubicBezTo>
                    <a:cubicBezTo>
                      <a:pt x="427" y="861"/>
                      <a:pt x="692" y="1097"/>
                      <a:pt x="927" y="1361"/>
                    </a:cubicBezTo>
                    <a:cubicBezTo>
                      <a:pt x="1011" y="1445"/>
                      <a:pt x="1104" y="1480"/>
                      <a:pt x="1193" y="1480"/>
                    </a:cubicBezTo>
                    <a:cubicBezTo>
                      <a:pt x="1482" y="1480"/>
                      <a:pt x="1727" y="1116"/>
                      <a:pt x="1457" y="846"/>
                    </a:cubicBezTo>
                    <a:cubicBezTo>
                      <a:pt x="1207" y="581"/>
                      <a:pt x="942" y="331"/>
                      <a:pt x="662" y="111"/>
                    </a:cubicBezTo>
                    <a:cubicBezTo>
                      <a:pt x="589" y="37"/>
                      <a:pt x="493"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7900613" y="650414"/>
                <a:ext cx="79672" cy="61452"/>
              </a:xfrm>
              <a:custGeom>
                <a:avLst/>
                <a:gdLst/>
                <a:ahLst/>
                <a:cxnLst/>
                <a:rect l="l" t="t" r="r" b="b"/>
                <a:pathLst>
                  <a:path w="1478" h="1140" extrusionOk="0">
                    <a:moveTo>
                      <a:pt x="399" y="0"/>
                    </a:moveTo>
                    <a:cubicBezTo>
                      <a:pt x="305" y="0"/>
                      <a:pt x="213" y="37"/>
                      <a:pt x="147" y="110"/>
                    </a:cubicBezTo>
                    <a:cubicBezTo>
                      <a:pt x="0" y="258"/>
                      <a:pt x="0" y="493"/>
                      <a:pt x="147" y="626"/>
                    </a:cubicBezTo>
                    <a:cubicBezTo>
                      <a:pt x="324" y="802"/>
                      <a:pt x="530" y="949"/>
                      <a:pt x="751" y="1082"/>
                    </a:cubicBezTo>
                    <a:cubicBezTo>
                      <a:pt x="819" y="1122"/>
                      <a:pt x="886" y="1139"/>
                      <a:pt x="948" y="1139"/>
                    </a:cubicBezTo>
                    <a:cubicBezTo>
                      <a:pt x="1275" y="1139"/>
                      <a:pt x="1477" y="659"/>
                      <a:pt x="1119" y="449"/>
                    </a:cubicBezTo>
                    <a:cubicBezTo>
                      <a:pt x="957" y="346"/>
                      <a:pt x="810" y="228"/>
                      <a:pt x="662" y="110"/>
                    </a:cubicBezTo>
                    <a:cubicBezTo>
                      <a:pt x="589" y="37"/>
                      <a:pt x="493"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7917700" y="771474"/>
                <a:ext cx="83229" cy="58595"/>
              </a:xfrm>
              <a:custGeom>
                <a:avLst/>
                <a:gdLst/>
                <a:ahLst/>
                <a:cxnLst/>
                <a:rect l="l" t="t" r="r" b="b"/>
                <a:pathLst>
                  <a:path w="1544" h="1087" extrusionOk="0">
                    <a:moveTo>
                      <a:pt x="534" y="1"/>
                    </a:moveTo>
                    <a:cubicBezTo>
                      <a:pt x="205" y="1"/>
                      <a:pt x="0" y="494"/>
                      <a:pt x="360" y="705"/>
                    </a:cubicBezTo>
                    <a:cubicBezTo>
                      <a:pt x="448" y="734"/>
                      <a:pt x="522" y="778"/>
                      <a:pt x="596" y="837"/>
                    </a:cubicBezTo>
                    <a:cubicBezTo>
                      <a:pt x="610" y="837"/>
                      <a:pt x="610" y="852"/>
                      <a:pt x="625" y="852"/>
                    </a:cubicBezTo>
                    <a:cubicBezTo>
                      <a:pt x="640" y="867"/>
                      <a:pt x="640" y="867"/>
                      <a:pt x="654" y="881"/>
                    </a:cubicBezTo>
                    <a:cubicBezTo>
                      <a:pt x="684" y="911"/>
                      <a:pt x="728" y="940"/>
                      <a:pt x="757" y="970"/>
                    </a:cubicBezTo>
                    <a:cubicBezTo>
                      <a:pt x="840" y="1052"/>
                      <a:pt x="931" y="1086"/>
                      <a:pt x="1018" y="1086"/>
                    </a:cubicBezTo>
                    <a:cubicBezTo>
                      <a:pt x="1304" y="1086"/>
                      <a:pt x="1543" y="714"/>
                      <a:pt x="1272" y="455"/>
                    </a:cubicBezTo>
                    <a:cubicBezTo>
                      <a:pt x="1111" y="293"/>
                      <a:pt x="934" y="160"/>
                      <a:pt x="728" y="57"/>
                    </a:cubicBezTo>
                    <a:cubicBezTo>
                      <a:pt x="661" y="18"/>
                      <a:pt x="595" y="1"/>
                      <a:pt x="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8058058" y="893127"/>
                <a:ext cx="78971" cy="69052"/>
              </a:xfrm>
              <a:custGeom>
                <a:avLst/>
                <a:gdLst/>
                <a:ahLst/>
                <a:cxnLst/>
                <a:rect l="l" t="t" r="r" b="b"/>
                <a:pathLst>
                  <a:path w="1465" h="1281" extrusionOk="0">
                    <a:moveTo>
                      <a:pt x="531" y="0"/>
                    </a:moveTo>
                    <a:cubicBezTo>
                      <a:pt x="244" y="0"/>
                      <a:pt x="0" y="368"/>
                      <a:pt x="273" y="640"/>
                    </a:cubicBezTo>
                    <a:cubicBezTo>
                      <a:pt x="449" y="802"/>
                      <a:pt x="640" y="979"/>
                      <a:pt x="802" y="1170"/>
                    </a:cubicBezTo>
                    <a:cubicBezTo>
                      <a:pt x="869" y="1244"/>
                      <a:pt x="961" y="1281"/>
                      <a:pt x="1054" y="1281"/>
                    </a:cubicBezTo>
                    <a:cubicBezTo>
                      <a:pt x="1148" y="1281"/>
                      <a:pt x="1244" y="1244"/>
                      <a:pt x="1317" y="1170"/>
                    </a:cubicBezTo>
                    <a:cubicBezTo>
                      <a:pt x="1465" y="1023"/>
                      <a:pt x="1465" y="788"/>
                      <a:pt x="1317" y="640"/>
                    </a:cubicBezTo>
                    <a:cubicBezTo>
                      <a:pt x="1156" y="449"/>
                      <a:pt x="979" y="273"/>
                      <a:pt x="788" y="111"/>
                    </a:cubicBezTo>
                    <a:cubicBezTo>
                      <a:pt x="707" y="33"/>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8136161" y="847096"/>
                <a:ext cx="57571" cy="47652"/>
              </a:xfrm>
              <a:custGeom>
                <a:avLst/>
                <a:gdLst/>
                <a:ahLst/>
                <a:cxnLst/>
                <a:rect l="l" t="t" r="r" b="b"/>
                <a:pathLst>
                  <a:path w="1068" h="884" extrusionOk="0">
                    <a:moveTo>
                      <a:pt x="406" y="1"/>
                    </a:moveTo>
                    <a:cubicBezTo>
                      <a:pt x="314" y="1"/>
                      <a:pt x="222" y="38"/>
                      <a:pt x="148" y="111"/>
                    </a:cubicBezTo>
                    <a:cubicBezTo>
                      <a:pt x="1" y="258"/>
                      <a:pt x="1" y="494"/>
                      <a:pt x="148" y="641"/>
                    </a:cubicBezTo>
                    <a:lnTo>
                      <a:pt x="281" y="773"/>
                    </a:lnTo>
                    <a:cubicBezTo>
                      <a:pt x="358" y="851"/>
                      <a:pt x="446" y="884"/>
                      <a:pt x="531" y="884"/>
                    </a:cubicBezTo>
                    <a:cubicBezTo>
                      <a:pt x="816" y="884"/>
                      <a:pt x="1068" y="516"/>
                      <a:pt x="796" y="244"/>
                    </a:cubicBezTo>
                    <a:lnTo>
                      <a:pt x="663" y="111"/>
                    </a:lnTo>
                    <a:cubicBezTo>
                      <a:pt x="590" y="38"/>
                      <a:pt x="49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1"/>
              <p:cNvSpPr/>
              <p:nvPr/>
            </p:nvSpPr>
            <p:spPr>
              <a:xfrm>
                <a:off x="8256737" y="1004216"/>
                <a:ext cx="84146" cy="65009"/>
              </a:xfrm>
              <a:custGeom>
                <a:avLst/>
                <a:gdLst/>
                <a:ahLst/>
                <a:cxnLst/>
                <a:rect l="l" t="t" r="r" b="b"/>
                <a:pathLst>
                  <a:path w="1561" h="1206" extrusionOk="0">
                    <a:moveTo>
                      <a:pt x="415" y="0"/>
                    </a:moveTo>
                    <a:cubicBezTo>
                      <a:pt x="285" y="0"/>
                      <a:pt x="158" y="66"/>
                      <a:pt x="89" y="184"/>
                    </a:cubicBezTo>
                    <a:cubicBezTo>
                      <a:pt x="1" y="360"/>
                      <a:pt x="60" y="581"/>
                      <a:pt x="222" y="699"/>
                    </a:cubicBezTo>
                    <a:cubicBezTo>
                      <a:pt x="457" y="875"/>
                      <a:pt x="722" y="978"/>
                      <a:pt x="957" y="1155"/>
                    </a:cubicBezTo>
                    <a:cubicBezTo>
                      <a:pt x="1016" y="1189"/>
                      <a:pt x="1082" y="1206"/>
                      <a:pt x="1147" y="1206"/>
                    </a:cubicBezTo>
                    <a:cubicBezTo>
                      <a:pt x="1276" y="1206"/>
                      <a:pt x="1404" y="1140"/>
                      <a:pt x="1472" y="1022"/>
                    </a:cubicBezTo>
                    <a:cubicBezTo>
                      <a:pt x="1561" y="846"/>
                      <a:pt x="1502" y="625"/>
                      <a:pt x="1340" y="522"/>
                    </a:cubicBezTo>
                    <a:cubicBezTo>
                      <a:pt x="1105" y="331"/>
                      <a:pt x="840" y="228"/>
                      <a:pt x="604" y="51"/>
                    </a:cubicBezTo>
                    <a:cubicBezTo>
                      <a:pt x="545" y="17"/>
                      <a:pt x="480"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1"/>
              <p:cNvSpPr/>
              <p:nvPr/>
            </p:nvSpPr>
            <p:spPr>
              <a:xfrm>
                <a:off x="8343194" y="968857"/>
                <a:ext cx="64848" cy="46790"/>
              </a:xfrm>
              <a:custGeom>
                <a:avLst/>
                <a:gdLst/>
                <a:ahLst/>
                <a:cxnLst/>
                <a:rect l="l" t="t" r="r" b="b"/>
                <a:pathLst>
                  <a:path w="1203" h="868" extrusionOk="0">
                    <a:moveTo>
                      <a:pt x="400" y="0"/>
                    </a:moveTo>
                    <a:cubicBezTo>
                      <a:pt x="243" y="0"/>
                      <a:pt x="96" y="108"/>
                      <a:pt x="60" y="266"/>
                    </a:cubicBezTo>
                    <a:cubicBezTo>
                      <a:pt x="1" y="472"/>
                      <a:pt x="119" y="663"/>
                      <a:pt x="310" y="722"/>
                    </a:cubicBezTo>
                    <a:cubicBezTo>
                      <a:pt x="330" y="722"/>
                      <a:pt x="382" y="748"/>
                      <a:pt x="393" y="748"/>
                    </a:cubicBezTo>
                    <a:cubicBezTo>
                      <a:pt x="398" y="748"/>
                      <a:pt x="393" y="741"/>
                      <a:pt x="369" y="722"/>
                    </a:cubicBezTo>
                    <a:lnTo>
                      <a:pt x="369" y="722"/>
                    </a:lnTo>
                    <a:lnTo>
                      <a:pt x="413" y="751"/>
                    </a:lnTo>
                    <a:cubicBezTo>
                      <a:pt x="495" y="834"/>
                      <a:pt x="586" y="868"/>
                      <a:pt x="673" y="868"/>
                    </a:cubicBezTo>
                    <a:cubicBezTo>
                      <a:pt x="960" y="868"/>
                      <a:pt x="1202" y="496"/>
                      <a:pt x="943" y="236"/>
                    </a:cubicBezTo>
                    <a:cubicBezTo>
                      <a:pt x="810" y="133"/>
                      <a:pt x="663" y="45"/>
                      <a:pt x="501" y="15"/>
                    </a:cubicBezTo>
                    <a:cubicBezTo>
                      <a:pt x="468" y="5"/>
                      <a:pt x="43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8425717" y="1097571"/>
                <a:ext cx="72987" cy="68783"/>
              </a:xfrm>
              <a:custGeom>
                <a:avLst/>
                <a:gdLst/>
                <a:ahLst/>
                <a:cxnLst/>
                <a:rect l="l" t="t" r="r" b="b"/>
                <a:pathLst>
                  <a:path w="1354" h="1276" extrusionOk="0">
                    <a:moveTo>
                      <a:pt x="400" y="0"/>
                    </a:moveTo>
                    <a:cubicBezTo>
                      <a:pt x="306" y="0"/>
                      <a:pt x="214" y="34"/>
                      <a:pt x="148" y="100"/>
                    </a:cubicBezTo>
                    <a:cubicBezTo>
                      <a:pt x="0" y="247"/>
                      <a:pt x="0" y="482"/>
                      <a:pt x="148" y="630"/>
                    </a:cubicBezTo>
                    <a:cubicBezTo>
                      <a:pt x="221" y="703"/>
                      <a:pt x="309" y="777"/>
                      <a:pt x="383" y="865"/>
                    </a:cubicBezTo>
                    <a:lnTo>
                      <a:pt x="427" y="924"/>
                    </a:lnTo>
                    <a:lnTo>
                      <a:pt x="457" y="953"/>
                    </a:lnTo>
                    <a:cubicBezTo>
                      <a:pt x="486" y="997"/>
                      <a:pt x="515" y="1042"/>
                      <a:pt x="545" y="1086"/>
                    </a:cubicBezTo>
                    <a:cubicBezTo>
                      <a:pt x="624" y="1220"/>
                      <a:pt x="740" y="1276"/>
                      <a:pt x="855" y="1276"/>
                    </a:cubicBezTo>
                    <a:cubicBezTo>
                      <a:pt x="1107" y="1276"/>
                      <a:pt x="1354" y="1011"/>
                      <a:pt x="1192" y="718"/>
                    </a:cubicBezTo>
                    <a:lnTo>
                      <a:pt x="1178" y="718"/>
                    </a:lnTo>
                    <a:cubicBezTo>
                      <a:pt x="1045" y="482"/>
                      <a:pt x="869" y="276"/>
                      <a:pt x="663" y="100"/>
                    </a:cubicBezTo>
                    <a:cubicBezTo>
                      <a:pt x="589" y="34"/>
                      <a:pt x="493"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8575346" y="1097463"/>
                <a:ext cx="68567" cy="54282"/>
              </a:xfrm>
              <a:custGeom>
                <a:avLst/>
                <a:gdLst/>
                <a:ahLst/>
                <a:cxnLst/>
                <a:rect l="l" t="t" r="r" b="b"/>
                <a:pathLst>
                  <a:path w="1272" h="1007" extrusionOk="0">
                    <a:moveTo>
                      <a:pt x="530" y="0"/>
                    </a:moveTo>
                    <a:cubicBezTo>
                      <a:pt x="203" y="0"/>
                      <a:pt x="1" y="480"/>
                      <a:pt x="359" y="690"/>
                    </a:cubicBezTo>
                    <a:cubicBezTo>
                      <a:pt x="388" y="705"/>
                      <a:pt x="418" y="720"/>
                      <a:pt x="447" y="735"/>
                    </a:cubicBezTo>
                    <a:cubicBezTo>
                      <a:pt x="462" y="735"/>
                      <a:pt x="477" y="749"/>
                      <a:pt x="491" y="764"/>
                    </a:cubicBezTo>
                    <a:lnTo>
                      <a:pt x="536" y="808"/>
                    </a:lnTo>
                    <a:cubicBezTo>
                      <a:pt x="565" y="838"/>
                      <a:pt x="594" y="867"/>
                      <a:pt x="609" y="896"/>
                    </a:cubicBezTo>
                    <a:cubicBezTo>
                      <a:pt x="683" y="970"/>
                      <a:pt x="778" y="1007"/>
                      <a:pt x="874" y="1007"/>
                    </a:cubicBezTo>
                    <a:cubicBezTo>
                      <a:pt x="970" y="1007"/>
                      <a:pt x="1065" y="970"/>
                      <a:pt x="1139" y="896"/>
                    </a:cubicBezTo>
                    <a:cubicBezTo>
                      <a:pt x="1271" y="749"/>
                      <a:pt x="1271" y="529"/>
                      <a:pt x="1139" y="381"/>
                    </a:cubicBezTo>
                    <a:cubicBezTo>
                      <a:pt x="1021" y="234"/>
                      <a:pt x="889" y="131"/>
                      <a:pt x="727" y="58"/>
                    </a:cubicBezTo>
                    <a:cubicBezTo>
                      <a:pt x="659" y="18"/>
                      <a:pt x="59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8288485" y="1108135"/>
                <a:ext cx="66680" cy="53905"/>
              </a:xfrm>
              <a:custGeom>
                <a:avLst/>
                <a:gdLst/>
                <a:ahLst/>
                <a:cxnLst/>
                <a:rect l="l" t="t" r="r" b="b"/>
                <a:pathLst>
                  <a:path w="1237" h="1000" extrusionOk="0">
                    <a:moveTo>
                      <a:pt x="429" y="0"/>
                    </a:moveTo>
                    <a:cubicBezTo>
                      <a:pt x="300" y="0"/>
                      <a:pt x="172" y="66"/>
                      <a:pt x="103" y="183"/>
                    </a:cubicBezTo>
                    <a:cubicBezTo>
                      <a:pt x="0" y="360"/>
                      <a:pt x="59" y="581"/>
                      <a:pt x="236" y="684"/>
                    </a:cubicBezTo>
                    <a:lnTo>
                      <a:pt x="633" y="949"/>
                    </a:lnTo>
                    <a:cubicBezTo>
                      <a:pt x="692" y="983"/>
                      <a:pt x="756" y="999"/>
                      <a:pt x="819" y="999"/>
                    </a:cubicBezTo>
                    <a:cubicBezTo>
                      <a:pt x="944" y="999"/>
                      <a:pt x="1065" y="934"/>
                      <a:pt x="1134" y="816"/>
                    </a:cubicBezTo>
                    <a:cubicBezTo>
                      <a:pt x="1237" y="640"/>
                      <a:pt x="1178" y="419"/>
                      <a:pt x="1016" y="316"/>
                    </a:cubicBezTo>
                    <a:lnTo>
                      <a:pt x="619" y="51"/>
                    </a:lnTo>
                    <a:cubicBezTo>
                      <a:pt x="560" y="17"/>
                      <a:pt x="49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8154164" y="1014834"/>
                <a:ext cx="71424" cy="54767"/>
              </a:xfrm>
              <a:custGeom>
                <a:avLst/>
                <a:gdLst/>
                <a:ahLst/>
                <a:cxnLst/>
                <a:rect l="l" t="t" r="r" b="b"/>
                <a:pathLst>
                  <a:path w="1325" h="1016" extrusionOk="0">
                    <a:moveTo>
                      <a:pt x="534" y="0"/>
                    </a:moveTo>
                    <a:cubicBezTo>
                      <a:pt x="246" y="0"/>
                      <a:pt x="1" y="364"/>
                      <a:pt x="270" y="634"/>
                    </a:cubicBezTo>
                    <a:lnTo>
                      <a:pt x="535" y="899"/>
                    </a:lnTo>
                    <a:cubicBezTo>
                      <a:pt x="617" y="981"/>
                      <a:pt x="709" y="1016"/>
                      <a:pt x="796" y="1016"/>
                    </a:cubicBezTo>
                    <a:cubicBezTo>
                      <a:pt x="1082" y="1016"/>
                      <a:pt x="1325" y="643"/>
                      <a:pt x="1065" y="384"/>
                    </a:cubicBezTo>
                    <a:lnTo>
                      <a:pt x="800" y="119"/>
                    </a:lnTo>
                    <a:cubicBezTo>
                      <a:pt x="716" y="35"/>
                      <a:pt x="623"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1"/>
              <p:cNvSpPr/>
              <p:nvPr/>
            </p:nvSpPr>
            <p:spPr>
              <a:xfrm>
                <a:off x="7934948" y="882509"/>
                <a:ext cx="66465" cy="61452"/>
              </a:xfrm>
              <a:custGeom>
                <a:avLst/>
                <a:gdLst/>
                <a:ahLst/>
                <a:cxnLst/>
                <a:rect l="l" t="t" r="r" b="b"/>
                <a:pathLst>
                  <a:path w="1233" h="1140" extrusionOk="0">
                    <a:moveTo>
                      <a:pt x="502" y="0"/>
                    </a:moveTo>
                    <a:cubicBezTo>
                      <a:pt x="252" y="0"/>
                      <a:pt x="1" y="265"/>
                      <a:pt x="173" y="558"/>
                    </a:cubicBezTo>
                    <a:cubicBezTo>
                      <a:pt x="290" y="720"/>
                      <a:pt x="423" y="882"/>
                      <a:pt x="570" y="1029"/>
                    </a:cubicBezTo>
                    <a:cubicBezTo>
                      <a:pt x="643" y="1102"/>
                      <a:pt x="739" y="1139"/>
                      <a:pt x="835" y="1139"/>
                    </a:cubicBezTo>
                    <a:cubicBezTo>
                      <a:pt x="930" y="1139"/>
                      <a:pt x="1026" y="1102"/>
                      <a:pt x="1100" y="1029"/>
                    </a:cubicBezTo>
                    <a:cubicBezTo>
                      <a:pt x="1232" y="882"/>
                      <a:pt x="1232" y="661"/>
                      <a:pt x="1085" y="514"/>
                    </a:cubicBezTo>
                    <a:cubicBezTo>
                      <a:pt x="1026" y="455"/>
                      <a:pt x="967" y="396"/>
                      <a:pt x="923" y="322"/>
                    </a:cubicBezTo>
                    <a:lnTo>
                      <a:pt x="864" y="264"/>
                    </a:lnTo>
                    <a:lnTo>
                      <a:pt x="805" y="190"/>
                    </a:lnTo>
                    <a:cubicBezTo>
                      <a:pt x="731" y="56"/>
                      <a:pt x="617" y="0"/>
                      <a:pt x="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1"/>
              <p:cNvSpPr/>
              <p:nvPr/>
            </p:nvSpPr>
            <p:spPr>
              <a:xfrm>
                <a:off x="7760201" y="768079"/>
                <a:ext cx="76976" cy="65009"/>
              </a:xfrm>
              <a:custGeom>
                <a:avLst/>
                <a:gdLst/>
                <a:ahLst/>
                <a:cxnLst/>
                <a:rect l="l" t="t" r="r" b="b"/>
                <a:pathLst>
                  <a:path w="1428" h="1206" extrusionOk="0">
                    <a:moveTo>
                      <a:pt x="410" y="1"/>
                    </a:moveTo>
                    <a:cubicBezTo>
                      <a:pt x="287" y="1"/>
                      <a:pt x="170" y="69"/>
                      <a:pt x="103" y="194"/>
                    </a:cubicBezTo>
                    <a:cubicBezTo>
                      <a:pt x="0" y="370"/>
                      <a:pt x="59" y="591"/>
                      <a:pt x="236" y="694"/>
                    </a:cubicBezTo>
                    <a:cubicBezTo>
                      <a:pt x="412" y="827"/>
                      <a:pt x="589" y="959"/>
                      <a:pt x="751" y="1106"/>
                    </a:cubicBezTo>
                    <a:cubicBezTo>
                      <a:pt x="824" y="1172"/>
                      <a:pt x="920" y="1206"/>
                      <a:pt x="1016" y="1206"/>
                    </a:cubicBezTo>
                    <a:cubicBezTo>
                      <a:pt x="1111" y="1206"/>
                      <a:pt x="1207" y="1172"/>
                      <a:pt x="1281" y="1106"/>
                    </a:cubicBezTo>
                    <a:cubicBezTo>
                      <a:pt x="1428" y="959"/>
                      <a:pt x="1428" y="724"/>
                      <a:pt x="1281" y="576"/>
                    </a:cubicBezTo>
                    <a:cubicBezTo>
                      <a:pt x="1060" y="400"/>
                      <a:pt x="839" y="223"/>
                      <a:pt x="604" y="61"/>
                    </a:cubicBezTo>
                    <a:cubicBezTo>
                      <a:pt x="542" y="20"/>
                      <a:pt x="475"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1"/>
              <p:cNvSpPr/>
              <p:nvPr/>
            </p:nvSpPr>
            <p:spPr>
              <a:xfrm>
                <a:off x="7611057" y="621416"/>
                <a:ext cx="93363" cy="68944"/>
              </a:xfrm>
              <a:custGeom>
                <a:avLst/>
                <a:gdLst/>
                <a:ahLst/>
                <a:cxnLst/>
                <a:rect l="l" t="t" r="r" b="b"/>
                <a:pathLst>
                  <a:path w="1732" h="1279" extrusionOk="0">
                    <a:moveTo>
                      <a:pt x="400" y="1"/>
                    </a:moveTo>
                    <a:cubicBezTo>
                      <a:pt x="242" y="1"/>
                      <a:pt x="93" y="110"/>
                      <a:pt x="45" y="281"/>
                    </a:cubicBezTo>
                    <a:cubicBezTo>
                      <a:pt x="1" y="472"/>
                      <a:pt x="104" y="678"/>
                      <a:pt x="310" y="737"/>
                    </a:cubicBezTo>
                    <a:cubicBezTo>
                      <a:pt x="575" y="825"/>
                      <a:pt x="766" y="1090"/>
                      <a:pt x="1016" y="1222"/>
                    </a:cubicBezTo>
                    <a:cubicBezTo>
                      <a:pt x="1081" y="1262"/>
                      <a:pt x="1145" y="1279"/>
                      <a:pt x="1204" y="1279"/>
                    </a:cubicBezTo>
                    <a:cubicBezTo>
                      <a:pt x="1525" y="1279"/>
                      <a:pt x="1731" y="788"/>
                      <a:pt x="1384" y="590"/>
                    </a:cubicBezTo>
                    <a:cubicBezTo>
                      <a:pt x="1075" y="398"/>
                      <a:pt x="839" y="148"/>
                      <a:pt x="501" y="16"/>
                    </a:cubicBezTo>
                    <a:cubicBezTo>
                      <a:pt x="468" y="5"/>
                      <a:pt x="434"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1"/>
              <p:cNvSpPr/>
              <p:nvPr/>
            </p:nvSpPr>
            <p:spPr>
              <a:xfrm>
                <a:off x="8157236" y="1107812"/>
                <a:ext cx="76545" cy="61721"/>
              </a:xfrm>
              <a:custGeom>
                <a:avLst/>
                <a:gdLst/>
                <a:ahLst/>
                <a:cxnLst/>
                <a:rect l="l" t="t" r="r" b="b"/>
                <a:pathLst>
                  <a:path w="1420" h="1145" extrusionOk="0">
                    <a:moveTo>
                      <a:pt x="534" y="0"/>
                    </a:moveTo>
                    <a:cubicBezTo>
                      <a:pt x="205" y="0"/>
                      <a:pt x="1" y="491"/>
                      <a:pt x="360" y="690"/>
                    </a:cubicBezTo>
                    <a:cubicBezTo>
                      <a:pt x="390" y="719"/>
                      <a:pt x="434" y="734"/>
                      <a:pt x="463" y="763"/>
                    </a:cubicBezTo>
                    <a:cubicBezTo>
                      <a:pt x="478" y="778"/>
                      <a:pt x="493" y="793"/>
                      <a:pt x="508" y="807"/>
                    </a:cubicBezTo>
                    <a:lnTo>
                      <a:pt x="552" y="852"/>
                    </a:lnTo>
                    <a:cubicBezTo>
                      <a:pt x="566" y="881"/>
                      <a:pt x="596" y="910"/>
                      <a:pt x="611" y="955"/>
                    </a:cubicBezTo>
                    <a:cubicBezTo>
                      <a:pt x="689" y="1089"/>
                      <a:pt x="806" y="1144"/>
                      <a:pt x="921" y="1144"/>
                    </a:cubicBezTo>
                    <a:cubicBezTo>
                      <a:pt x="1173" y="1144"/>
                      <a:pt x="1420" y="879"/>
                      <a:pt x="1258" y="587"/>
                    </a:cubicBezTo>
                    <a:cubicBezTo>
                      <a:pt x="1140" y="366"/>
                      <a:pt x="949" y="175"/>
                      <a:pt x="728" y="57"/>
                    </a:cubicBezTo>
                    <a:cubicBezTo>
                      <a:pt x="661" y="18"/>
                      <a:pt x="595" y="0"/>
                      <a:pt x="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1"/>
              <p:cNvSpPr/>
              <p:nvPr/>
            </p:nvSpPr>
            <p:spPr>
              <a:xfrm>
                <a:off x="8017201" y="993651"/>
                <a:ext cx="72556" cy="54552"/>
              </a:xfrm>
              <a:custGeom>
                <a:avLst/>
                <a:gdLst/>
                <a:ahLst/>
                <a:cxnLst/>
                <a:rect l="l" t="t" r="r" b="b"/>
                <a:pathLst>
                  <a:path w="1346" h="1012" extrusionOk="0">
                    <a:moveTo>
                      <a:pt x="429" y="0"/>
                    </a:moveTo>
                    <a:cubicBezTo>
                      <a:pt x="300" y="0"/>
                      <a:pt x="174" y="63"/>
                      <a:pt x="103" y="174"/>
                    </a:cubicBezTo>
                    <a:cubicBezTo>
                      <a:pt x="0" y="350"/>
                      <a:pt x="59" y="586"/>
                      <a:pt x="236" y="689"/>
                    </a:cubicBezTo>
                    <a:cubicBezTo>
                      <a:pt x="309" y="718"/>
                      <a:pt x="368" y="747"/>
                      <a:pt x="427" y="792"/>
                    </a:cubicBezTo>
                    <a:cubicBezTo>
                      <a:pt x="457" y="806"/>
                      <a:pt x="471" y="821"/>
                      <a:pt x="486" y="836"/>
                    </a:cubicBezTo>
                    <a:lnTo>
                      <a:pt x="560" y="895"/>
                    </a:lnTo>
                    <a:cubicBezTo>
                      <a:pt x="642" y="977"/>
                      <a:pt x="733" y="1011"/>
                      <a:pt x="820" y="1011"/>
                    </a:cubicBezTo>
                    <a:cubicBezTo>
                      <a:pt x="1106" y="1011"/>
                      <a:pt x="1346" y="639"/>
                      <a:pt x="1075" y="380"/>
                    </a:cubicBezTo>
                    <a:cubicBezTo>
                      <a:pt x="942" y="247"/>
                      <a:pt x="780" y="129"/>
                      <a:pt x="604" y="41"/>
                    </a:cubicBezTo>
                    <a:cubicBezTo>
                      <a:pt x="548" y="13"/>
                      <a:pt x="488"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1"/>
              <p:cNvSpPr/>
              <p:nvPr/>
            </p:nvSpPr>
            <p:spPr>
              <a:xfrm>
                <a:off x="7815180" y="892804"/>
                <a:ext cx="81882" cy="62260"/>
              </a:xfrm>
              <a:custGeom>
                <a:avLst/>
                <a:gdLst/>
                <a:ahLst/>
                <a:cxnLst/>
                <a:rect l="l" t="t" r="r" b="b"/>
                <a:pathLst>
                  <a:path w="1519" h="1155" extrusionOk="0">
                    <a:moveTo>
                      <a:pt x="531" y="0"/>
                    </a:moveTo>
                    <a:cubicBezTo>
                      <a:pt x="244" y="0"/>
                      <a:pt x="1" y="375"/>
                      <a:pt x="261" y="646"/>
                    </a:cubicBezTo>
                    <a:lnTo>
                      <a:pt x="732" y="1044"/>
                    </a:lnTo>
                    <a:cubicBezTo>
                      <a:pt x="809" y="1122"/>
                      <a:pt x="897" y="1154"/>
                      <a:pt x="982" y="1154"/>
                    </a:cubicBezTo>
                    <a:cubicBezTo>
                      <a:pt x="1267" y="1154"/>
                      <a:pt x="1519" y="786"/>
                      <a:pt x="1247" y="514"/>
                    </a:cubicBezTo>
                    <a:lnTo>
                      <a:pt x="790" y="117"/>
                    </a:lnTo>
                    <a:cubicBezTo>
                      <a:pt x="708" y="35"/>
                      <a:pt x="617"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TextBox 87">
            <a:extLst>
              <a:ext uri="{FF2B5EF4-FFF2-40B4-BE49-F238E27FC236}">
                <a16:creationId xmlns:a16="http://schemas.microsoft.com/office/drawing/2014/main" id="{0BCED105-FA26-E7CD-881E-0C7BFA24BC4A}"/>
              </a:ext>
            </a:extLst>
          </p:cNvPr>
          <p:cNvSpPr txBox="1"/>
          <p:nvPr/>
        </p:nvSpPr>
        <p:spPr>
          <a:xfrm>
            <a:off x="4189503" y="4287930"/>
            <a:ext cx="298450" cy="584775"/>
          </a:xfrm>
          <a:prstGeom prst="rect">
            <a:avLst/>
          </a:prstGeom>
          <a:noFill/>
        </p:spPr>
        <p:txBody>
          <a:bodyPr wrap="square">
            <a:spAutoFit/>
          </a:bodyPr>
          <a:lstStyle/>
          <a:p>
            <a:endParaRPr lang="vi-VN" sz="3200" dirty="0"/>
          </a:p>
        </p:txBody>
      </p:sp>
      <p:sp>
        <p:nvSpPr>
          <p:cNvPr id="89" name="TextBox 88">
            <a:extLst>
              <a:ext uri="{FF2B5EF4-FFF2-40B4-BE49-F238E27FC236}">
                <a16:creationId xmlns:a16="http://schemas.microsoft.com/office/drawing/2014/main" id="{5231812E-F621-EE77-B5E0-BD684532185E}"/>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6</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085"/>
                                        </p:tgtEl>
                                        <p:attrNameLst>
                                          <p:attrName>style.visibility</p:attrName>
                                        </p:attrNameLst>
                                      </p:cBhvr>
                                      <p:to>
                                        <p:strVal val="visible"/>
                                      </p:to>
                                    </p:set>
                                    <p:animEffect transition="in" filter="barn(inVertical)">
                                      <p:cBhvr>
                                        <p:cTn id="7" dur="500"/>
                                        <p:tgtEl>
                                          <p:spTgt spid="30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079">
                                            <p:txEl>
                                              <p:pRg st="0" end="0"/>
                                            </p:txEl>
                                          </p:spTgt>
                                        </p:tgtEl>
                                        <p:attrNameLst>
                                          <p:attrName>style.visibility</p:attrName>
                                        </p:attrNameLst>
                                      </p:cBhvr>
                                      <p:to>
                                        <p:strVal val="visible"/>
                                      </p:to>
                                    </p:set>
                                    <p:animEffect transition="in" filter="wipe(down)">
                                      <p:cBhvr>
                                        <p:cTn id="15" dur="290">
                                          <p:stCondLst>
                                            <p:cond delay="0"/>
                                          </p:stCondLst>
                                        </p:cTn>
                                        <p:tgtEl>
                                          <p:spTgt spid="3079">
                                            <p:txEl>
                                              <p:pRg st="0" end="0"/>
                                            </p:txEl>
                                          </p:spTgt>
                                        </p:tgtEl>
                                      </p:cBhvr>
                                    </p:animEffect>
                                    <p:anim calcmode="lin" valueType="num">
                                      <p:cBhvr>
                                        <p:cTn id="16" dur="911" tmFilter="0,0; 0.14,0.36; 0.43,0.73; 0.71,0.91; 1.0,1.0">
                                          <p:stCondLst>
                                            <p:cond delay="0"/>
                                          </p:stCondLst>
                                        </p:cTn>
                                        <p:tgtEl>
                                          <p:spTgt spid="3079">
                                            <p:txEl>
                                              <p:pRg st="0" end="0"/>
                                            </p:txEl>
                                          </p:spTgt>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3079">
                                            <p:txEl>
                                              <p:pRg st="0" end="0"/>
                                            </p:txEl>
                                          </p:spTgt>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3079">
                                            <p:txEl>
                                              <p:pRg st="0" end="0"/>
                                            </p:txEl>
                                          </p:spTgt>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3079">
                                            <p:txEl>
                                              <p:pRg st="0" end="0"/>
                                            </p:txEl>
                                          </p:spTgt>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3079">
                                            <p:txEl>
                                              <p:pRg st="0" end="0"/>
                                            </p:txEl>
                                          </p:spTgt>
                                        </p:tgtEl>
                                        <p:attrNameLst>
                                          <p:attrName>ppt_y</p:attrName>
                                        </p:attrNameLst>
                                      </p:cBhvr>
                                      <p:tavLst>
                                        <p:tav tm="0" fmla="#ppt_y-sin(pi*$)/81">
                                          <p:val>
                                            <p:fltVal val="0"/>
                                          </p:val>
                                        </p:tav>
                                        <p:tav tm="100000">
                                          <p:val>
                                            <p:fltVal val="1"/>
                                          </p:val>
                                        </p:tav>
                                      </p:tavLst>
                                    </p:anim>
                                    <p:animScale>
                                      <p:cBhvr>
                                        <p:cTn id="21" dur="13">
                                          <p:stCondLst>
                                            <p:cond delay="325"/>
                                          </p:stCondLst>
                                        </p:cTn>
                                        <p:tgtEl>
                                          <p:spTgt spid="3079">
                                            <p:txEl>
                                              <p:pRg st="0" end="0"/>
                                            </p:txEl>
                                          </p:spTgt>
                                        </p:tgtEl>
                                      </p:cBhvr>
                                      <p:to x="100000" y="60000"/>
                                    </p:animScale>
                                    <p:animScale>
                                      <p:cBhvr>
                                        <p:cTn id="22" dur="83" decel="50000">
                                          <p:stCondLst>
                                            <p:cond delay="338"/>
                                          </p:stCondLst>
                                        </p:cTn>
                                        <p:tgtEl>
                                          <p:spTgt spid="3079">
                                            <p:txEl>
                                              <p:pRg st="0" end="0"/>
                                            </p:txEl>
                                          </p:spTgt>
                                        </p:tgtEl>
                                      </p:cBhvr>
                                      <p:to x="100000" y="100000"/>
                                    </p:animScale>
                                    <p:animScale>
                                      <p:cBhvr>
                                        <p:cTn id="23" dur="13">
                                          <p:stCondLst>
                                            <p:cond delay="656"/>
                                          </p:stCondLst>
                                        </p:cTn>
                                        <p:tgtEl>
                                          <p:spTgt spid="3079">
                                            <p:txEl>
                                              <p:pRg st="0" end="0"/>
                                            </p:txEl>
                                          </p:spTgt>
                                        </p:tgtEl>
                                      </p:cBhvr>
                                      <p:to x="100000" y="80000"/>
                                    </p:animScale>
                                    <p:animScale>
                                      <p:cBhvr>
                                        <p:cTn id="24" dur="83" decel="50000">
                                          <p:stCondLst>
                                            <p:cond delay="669"/>
                                          </p:stCondLst>
                                        </p:cTn>
                                        <p:tgtEl>
                                          <p:spTgt spid="3079">
                                            <p:txEl>
                                              <p:pRg st="0" end="0"/>
                                            </p:txEl>
                                          </p:spTgt>
                                        </p:tgtEl>
                                      </p:cBhvr>
                                      <p:to x="100000" y="100000"/>
                                    </p:animScale>
                                    <p:animScale>
                                      <p:cBhvr>
                                        <p:cTn id="25" dur="13">
                                          <p:stCondLst>
                                            <p:cond delay="821"/>
                                          </p:stCondLst>
                                        </p:cTn>
                                        <p:tgtEl>
                                          <p:spTgt spid="3079">
                                            <p:txEl>
                                              <p:pRg st="0" end="0"/>
                                            </p:txEl>
                                          </p:spTgt>
                                        </p:tgtEl>
                                      </p:cBhvr>
                                      <p:to x="100000" y="90000"/>
                                    </p:animScale>
                                    <p:animScale>
                                      <p:cBhvr>
                                        <p:cTn id="26" dur="83" decel="50000">
                                          <p:stCondLst>
                                            <p:cond delay="834"/>
                                          </p:stCondLst>
                                        </p:cTn>
                                        <p:tgtEl>
                                          <p:spTgt spid="3079">
                                            <p:txEl>
                                              <p:pRg st="0" end="0"/>
                                            </p:txEl>
                                          </p:spTgt>
                                        </p:tgtEl>
                                      </p:cBhvr>
                                      <p:to x="100000" y="100000"/>
                                    </p:animScale>
                                    <p:animScale>
                                      <p:cBhvr>
                                        <p:cTn id="27" dur="13">
                                          <p:stCondLst>
                                            <p:cond delay="904"/>
                                          </p:stCondLst>
                                        </p:cTn>
                                        <p:tgtEl>
                                          <p:spTgt spid="3079">
                                            <p:txEl>
                                              <p:pRg st="0" end="0"/>
                                            </p:txEl>
                                          </p:spTgt>
                                        </p:tgtEl>
                                      </p:cBhvr>
                                      <p:to x="100000" y="95000"/>
                                    </p:animScale>
                                    <p:animScale>
                                      <p:cBhvr>
                                        <p:cTn id="28" dur="83" decel="50000">
                                          <p:stCondLst>
                                            <p:cond delay="917"/>
                                          </p:stCondLst>
                                        </p:cTn>
                                        <p:tgtEl>
                                          <p:spTgt spid="3079">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079">
                                            <p:txEl>
                                              <p:pRg st="1" end="1"/>
                                            </p:txEl>
                                          </p:spTgt>
                                        </p:tgtEl>
                                        <p:attrNameLst>
                                          <p:attrName>style.visibility</p:attrName>
                                        </p:attrNameLst>
                                      </p:cBhvr>
                                      <p:to>
                                        <p:strVal val="visible"/>
                                      </p:to>
                                    </p:set>
                                    <p:animEffect transition="in" filter="wipe(down)">
                                      <p:cBhvr>
                                        <p:cTn id="31" dur="290">
                                          <p:stCondLst>
                                            <p:cond delay="0"/>
                                          </p:stCondLst>
                                        </p:cTn>
                                        <p:tgtEl>
                                          <p:spTgt spid="3079">
                                            <p:txEl>
                                              <p:pRg st="1" end="1"/>
                                            </p:txEl>
                                          </p:spTgt>
                                        </p:tgtEl>
                                      </p:cBhvr>
                                    </p:animEffect>
                                    <p:anim calcmode="lin" valueType="num">
                                      <p:cBhvr>
                                        <p:cTn id="32" dur="911" tmFilter="0,0; 0.14,0.36; 0.43,0.73; 0.71,0.91; 1.0,1.0">
                                          <p:stCondLst>
                                            <p:cond delay="0"/>
                                          </p:stCondLst>
                                        </p:cTn>
                                        <p:tgtEl>
                                          <p:spTgt spid="3079">
                                            <p:txEl>
                                              <p:pRg st="1" end="1"/>
                                            </p:txEl>
                                          </p:spTgt>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3079">
                                            <p:txEl>
                                              <p:pRg st="1" end="1"/>
                                            </p:txEl>
                                          </p:spTgt>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3079">
                                            <p:txEl>
                                              <p:pRg st="1" end="1"/>
                                            </p:txEl>
                                          </p:spTgt>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3079">
                                            <p:txEl>
                                              <p:pRg st="1" end="1"/>
                                            </p:txEl>
                                          </p:spTgt>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3079">
                                            <p:txEl>
                                              <p:pRg st="1" end="1"/>
                                            </p:txEl>
                                          </p:spTgt>
                                        </p:tgtEl>
                                        <p:attrNameLst>
                                          <p:attrName>ppt_y</p:attrName>
                                        </p:attrNameLst>
                                      </p:cBhvr>
                                      <p:tavLst>
                                        <p:tav tm="0" fmla="#ppt_y-sin(pi*$)/81">
                                          <p:val>
                                            <p:fltVal val="0"/>
                                          </p:val>
                                        </p:tav>
                                        <p:tav tm="100000">
                                          <p:val>
                                            <p:fltVal val="1"/>
                                          </p:val>
                                        </p:tav>
                                      </p:tavLst>
                                    </p:anim>
                                    <p:animScale>
                                      <p:cBhvr>
                                        <p:cTn id="37" dur="13">
                                          <p:stCondLst>
                                            <p:cond delay="325"/>
                                          </p:stCondLst>
                                        </p:cTn>
                                        <p:tgtEl>
                                          <p:spTgt spid="3079">
                                            <p:txEl>
                                              <p:pRg st="1" end="1"/>
                                            </p:txEl>
                                          </p:spTgt>
                                        </p:tgtEl>
                                      </p:cBhvr>
                                      <p:to x="100000" y="60000"/>
                                    </p:animScale>
                                    <p:animScale>
                                      <p:cBhvr>
                                        <p:cTn id="38" dur="83" decel="50000">
                                          <p:stCondLst>
                                            <p:cond delay="338"/>
                                          </p:stCondLst>
                                        </p:cTn>
                                        <p:tgtEl>
                                          <p:spTgt spid="3079">
                                            <p:txEl>
                                              <p:pRg st="1" end="1"/>
                                            </p:txEl>
                                          </p:spTgt>
                                        </p:tgtEl>
                                      </p:cBhvr>
                                      <p:to x="100000" y="100000"/>
                                    </p:animScale>
                                    <p:animScale>
                                      <p:cBhvr>
                                        <p:cTn id="39" dur="13">
                                          <p:stCondLst>
                                            <p:cond delay="656"/>
                                          </p:stCondLst>
                                        </p:cTn>
                                        <p:tgtEl>
                                          <p:spTgt spid="3079">
                                            <p:txEl>
                                              <p:pRg st="1" end="1"/>
                                            </p:txEl>
                                          </p:spTgt>
                                        </p:tgtEl>
                                      </p:cBhvr>
                                      <p:to x="100000" y="80000"/>
                                    </p:animScale>
                                    <p:animScale>
                                      <p:cBhvr>
                                        <p:cTn id="40" dur="83" decel="50000">
                                          <p:stCondLst>
                                            <p:cond delay="669"/>
                                          </p:stCondLst>
                                        </p:cTn>
                                        <p:tgtEl>
                                          <p:spTgt spid="3079">
                                            <p:txEl>
                                              <p:pRg st="1" end="1"/>
                                            </p:txEl>
                                          </p:spTgt>
                                        </p:tgtEl>
                                      </p:cBhvr>
                                      <p:to x="100000" y="100000"/>
                                    </p:animScale>
                                    <p:animScale>
                                      <p:cBhvr>
                                        <p:cTn id="41" dur="13">
                                          <p:stCondLst>
                                            <p:cond delay="821"/>
                                          </p:stCondLst>
                                        </p:cTn>
                                        <p:tgtEl>
                                          <p:spTgt spid="3079">
                                            <p:txEl>
                                              <p:pRg st="1" end="1"/>
                                            </p:txEl>
                                          </p:spTgt>
                                        </p:tgtEl>
                                      </p:cBhvr>
                                      <p:to x="100000" y="90000"/>
                                    </p:animScale>
                                    <p:animScale>
                                      <p:cBhvr>
                                        <p:cTn id="42" dur="83" decel="50000">
                                          <p:stCondLst>
                                            <p:cond delay="834"/>
                                          </p:stCondLst>
                                        </p:cTn>
                                        <p:tgtEl>
                                          <p:spTgt spid="3079">
                                            <p:txEl>
                                              <p:pRg st="1" end="1"/>
                                            </p:txEl>
                                          </p:spTgt>
                                        </p:tgtEl>
                                      </p:cBhvr>
                                      <p:to x="100000" y="100000"/>
                                    </p:animScale>
                                    <p:animScale>
                                      <p:cBhvr>
                                        <p:cTn id="43" dur="13">
                                          <p:stCondLst>
                                            <p:cond delay="904"/>
                                          </p:stCondLst>
                                        </p:cTn>
                                        <p:tgtEl>
                                          <p:spTgt spid="3079">
                                            <p:txEl>
                                              <p:pRg st="1" end="1"/>
                                            </p:txEl>
                                          </p:spTgt>
                                        </p:tgtEl>
                                      </p:cBhvr>
                                      <p:to x="100000" y="95000"/>
                                    </p:animScale>
                                    <p:animScale>
                                      <p:cBhvr>
                                        <p:cTn id="44" dur="83" decel="50000">
                                          <p:stCondLst>
                                            <p:cond delay="917"/>
                                          </p:stCondLst>
                                        </p:cTn>
                                        <p:tgtEl>
                                          <p:spTgt spid="3079">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079">
                                            <p:txEl>
                                              <p:pRg st="2" end="2"/>
                                            </p:txEl>
                                          </p:spTgt>
                                        </p:tgtEl>
                                        <p:attrNameLst>
                                          <p:attrName>style.visibility</p:attrName>
                                        </p:attrNameLst>
                                      </p:cBhvr>
                                      <p:to>
                                        <p:strVal val="visible"/>
                                      </p:to>
                                    </p:set>
                                    <p:animEffect transition="in" filter="wipe(down)">
                                      <p:cBhvr>
                                        <p:cTn id="47" dur="290">
                                          <p:stCondLst>
                                            <p:cond delay="0"/>
                                          </p:stCondLst>
                                        </p:cTn>
                                        <p:tgtEl>
                                          <p:spTgt spid="3079">
                                            <p:txEl>
                                              <p:pRg st="2" end="2"/>
                                            </p:txEl>
                                          </p:spTgt>
                                        </p:tgtEl>
                                      </p:cBhvr>
                                    </p:animEffect>
                                    <p:anim calcmode="lin" valueType="num">
                                      <p:cBhvr>
                                        <p:cTn id="48" dur="911" tmFilter="0,0; 0.14,0.36; 0.43,0.73; 0.71,0.91; 1.0,1.0">
                                          <p:stCondLst>
                                            <p:cond delay="0"/>
                                          </p:stCondLst>
                                        </p:cTn>
                                        <p:tgtEl>
                                          <p:spTgt spid="3079">
                                            <p:txEl>
                                              <p:pRg st="2" end="2"/>
                                            </p:txEl>
                                          </p:spTgt>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3079">
                                            <p:txEl>
                                              <p:pRg st="2" end="2"/>
                                            </p:txEl>
                                          </p:spTgt>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3079">
                                            <p:txEl>
                                              <p:pRg st="2" end="2"/>
                                            </p:txEl>
                                          </p:spTgt>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3079">
                                            <p:txEl>
                                              <p:pRg st="2" end="2"/>
                                            </p:txEl>
                                          </p:spTgt>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3079">
                                            <p:txEl>
                                              <p:pRg st="2" end="2"/>
                                            </p:txEl>
                                          </p:spTgt>
                                        </p:tgtEl>
                                        <p:attrNameLst>
                                          <p:attrName>ppt_y</p:attrName>
                                        </p:attrNameLst>
                                      </p:cBhvr>
                                      <p:tavLst>
                                        <p:tav tm="0" fmla="#ppt_y-sin(pi*$)/81">
                                          <p:val>
                                            <p:fltVal val="0"/>
                                          </p:val>
                                        </p:tav>
                                        <p:tav tm="100000">
                                          <p:val>
                                            <p:fltVal val="1"/>
                                          </p:val>
                                        </p:tav>
                                      </p:tavLst>
                                    </p:anim>
                                    <p:animScale>
                                      <p:cBhvr>
                                        <p:cTn id="53" dur="13">
                                          <p:stCondLst>
                                            <p:cond delay="325"/>
                                          </p:stCondLst>
                                        </p:cTn>
                                        <p:tgtEl>
                                          <p:spTgt spid="3079">
                                            <p:txEl>
                                              <p:pRg st="2" end="2"/>
                                            </p:txEl>
                                          </p:spTgt>
                                        </p:tgtEl>
                                      </p:cBhvr>
                                      <p:to x="100000" y="60000"/>
                                    </p:animScale>
                                    <p:animScale>
                                      <p:cBhvr>
                                        <p:cTn id="54" dur="83" decel="50000">
                                          <p:stCondLst>
                                            <p:cond delay="338"/>
                                          </p:stCondLst>
                                        </p:cTn>
                                        <p:tgtEl>
                                          <p:spTgt spid="3079">
                                            <p:txEl>
                                              <p:pRg st="2" end="2"/>
                                            </p:txEl>
                                          </p:spTgt>
                                        </p:tgtEl>
                                      </p:cBhvr>
                                      <p:to x="100000" y="100000"/>
                                    </p:animScale>
                                    <p:animScale>
                                      <p:cBhvr>
                                        <p:cTn id="55" dur="13">
                                          <p:stCondLst>
                                            <p:cond delay="656"/>
                                          </p:stCondLst>
                                        </p:cTn>
                                        <p:tgtEl>
                                          <p:spTgt spid="3079">
                                            <p:txEl>
                                              <p:pRg st="2" end="2"/>
                                            </p:txEl>
                                          </p:spTgt>
                                        </p:tgtEl>
                                      </p:cBhvr>
                                      <p:to x="100000" y="80000"/>
                                    </p:animScale>
                                    <p:animScale>
                                      <p:cBhvr>
                                        <p:cTn id="56" dur="83" decel="50000">
                                          <p:stCondLst>
                                            <p:cond delay="669"/>
                                          </p:stCondLst>
                                        </p:cTn>
                                        <p:tgtEl>
                                          <p:spTgt spid="3079">
                                            <p:txEl>
                                              <p:pRg st="2" end="2"/>
                                            </p:txEl>
                                          </p:spTgt>
                                        </p:tgtEl>
                                      </p:cBhvr>
                                      <p:to x="100000" y="100000"/>
                                    </p:animScale>
                                    <p:animScale>
                                      <p:cBhvr>
                                        <p:cTn id="57" dur="13">
                                          <p:stCondLst>
                                            <p:cond delay="821"/>
                                          </p:stCondLst>
                                        </p:cTn>
                                        <p:tgtEl>
                                          <p:spTgt spid="3079">
                                            <p:txEl>
                                              <p:pRg st="2" end="2"/>
                                            </p:txEl>
                                          </p:spTgt>
                                        </p:tgtEl>
                                      </p:cBhvr>
                                      <p:to x="100000" y="90000"/>
                                    </p:animScale>
                                    <p:animScale>
                                      <p:cBhvr>
                                        <p:cTn id="58" dur="83" decel="50000">
                                          <p:stCondLst>
                                            <p:cond delay="834"/>
                                          </p:stCondLst>
                                        </p:cTn>
                                        <p:tgtEl>
                                          <p:spTgt spid="3079">
                                            <p:txEl>
                                              <p:pRg st="2" end="2"/>
                                            </p:txEl>
                                          </p:spTgt>
                                        </p:tgtEl>
                                      </p:cBhvr>
                                      <p:to x="100000" y="100000"/>
                                    </p:animScale>
                                    <p:animScale>
                                      <p:cBhvr>
                                        <p:cTn id="59" dur="13">
                                          <p:stCondLst>
                                            <p:cond delay="904"/>
                                          </p:stCondLst>
                                        </p:cTn>
                                        <p:tgtEl>
                                          <p:spTgt spid="3079">
                                            <p:txEl>
                                              <p:pRg st="2" end="2"/>
                                            </p:txEl>
                                          </p:spTgt>
                                        </p:tgtEl>
                                      </p:cBhvr>
                                      <p:to x="100000" y="95000"/>
                                    </p:animScale>
                                    <p:animScale>
                                      <p:cBhvr>
                                        <p:cTn id="60" dur="83" decel="50000">
                                          <p:stCondLst>
                                            <p:cond delay="917"/>
                                          </p:stCondLst>
                                        </p:cTn>
                                        <p:tgtEl>
                                          <p:spTgt spid="307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5" grpId="0"/>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3"/>
        <p:cNvGrpSpPr/>
        <p:nvPr/>
      </p:nvGrpSpPr>
      <p:grpSpPr>
        <a:xfrm>
          <a:off x="0" y="0"/>
          <a:ext cx="0" cy="0"/>
          <a:chOff x="0" y="0"/>
          <a:chExt cx="0" cy="0"/>
        </a:xfrm>
      </p:grpSpPr>
      <p:sp>
        <p:nvSpPr>
          <p:cNvPr id="3174" name="Google Shape;3174;p52"/>
          <p:cNvSpPr txBox="1">
            <a:spLocks noGrp="1"/>
          </p:cNvSpPr>
          <p:nvPr>
            <p:ph type="title"/>
          </p:nvPr>
        </p:nvSpPr>
        <p:spPr>
          <a:xfrm>
            <a:off x="714900" y="298026"/>
            <a:ext cx="7714200" cy="58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err="1">
                <a:latin typeface="Bahnschrift" panose="020B0502040204020203" pitchFamily="34" charset="0"/>
              </a:rPr>
              <a:t>Quy</a:t>
            </a:r>
            <a:r>
              <a:rPr lang="en-US" dirty="0">
                <a:latin typeface="Bahnschrift" panose="020B0502040204020203" pitchFamily="34" charset="0"/>
              </a:rPr>
              <a:t> </a:t>
            </a:r>
            <a:r>
              <a:rPr lang="en-US" dirty="0" err="1">
                <a:latin typeface="Bahnschrift" panose="020B0502040204020203" pitchFamily="34" charset="0"/>
              </a:rPr>
              <a:t>tắc</a:t>
            </a:r>
            <a:r>
              <a:rPr lang="en-US" dirty="0">
                <a:latin typeface="Bahnschrift" panose="020B0502040204020203" pitchFamily="34" charset="0"/>
              </a:rPr>
              <a:t> </a:t>
            </a:r>
            <a:r>
              <a:rPr lang="en-US" dirty="0" err="1">
                <a:latin typeface="Bahnschrift" panose="020B0502040204020203" pitchFamily="34" charset="0"/>
              </a:rPr>
              <a:t>đặt</a:t>
            </a:r>
            <a:r>
              <a:rPr lang="en-US" dirty="0">
                <a:latin typeface="Bahnschrift" panose="020B0502040204020203" pitchFamily="34" charset="0"/>
              </a:rPr>
              <a:t> tên</a:t>
            </a:r>
            <a:endParaRPr dirty="0">
              <a:latin typeface="Bahnschrift" panose="020B0502040204020203" pitchFamily="34" charset="0"/>
            </a:endParaRPr>
          </a:p>
        </p:txBody>
      </p:sp>
      <p:sp>
        <p:nvSpPr>
          <p:cNvPr id="3176" name="Google Shape;3176;p52"/>
          <p:cNvSpPr txBox="1">
            <a:spLocks noGrp="1"/>
          </p:cNvSpPr>
          <p:nvPr>
            <p:ph type="subTitle" idx="2"/>
          </p:nvPr>
        </p:nvSpPr>
        <p:spPr>
          <a:xfrm>
            <a:off x="889000" y="964776"/>
            <a:ext cx="7886700" cy="3880698"/>
          </a:xfrm>
          <a:prstGeom prst="rect">
            <a:avLst/>
          </a:prstGeom>
        </p:spPr>
        <p:txBody>
          <a:bodyPr spcFirstLastPara="1" wrap="square" lIns="91425" tIns="91425" rIns="91425" bIns="91425" anchor="t" anchorCtr="0">
            <a:noAutofit/>
          </a:bodyPr>
          <a:lstStyle/>
          <a:p>
            <a:pPr marL="285750" lvl="0" indent="-285750" algn="l">
              <a:lnSpc>
                <a:spcPct val="115000"/>
              </a:lnSpc>
              <a:buClr>
                <a:schemeClr val="accent1"/>
              </a:buClr>
              <a:buSzPct val="140000"/>
              <a:buFont typeface="Arial" panose="020B0604020202020204" pitchFamily="34" charset="0"/>
              <a:buChar char="•"/>
            </a:pPr>
            <a:r>
              <a:rPr lang="en-US" sz="2800" dirty="0">
                <a:effectLst/>
                <a:latin typeface="Barlow" panose="00000500000000000000" pitchFamily="2" charset="0"/>
                <a:ea typeface="Arial" panose="020B0604020202020204" pitchFamily="34" charset="0"/>
                <a:cs typeface="Times New Roman" panose="02020603050405020304" pitchFamily="18" charset="0"/>
              </a:rPr>
              <a:t>Tên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không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bắt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đầu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bằng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chữ</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số</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Nó</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phải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bắt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đầu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bằng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dấu</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gạch</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dưới</a:t>
            </a:r>
            <a:r>
              <a:rPr lang="en-US" sz="2800" dirty="0">
                <a:effectLst/>
                <a:latin typeface="Barlow" panose="00000500000000000000" pitchFamily="2" charset="0"/>
                <a:ea typeface="Arial" panose="020B0604020202020204" pitchFamily="34" charset="0"/>
                <a:cs typeface="Times New Roman" panose="02020603050405020304" pitchFamily="18" charset="0"/>
              </a:rPr>
              <a:t> _ </a:t>
            </a:r>
            <a:r>
              <a:rPr lang="en-US" sz="2800" dirty="0" err="1">
                <a:effectLst/>
                <a:latin typeface="Barlow" panose="00000500000000000000" pitchFamily="2" charset="0"/>
                <a:ea typeface="Arial" panose="020B0604020202020204" pitchFamily="34" charset="0"/>
                <a:cs typeface="Times New Roman" panose="02020603050405020304" pitchFamily="18" charset="0"/>
              </a:rPr>
              <a:t>hoặc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một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kí</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tự</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chữ</a:t>
            </a:r>
            <a:r>
              <a:rPr lang="en-US" sz="2800" dirty="0">
                <a:effectLst/>
                <a:latin typeface="Barlow" panose="00000500000000000000" pitchFamily="2" charset="0"/>
                <a:ea typeface="Arial" panose="020B0604020202020204" pitchFamily="34" charset="0"/>
                <a:cs typeface="Times New Roman" panose="02020603050405020304" pitchFamily="18" charset="0"/>
              </a:rPr>
              <a:t>.</a:t>
            </a:r>
          </a:p>
          <a:p>
            <a:pPr marL="285750" lvl="0" indent="-285750" algn="l">
              <a:lnSpc>
                <a:spcPct val="115000"/>
              </a:lnSpc>
              <a:buClr>
                <a:schemeClr val="accent1"/>
              </a:buClr>
              <a:buSzPct val="140000"/>
              <a:buFont typeface="Arial" panose="020B0604020202020204" pitchFamily="34" charset="0"/>
              <a:buChar char="•"/>
            </a:pPr>
            <a:r>
              <a:rPr lang="en-US" sz="2800" dirty="0">
                <a:effectLst/>
                <a:latin typeface="Barlow" panose="00000500000000000000" pitchFamily="2" charset="0"/>
                <a:ea typeface="Arial" panose="020B0604020202020204" pitchFamily="34" charset="0"/>
                <a:cs typeface="Times New Roman" panose="02020603050405020304" pitchFamily="18" charset="0"/>
              </a:rPr>
              <a:t>Tên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không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được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đặt</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trùng</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với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từ</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khóa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của</a:t>
            </a:r>
            <a:r>
              <a:rPr lang="en-US" sz="2800" dirty="0">
                <a:effectLst/>
                <a:latin typeface="Barlow" panose="00000500000000000000" pitchFamily="2" charset="0"/>
                <a:ea typeface="Arial" panose="020B0604020202020204" pitchFamily="34" charset="0"/>
                <a:cs typeface="Times New Roman" panose="02020603050405020304" pitchFamily="18" charset="0"/>
              </a:rPr>
              <a:t> ngôn ngữ. (</a:t>
            </a:r>
            <a:r>
              <a:rPr lang="en-US" sz="2800" dirty="0" err="1">
                <a:effectLst/>
                <a:latin typeface="Barlow" panose="00000500000000000000" pitchFamily="2" charset="0"/>
                <a:ea typeface="Arial" panose="020B0604020202020204" pitchFamily="34" charset="0"/>
                <a:cs typeface="Times New Roman" panose="02020603050405020304" pitchFamily="18" charset="0"/>
              </a:rPr>
              <a:t>Mỗi</a:t>
            </a:r>
            <a:r>
              <a:rPr lang="en-US" sz="2800" dirty="0">
                <a:effectLst/>
                <a:latin typeface="Barlow" panose="00000500000000000000" pitchFamily="2" charset="0"/>
                <a:ea typeface="Arial" panose="020B0604020202020204" pitchFamily="34" charset="0"/>
                <a:cs typeface="Times New Roman" panose="02020603050405020304" pitchFamily="18" charset="0"/>
              </a:rPr>
              <a:t> ngôn ngữ </a:t>
            </a:r>
            <a:r>
              <a:rPr lang="en-US" sz="2800" dirty="0" err="1">
                <a:effectLst/>
                <a:latin typeface="Barlow" panose="00000500000000000000" pitchFamily="2" charset="0"/>
                <a:ea typeface="Arial" panose="020B0604020202020204" pitchFamily="34" charset="0"/>
                <a:cs typeface="Times New Roman" panose="02020603050405020304" pitchFamily="18" charset="0"/>
              </a:rPr>
              <a:t>từ</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khóa</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lại</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khác</a:t>
            </a:r>
            <a:r>
              <a:rPr lang="en-US" sz="2800" dirty="0">
                <a:effectLst/>
                <a:latin typeface="Barlow" panose="00000500000000000000" pitchFamily="2" charset="0"/>
                <a:ea typeface="Arial" panose="020B0604020202020204" pitchFamily="34" charset="0"/>
                <a:cs typeface="Times New Roman" panose="02020603050405020304" pitchFamily="18" charset="0"/>
              </a:rPr>
              <a:t> </a:t>
            </a:r>
            <a:r>
              <a:rPr lang="en-US" sz="2800" dirty="0" err="1">
                <a:effectLst/>
                <a:latin typeface="Barlow" panose="00000500000000000000" pitchFamily="2" charset="0"/>
                <a:ea typeface="Arial" panose="020B0604020202020204" pitchFamily="34" charset="0"/>
                <a:cs typeface="Times New Roman" panose="02020603050405020304" pitchFamily="18" charset="0"/>
              </a:rPr>
              <a:t>nhau</a:t>
            </a:r>
            <a:r>
              <a:rPr lang="en-US" sz="2800" dirty="0">
                <a:effectLst/>
                <a:latin typeface="Barlow" panose="00000500000000000000" pitchFamily="2" charset="0"/>
                <a:ea typeface="Arial" panose="020B0604020202020204" pitchFamily="34" charset="0"/>
                <a:cs typeface="Times New Roman" panose="02020603050405020304" pitchFamily="18" charset="0"/>
              </a:rPr>
              <a:t> ). </a:t>
            </a:r>
          </a:p>
          <a:p>
            <a:pPr marL="0" lvl="0" indent="0" algn="l">
              <a:lnSpc>
                <a:spcPct val="115000"/>
              </a:lnSpc>
              <a:buClr>
                <a:schemeClr val="accent1"/>
              </a:buClr>
              <a:buSzPct val="140000"/>
            </a:pPr>
            <a:r>
              <a:rPr lang="en-US" sz="2800" dirty="0">
                <a:latin typeface="Barlow" panose="00000500000000000000" pitchFamily="2" charset="0"/>
                <a:ea typeface="Arial" panose="020B0604020202020204" pitchFamily="34" charset="0"/>
                <a:cs typeface="Times New Roman" panose="02020603050405020304" pitchFamily="18" charset="0"/>
              </a:rPr>
              <a:t>    </a:t>
            </a:r>
            <a:r>
              <a:rPr lang="en-US" sz="2800" dirty="0" err="1">
                <a:latin typeface="Barlow" panose="00000500000000000000" pitchFamily="2" charset="0"/>
                <a:ea typeface="Arial" panose="020B0604020202020204" pitchFamily="34" charset="0"/>
                <a:cs typeface="Times New Roman" panose="02020603050405020304" pitchFamily="18" charset="0"/>
              </a:rPr>
              <a:t>Ví</a:t>
            </a:r>
            <a:r>
              <a:rPr lang="en-US" sz="2800" dirty="0">
                <a:latin typeface="Barlow" panose="00000500000000000000" pitchFamily="2" charset="0"/>
                <a:ea typeface="Arial" panose="020B0604020202020204" pitchFamily="34" charset="0"/>
                <a:cs typeface="Times New Roman" panose="02020603050405020304" pitchFamily="18" charset="0"/>
              </a:rPr>
              <a:t> </a:t>
            </a:r>
            <a:r>
              <a:rPr lang="en-US" sz="2800" dirty="0" err="1">
                <a:latin typeface="Barlow" panose="00000500000000000000" pitchFamily="2" charset="0"/>
                <a:ea typeface="Arial" panose="020B0604020202020204" pitchFamily="34" charset="0"/>
                <a:cs typeface="Times New Roman" panose="02020603050405020304" pitchFamily="18" charset="0"/>
              </a:rPr>
              <a:t>dụ</a:t>
            </a:r>
            <a:r>
              <a:rPr lang="en-US" sz="2800" dirty="0">
                <a:latin typeface="Barlow" panose="00000500000000000000" pitchFamily="2" charset="0"/>
                <a:ea typeface="Arial" panose="020B0604020202020204" pitchFamily="34" charset="0"/>
                <a:cs typeface="Times New Roman" panose="02020603050405020304" pitchFamily="18" charset="0"/>
              </a:rPr>
              <a:t> : </a:t>
            </a:r>
            <a:r>
              <a:rPr lang="en-US" sz="2800" i="1" dirty="0">
                <a:solidFill>
                  <a:schemeClr val="tx1"/>
                </a:solidFill>
                <a:latin typeface="Barlow" panose="00000500000000000000" pitchFamily="2" charset="0"/>
                <a:ea typeface="Arial" panose="020B0604020202020204" pitchFamily="34" charset="0"/>
                <a:cs typeface="Times New Roman" panose="02020603050405020304" pitchFamily="18" charset="0"/>
              </a:rPr>
              <a:t>C++/C#   int , float, string ,…</a:t>
            </a:r>
          </a:p>
          <a:p>
            <a:pPr marL="0" lvl="0" indent="0" algn="l">
              <a:lnSpc>
                <a:spcPct val="115000"/>
              </a:lnSpc>
              <a:buClr>
                <a:schemeClr val="accent1"/>
              </a:buClr>
              <a:buSzPct val="140000"/>
            </a:pPr>
            <a:r>
              <a:rPr lang="en-US" sz="2800" i="1" dirty="0">
                <a:solidFill>
                  <a:schemeClr val="tx1"/>
                </a:solidFill>
                <a:effectLst/>
                <a:latin typeface="Barlow" panose="00000500000000000000" pitchFamily="2" charset="0"/>
                <a:ea typeface="Arial" panose="020B0604020202020204" pitchFamily="34" charset="0"/>
                <a:cs typeface="Times New Roman" panose="02020603050405020304" pitchFamily="18" charset="0"/>
              </a:rPr>
              <a:t>	</a:t>
            </a:r>
            <a:r>
              <a:rPr lang="en-US" sz="2800" i="1" dirty="0">
                <a:solidFill>
                  <a:schemeClr val="tx1"/>
                </a:solidFill>
                <a:latin typeface="Barlow" panose="00000500000000000000" pitchFamily="2" charset="0"/>
                <a:ea typeface="Arial" panose="020B0604020202020204" pitchFamily="34" charset="0"/>
                <a:cs typeface="Times New Roman" panose="02020603050405020304" pitchFamily="18" charset="0"/>
              </a:rPr>
              <a:t>     Fortran   character , integer ,real,..</a:t>
            </a:r>
            <a:endParaRPr lang="en-US" sz="2800" i="1" dirty="0">
              <a:solidFill>
                <a:schemeClr val="tx1"/>
              </a:solidFill>
              <a:effectLst/>
              <a:latin typeface="Barlow" panose="00000500000000000000" pitchFamily="2" charset="0"/>
              <a:ea typeface="Arial" panose="020B06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131C977-19C8-9186-DD15-DBCF9DF8CF62}"/>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7</a:t>
            </a:r>
            <a:endParaRPr lang="vi-VN" sz="3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3174"/>
                                        </p:tgtEl>
                                        <p:attrNameLst>
                                          <p:attrName>style.visibility</p:attrName>
                                        </p:attrNameLst>
                                      </p:cBhvr>
                                      <p:to>
                                        <p:strVal val="visible"/>
                                      </p:to>
                                    </p:set>
                                    <p:anim calcmode="lin" valueType="num">
                                      <p:cBhvr>
                                        <p:cTn id="7" dur="500" fill="hold"/>
                                        <p:tgtEl>
                                          <p:spTgt spid="3174"/>
                                        </p:tgtEl>
                                        <p:attrNameLst>
                                          <p:attrName>ppt_w</p:attrName>
                                        </p:attrNameLst>
                                      </p:cBhvr>
                                      <p:tavLst>
                                        <p:tav tm="0">
                                          <p:val>
                                            <p:fltVal val="0"/>
                                          </p:val>
                                        </p:tav>
                                        <p:tav tm="100000">
                                          <p:val>
                                            <p:strVal val="#ppt_w"/>
                                          </p:val>
                                        </p:tav>
                                      </p:tavLst>
                                    </p:anim>
                                    <p:anim calcmode="lin" valueType="num">
                                      <p:cBhvr>
                                        <p:cTn id="8" dur="500" fill="hold"/>
                                        <p:tgtEl>
                                          <p:spTgt spid="3174"/>
                                        </p:tgtEl>
                                        <p:attrNameLst>
                                          <p:attrName>ppt_h</p:attrName>
                                        </p:attrNameLst>
                                      </p:cBhvr>
                                      <p:tavLst>
                                        <p:tav tm="0">
                                          <p:val>
                                            <p:fltVal val="0"/>
                                          </p:val>
                                        </p:tav>
                                        <p:tav tm="100000">
                                          <p:val>
                                            <p:strVal val="#ppt_h"/>
                                          </p:val>
                                        </p:tav>
                                      </p:tavLst>
                                    </p:anim>
                                    <p:anim calcmode="lin" valueType="num">
                                      <p:cBhvr>
                                        <p:cTn id="9" dur="500" fill="hold"/>
                                        <p:tgtEl>
                                          <p:spTgt spid="3174"/>
                                        </p:tgtEl>
                                        <p:attrNameLst>
                                          <p:attrName>style.rotation</p:attrName>
                                        </p:attrNameLst>
                                      </p:cBhvr>
                                      <p:tavLst>
                                        <p:tav tm="0">
                                          <p:val>
                                            <p:fltVal val="360"/>
                                          </p:val>
                                        </p:tav>
                                        <p:tav tm="100000">
                                          <p:val>
                                            <p:fltVal val="0"/>
                                          </p:val>
                                        </p:tav>
                                      </p:tavLst>
                                    </p:anim>
                                    <p:animEffect transition="in" filter="fade">
                                      <p:cBhvr>
                                        <p:cTn id="10" dur="500"/>
                                        <p:tgtEl>
                                          <p:spTgt spid="3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176">
                                            <p:txEl>
                                              <p:pRg st="0" end="0"/>
                                            </p:txEl>
                                          </p:spTgt>
                                        </p:tgtEl>
                                        <p:attrNameLst>
                                          <p:attrName>style.visibility</p:attrName>
                                        </p:attrNameLst>
                                      </p:cBhvr>
                                      <p:to>
                                        <p:strVal val="visible"/>
                                      </p:to>
                                    </p:set>
                                    <p:anim calcmode="lin" valueType="num">
                                      <p:cBhvr>
                                        <p:cTn id="18" dur="500" fill="hold"/>
                                        <p:tgtEl>
                                          <p:spTgt spid="317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7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7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176">
                                            <p:txEl>
                                              <p:pRg st="1" end="1"/>
                                            </p:txEl>
                                          </p:spTgt>
                                        </p:tgtEl>
                                        <p:attrNameLst>
                                          <p:attrName>style.visibility</p:attrName>
                                        </p:attrNameLst>
                                      </p:cBhvr>
                                      <p:to>
                                        <p:strVal val="visible"/>
                                      </p:to>
                                    </p:set>
                                    <p:anim calcmode="lin" valueType="num">
                                      <p:cBhvr>
                                        <p:cTn id="25" dur="500" fill="hold"/>
                                        <p:tgtEl>
                                          <p:spTgt spid="317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17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17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176">
                                            <p:txEl>
                                              <p:pRg st="2" end="2"/>
                                            </p:txEl>
                                          </p:spTgt>
                                        </p:tgtEl>
                                        <p:attrNameLst>
                                          <p:attrName>style.visibility</p:attrName>
                                        </p:attrNameLst>
                                      </p:cBhvr>
                                      <p:to>
                                        <p:strVal val="visible"/>
                                      </p:to>
                                    </p:set>
                                    <p:anim calcmode="lin" valueType="num">
                                      <p:cBhvr>
                                        <p:cTn id="32" dur="500" fill="hold"/>
                                        <p:tgtEl>
                                          <p:spTgt spid="317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17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17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176">
                                            <p:txEl>
                                              <p:pRg st="3" end="3"/>
                                            </p:txEl>
                                          </p:spTgt>
                                        </p:tgtEl>
                                        <p:attrNameLst>
                                          <p:attrName>style.visibility</p:attrName>
                                        </p:attrNameLst>
                                      </p:cBhvr>
                                      <p:to>
                                        <p:strVal val="visible"/>
                                      </p:to>
                                    </p:set>
                                    <p:anim calcmode="lin" valueType="num">
                                      <p:cBhvr>
                                        <p:cTn id="39" dur="500" fill="hold"/>
                                        <p:tgtEl>
                                          <p:spTgt spid="317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17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 grpId="0"/>
      <p:bldP spid="3176"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50" name="TextBox 49">
            <a:extLst>
              <a:ext uri="{FF2B5EF4-FFF2-40B4-BE49-F238E27FC236}">
                <a16:creationId xmlns:a16="http://schemas.microsoft.com/office/drawing/2014/main" id="{05501A22-3717-A46C-07B8-2719143B2B86}"/>
              </a:ext>
            </a:extLst>
          </p:cNvPr>
          <p:cNvSpPr txBox="1"/>
          <p:nvPr/>
        </p:nvSpPr>
        <p:spPr>
          <a:xfrm>
            <a:off x="2784475" y="252512"/>
            <a:ext cx="3190875" cy="600164"/>
          </a:xfrm>
          <a:prstGeom prst="rect">
            <a:avLst/>
          </a:prstGeom>
          <a:noFill/>
        </p:spPr>
        <p:txBody>
          <a:bodyPr wrap="square">
            <a:spAutoFit/>
          </a:bodyPr>
          <a:lstStyle/>
          <a:p>
            <a:r>
              <a:rPr lang="en-US" sz="3300" b="1" dirty="0">
                <a:latin typeface="Bahnschrift" panose="020B0502040204020203" pitchFamily="34" charset="0"/>
              </a:rPr>
              <a:t>Độ dài tên biến  </a:t>
            </a:r>
            <a:endParaRPr lang="vi-VN" sz="3300" b="1" dirty="0"/>
          </a:p>
        </p:txBody>
      </p:sp>
      <p:sp>
        <p:nvSpPr>
          <p:cNvPr id="52" name="TextBox 51">
            <a:extLst>
              <a:ext uri="{FF2B5EF4-FFF2-40B4-BE49-F238E27FC236}">
                <a16:creationId xmlns:a16="http://schemas.microsoft.com/office/drawing/2014/main" id="{10476144-2F3B-4930-3FA5-69EC714A5899}"/>
              </a:ext>
            </a:extLst>
          </p:cNvPr>
          <p:cNvSpPr txBox="1"/>
          <p:nvPr/>
        </p:nvSpPr>
        <p:spPr>
          <a:xfrm>
            <a:off x="412750" y="827745"/>
            <a:ext cx="8731250" cy="809581"/>
          </a:xfrm>
          <a:prstGeom prst="rect">
            <a:avLst/>
          </a:prstGeom>
          <a:noFill/>
        </p:spPr>
        <p:txBody>
          <a:bodyPr wrap="square">
            <a:spAutoFit/>
          </a:bodyPr>
          <a:lstStyle/>
          <a:p>
            <a:pPr lvl="0" algn="l">
              <a:lnSpc>
                <a:spcPct val="115000"/>
              </a:lnSpc>
              <a:buClr>
                <a:schemeClr val="accent1"/>
              </a:buClr>
              <a:buSzPct val="140000"/>
            </a:pPr>
            <a:r>
              <a:rPr lang="vi-VN" sz="2800" dirty="0">
                <a:effectLst/>
                <a:latin typeface="Barlow" panose="00000500000000000000" pitchFamily="2" charset="0"/>
                <a:ea typeface="Arial" panose="020B0604020202020204" pitchFamily="34" charset="0"/>
                <a:cs typeface="Times New Roman" panose="02020603050405020304" pitchFamily="18" charset="0"/>
              </a:rPr>
              <a:t>Độ dài tên biến phụ thuộc vào mỗi ngôn ngữ lập trình</a:t>
            </a:r>
          </a:p>
          <a:p>
            <a:pPr marL="285750" lvl="0" indent="-285750" algn="l">
              <a:lnSpc>
                <a:spcPct val="115000"/>
              </a:lnSpc>
              <a:buClr>
                <a:schemeClr val="accent1"/>
              </a:buClr>
              <a:buSzPct val="140000"/>
              <a:buFont typeface="Arial" panose="020B0604020202020204" pitchFamily="34" charset="0"/>
              <a:buChar char="•"/>
            </a:pPr>
            <a:endParaRPr lang="en-US" sz="1400" dirty="0">
              <a:effectLst/>
              <a:latin typeface="Barlow" panose="00000500000000000000" pitchFamily="2" charset="0"/>
              <a:ea typeface="Arial" panose="020B06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41FCFEC-A1C6-D1BD-A7F7-FD169ECBE72E}"/>
              </a:ext>
            </a:extLst>
          </p:cNvPr>
          <p:cNvSpPr txBox="1"/>
          <p:nvPr/>
        </p:nvSpPr>
        <p:spPr>
          <a:xfrm>
            <a:off x="4183153" y="4535580"/>
            <a:ext cx="298450" cy="584775"/>
          </a:xfrm>
          <a:prstGeom prst="rect">
            <a:avLst/>
          </a:prstGeom>
          <a:noFill/>
        </p:spPr>
        <p:txBody>
          <a:bodyPr wrap="square">
            <a:spAutoFit/>
          </a:bodyPr>
          <a:lstStyle/>
          <a:p>
            <a:r>
              <a:rPr lang="en-US" sz="3200" dirty="0">
                <a:latin typeface="Delius Unicase" panose="020B0604020202020204" charset="0"/>
              </a:rPr>
              <a:t>8</a:t>
            </a:r>
            <a:endParaRPr lang="vi-VN" sz="3200" dirty="0"/>
          </a:p>
        </p:txBody>
      </p:sp>
      <p:graphicFrame>
        <p:nvGraphicFramePr>
          <p:cNvPr id="2" name="Table 2">
            <a:extLst>
              <a:ext uri="{FF2B5EF4-FFF2-40B4-BE49-F238E27FC236}">
                <a16:creationId xmlns:a16="http://schemas.microsoft.com/office/drawing/2014/main" id="{FADB3EEB-EEB6-197F-DE5E-BA096D8DBE05}"/>
              </a:ext>
            </a:extLst>
          </p:cNvPr>
          <p:cNvGraphicFramePr>
            <a:graphicFrameLocks noGrp="1"/>
          </p:cNvGraphicFramePr>
          <p:nvPr>
            <p:extLst>
              <p:ext uri="{D42A27DB-BD31-4B8C-83A1-F6EECF244321}">
                <p14:modId xmlns:p14="http://schemas.microsoft.com/office/powerpoint/2010/main" val="3509152463"/>
              </p:ext>
            </p:extLst>
          </p:nvPr>
        </p:nvGraphicFramePr>
        <p:xfrm>
          <a:off x="1216025" y="1548895"/>
          <a:ext cx="6711950" cy="2711954"/>
        </p:xfrm>
        <a:graphic>
          <a:graphicData uri="http://schemas.openxmlformats.org/drawingml/2006/table">
            <a:tbl>
              <a:tblPr firstRow="1" bandRow="1">
                <a:tableStyleId>{10A1B5D5-9B99-4C35-A422-299274C87663}</a:tableStyleId>
              </a:tblPr>
              <a:tblGrid>
                <a:gridCol w="3355975">
                  <a:extLst>
                    <a:ext uri="{9D8B030D-6E8A-4147-A177-3AD203B41FA5}">
                      <a16:colId xmlns:a16="http://schemas.microsoft.com/office/drawing/2014/main" val="2724858291"/>
                    </a:ext>
                  </a:extLst>
                </a:gridCol>
                <a:gridCol w="3355975">
                  <a:extLst>
                    <a:ext uri="{9D8B030D-6E8A-4147-A177-3AD203B41FA5}">
                      <a16:colId xmlns:a16="http://schemas.microsoft.com/office/drawing/2014/main" val="379252757"/>
                    </a:ext>
                  </a:extLst>
                </a:gridCol>
              </a:tblGrid>
              <a:tr h="387422">
                <a:tc>
                  <a:txBody>
                    <a:bodyPr/>
                    <a:lstStyle/>
                    <a:p>
                      <a:r>
                        <a:rPr lang="en-US" sz="1800" dirty="0">
                          <a:solidFill>
                            <a:schemeClr val="tx1"/>
                          </a:solidFill>
                          <a:latin typeface="Barlow" panose="00000500000000000000" pitchFamily="2" charset="0"/>
                        </a:rPr>
                        <a:t>Tên ngôn ngữ</a:t>
                      </a:r>
                      <a:endParaRPr lang="vi-VN" sz="1800" dirty="0">
                        <a:solidFill>
                          <a:schemeClr val="tx1"/>
                        </a:solidFill>
                        <a:latin typeface="Barlow" panose="00000500000000000000" pitchFamily="2" charset="0"/>
                      </a:endParaRPr>
                    </a:p>
                  </a:txBody>
                  <a:tcPr/>
                </a:tc>
                <a:tc>
                  <a:txBody>
                    <a:bodyPr/>
                    <a:lstStyle/>
                    <a:p>
                      <a:r>
                        <a:rPr lang="en-US" sz="1800" dirty="0">
                          <a:solidFill>
                            <a:schemeClr val="tx1"/>
                          </a:solidFill>
                          <a:latin typeface="Barlow" panose="00000500000000000000" pitchFamily="2" charset="0"/>
                        </a:rPr>
                        <a:t>Maximum Length</a:t>
                      </a:r>
                      <a:endParaRPr lang="vi-VN" sz="1800" dirty="0">
                        <a:solidFill>
                          <a:schemeClr val="tx1"/>
                        </a:solidFill>
                        <a:latin typeface="Barlow" panose="00000500000000000000" pitchFamily="2" charset="0"/>
                      </a:endParaRPr>
                    </a:p>
                  </a:txBody>
                  <a:tcPr/>
                </a:tc>
                <a:extLst>
                  <a:ext uri="{0D108BD9-81ED-4DB2-BD59-A6C34878D82A}">
                    <a16:rowId xmlns:a16="http://schemas.microsoft.com/office/drawing/2014/main" val="1030623468"/>
                  </a:ext>
                </a:extLst>
              </a:tr>
              <a:tr h="387422">
                <a:tc>
                  <a:txBody>
                    <a:bodyPr/>
                    <a:lstStyle/>
                    <a:p>
                      <a:r>
                        <a:rPr lang="vi-VN" sz="1800" dirty="0">
                          <a:effectLst/>
                          <a:latin typeface="Barlow" panose="00000500000000000000" pitchFamily="2" charset="0"/>
                        </a:rPr>
                        <a:t>COBOL</a:t>
                      </a:r>
                      <a:endParaRPr lang="vi-VN" sz="1800" dirty="0">
                        <a:latin typeface="Barlow" panose="00000500000000000000" pitchFamily="2" charset="0"/>
                      </a:endParaRPr>
                    </a:p>
                  </a:txBody>
                  <a:tcPr/>
                </a:tc>
                <a:tc>
                  <a:txBody>
                    <a:bodyPr/>
                    <a:lstStyle/>
                    <a:p>
                      <a:r>
                        <a:rPr lang="vi-VN" sz="1800" dirty="0">
                          <a:latin typeface="Barlow" panose="00000500000000000000" pitchFamily="2" charset="0"/>
                        </a:rPr>
                        <a:t>30</a:t>
                      </a:r>
                    </a:p>
                  </a:txBody>
                  <a:tcPr/>
                </a:tc>
                <a:extLst>
                  <a:ext uri="{0D108BD9-81ED-4DB2-BD59-A6C34878D82A}">
                    <a16:rowId xmlns:a16="http://schemas.microsoft.com/office/drawing/2014/main" val="2135814946"/>
                  </a:ext>
                </a:extLst>
              </a:tr>
              <a:tr h="3874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800" dirty="0">
                          <a:effectLst/>
                          <a:latin typeface="Barlow" panose="00000500000000000000" pitchFamily="2" charset="0"/>
                        </a:rPr>
                        <a:t>FORTRAN 90</a:t>
                      </a:r>
                      <a:endParaRPr lang="vi-VN" sz="1800" dirty="0">
                        <a:effectLst/>
                        <a:latin typeface="Barlow" panose="00000500000000000000" pitchFamily="2" charset="0"/>
                        <a:ea typeface="Arial" panose="020B0604020202020204" pitchFamily="34" charset="0"/>
                        <a:cs typeface="Times New Roman" panose="02020603050405020304" pitchFamily="18" charset="0"/>
                      </a:endParaRPr>
                    </a:p>
                  </a:txBody>
                  <a:tcPr/>
                </a:tc>
                <a:tc>
                  <a:txBody>
                    <a:bodyPr/>
                    <a:lstStyle/>
                    <a:p>
                      <a:r>
                        <a:rPr lang="vi-VN" sz="1800" dirty="0">
                          <a:latin typeface="Barlow" panose="00000500000000000000" pitchFamily="2" charset="0"/>
                        </a:rPr>
                        <a:t>31</a:t>
                      </a:r>
                    </a:p>
                  </a:txBody>
                  <a:tcPr/>
                </a:tc>
                <a:extLst>
                  <a:ext uri="{0D108BD9-81ED-4DB2-BD59-A6C34878D82A}">
                    <a16:rowId xmlns:a16="http://schemas.microsoft.com/office/drawing/2014/main" val="555950314"/>
                  </a:ext>
                </a:extLst>
              </a:tr>
              <a:tr h="387422">
                <a:tc>
                  <a:txBody>
                    <a:bodyPr/>
                    <a:lstStyle/>
                    <a:p>
                      <a:r>
                        <a:rPr lang="vi-VN" sz="1800" dirty="0">
                          <a:effectLst/>
                          <a:latin typeface="Barlow" panose="00000500000000000000" pitchFamily="2" charset="0"/>
                        </a:rPr>
                        <a:t>ANSI C</a:t>
                      </a:r>
                      <a:endParaRPr lang="vi-VN" sz="1800" dirty="0">
                        <a:latin typeface="Barlow" panose="00000500000000000000" pitchFamily="2" charset="0"/>
                      </a:endParaRPr>
                    </a:p>
                  </a:txBody>
                  <a:tcPr/>
                </a:tc>
                <a:tc>
                  <a:txBody>
                    <a:bodyPr/>
                    <a:lstStyle/>
                    <a:p>
                      <a:r>
                        <a:rPr lang="vi-VN" sz="1800" dirty="0">
                          <a:latin typeface="Barlow" panose="00000500000000000000" pitchFamily="2" charset="0"/>
                        </a:rPr>
                        <a:t>No limit</a:t>
                      </a:r>
                    </a:p>
                  </a:txBody>
                  <a:tcPr/>
                </a:tc>
                <a:extLst>
                  <a:ext uri="{0D108BD9-81ED-4DB2-BD59-A6C34878D82A}">
                    <a16:rowId xmlns:a16="http://schemas.microsoft.com/office/drawing/2014/main" val="3802912461"/>
                  </a:ext>
                </a:extLst>
              </a:tr>
              <a:tr h="387422">
                <a:tc>
                  <a:txBody>
                    <a:bodyPr/>
                    <a:lstStyle/>
                    <a:p>
                      <a:r>
                        <a:rPr lang="vi-VN" sz="1800" dirty="0">
                          <a:latin typeface="Barlow" panose="00000500000000000000" pitchFamily="2" charset="0"/>
                        </a:rPr>
                        <a:t>Java</a:t>
                      </a:r>
                    </a:p>
                  </a:txBody>
                  <a:tcPr/>
                </a:tc>
                <a:tc>
                  <a:txBody>
                    <a:bodyPr/>
                    <a:lstStyle/>
                    <a:p>
                      <a:r>
                        <a:rPr lang="vi-VN" sz="1800" dirty="0">
                          <a:latin typeface="Barlow" panose="00000500000000000000" pitchFamily="2" charset="0"/>
                        </a:rPr>
                        <a:t>No limit</a:t>
                      </a:r>
                    </a:p>
                  </a:txBody>
                  <a:tcPr/>
                </a:tc>
                <a:extLst>
                  <a:ext uri="{0D108BD9-81ED-4DB2-BD59-A6C34878D82A}">
                    <a16:rowId xmlns:a16="http://schemas.microsoft.com/office/drawing/2014/main" val="1390185160"/>
                  </a:ext>
                </a:extLst>
              </a:tr>
              <a:tr h="387422">
                <a:tc>
                  <a:txBody>
                    <a:bodyPr/>
                    <a:lstStyle/>
                    <a:p>
                      <a:r>
                        <a:rPr lang="vi-VN" sz="1800" dirty="0">
                          <a:latin typeface="Barlow" panose="00000500000000000000" pitchFamily="2" charset="0"/>
                        </a:rPr>
                        <a:t>C++</a:t>
                      </a:r>
                    </a:p>
                  </a:txBody>
                  <a:tcPr/>
                </a:tc>
                <a:tc>
                  <a:txBody>
                    <a:bodyPr/>
                    <a:lstStyle/>
                    <a:p>
                      <a:r>
                        <a:rPr lang="vi-VN" sz="1800" dirty="0">
                          <a:latin typeface="Barlow" panose="00000500000000000000" pitchFamily="2" charset="0"/>
                        </a:rPr>
                        <a:t>No limit</a:t>
                      </a:r>
                    </a:p>
                  </a:txBody>
                  <a:tcPr/>
                </a:tc>
                <a:extLst>
                  <a:ext uri="{0D108BD9-81ED-4DB2-BD59-A6C34878D82A}">
                    <a16:rowId xmlns:a16="http://schemas.microsoft.com/office/drawing/2014/main" val="708849106"/>
                  </a:ext>
                </a:extLst>
              </a:tr>
              <a:tr h="387422">
                <a:tc>
                  <a:txBody>
                    <a:bodyPr/>
                    <a:lstStyle/>
                    <a:p>
                      <a:r>
                        <a:rPr lang="vi-VN" sz="1800" dirty="0">
                          <a:latin typeface="Barlow" panose="00000500000000000000" pitchFamily="2" charset="0"/>
                        </a:rPr>
                        <a:t>Python</a:t>
                      </a:r>
                    </a:p>
                  </a:txBody>
                  <a:tcPr/>
                </a:tc>
                <a:tc>
                  <a:txBody>
                    <a:bodyPr/>
                    <a:lstStyle/>
                    <a:p>
                      <a:r>
                        <a:rPr lang="vi-VN" sz="1800" dirty="0">
                          <a:latin typeface="Barlow" panose="00000500000000000000" pitchFamily="2" charset="0"/>
                        </a:rPr>
                        <a:t>No limit</a:t>
                      </a:r>
                    </a:p>
                  </a:txBody>
                  <a:tcPr/>
                </a:tc>
                <a:extLst>
                  <a:ext uri="{0D108BD9-81ED-4DB2-BD59-A6C34878D82A}">
                    <a16:rowId xmlns:a16="http://schemas.microsoft.com/office/drawing/2014/main" val="2426173712"/>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 calcmode="lin" valueType="num">
                                      <p:cBhvr>
                                        <p:cTn id="9" dur="500" fill="hold"/>
                                        <p:tgtEl>
                                          <p:spTgt spid="50"/>
                                        </p:tgtEl>
                                        <p:attrNameLst>
                                          <p:attrName>style.rotation</p:attrName>
                                        </p:attrNameLst>
                                      </p:cBhvr>
                                      <p:tavLst>
                                        <p:tav tm="0">
                                          <p:val>
                                            <p:fltVal val="360"/>
                                          </p:val>
                                        </p:tav>
                                        <p:tav tm="100000">
                                          <p:val>
                                            <p:fltVal val="0"/>
                                          </p:val>
                                        </p:tav>
                                      </p:tavLst>
                                    </p:anim>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animEffect transition="in" filter="strips(downLeft)">
                                      <p:cBhvr>
                                        <p:cTn id="15" dur="500"/>
                                        <p:tgtEl>
                                          <p:spTgt spid="52">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Geography Subject for Elementary: US Rivers &amp; Mountains by Slidesgo">
  <a:themeElements>
    <a:clrScheme name="Simple Light">
      <a:dk1>
        <a:srgbClr val="212121"/>
      </a:dk1>
      <a:lt1>
        <a:srgbClr val="FFFFFF"/>
      </a:lt1>
      <a:dk2>
        <a:srgbClr val="FFFCF1"/>
      </a:dk2>
      <a:lt2>
        <a:srgbClr val="FFD3BA"/>
      </a:lt2>
      <a:accent1>
        <a:srgbClr val="FE5430"/>
      </a:accent1>
      <a:accent2>
        <a:srgbClr val="AB6253"/>
      </a:accent2>
      <a:accent3>
        <a:srgbClr val="95BA9D"/>
      </a:accent3>
      <a:accent4>
        <a:srgbClr val="FFC769"/>
      </a:accent4>
      <a:accent5>
        <a:srgbClr val="D7E4DA"/>
      </a:accent5>
      <a:accent6>
        <a:srgbClr val="8FB1F1"/>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3078</Words>
  <Application>Microsoft Office PowerPoint</Application>
  <PresentationFormat>On-screen Show (16:9)</PresentationFormat>
  <Paragraphs>462</Paragraphs>
  <Slides>67</Slides>
  <Notes>27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67</vt:i4>
      </vt:variant>
    </vt:vector>
  </HeadingPairs>
  <TitlesOfParts>
    <vt:vector size="84" baseType="lpstr">
      <vt:lpstr>Arial</vt:lpstr>
      <vt:lpstr>Wingdings</vt:lpstr>
      <vt:lpstr>Source Sans Pro Black</vt:lpstr>
      <vt:lpstr>Barlow</vt:lpstr>
      <vt:lpstr>Fira Sans Condensed Medium</vt:lpstr>
      <vt:lpstr>Alata</vt:lpstr>
      <vt:lpstr>Open Sans</vt:lpstr>
      <vt:lpstr>Source Sans Pro</vt:lpstr>
      <vt:lpstr>Delius Unicase</vt:lpstr>
      <vt:lpstr>Bahnschrift</vt:lpstr>
      <vt:lpstr>Barlow Semi Condensed</vt:lpstr>
      <vt:lpstr>Fira Sans Extra Condensed Medium</vt:lpstr>
      <vt:lpstr>Bebas Neue</vt:lpstr>
      <vt:lpstr>Symbol</vt:lpstr>
      <vt:lpstr>Roboto</vt:lpstr>
      <vt:lpstr>Times New Roman</vt:lpstr>
      <vt:lpstr>Geography Subject for Elementary: US Rivers &amp; Mountains by Slidesgo</vt:lpstr>
      <vt:lpstr> Nguyễn Tường Vy – 19522548 GVHD:Trịnh Quốc Sơn Lớp : CS111.M22.KHCL Nguyên lý và phương pháp lập trình </vt:lpstr>
      <vt:lpstr>BIẾN LÀ GÌ ?</vt:lpstr>
      <vt:lpstr>01</vt:lpstr>
      <vt:lpstr>NAME</vt:lpstr>
      <vt:lpstr>Tên biến</vt:lpstr>
      <vt:lpstr>Tên biến là gì ?</vt:lpstr>
      <vt:lpstr>Tại sao phải có tên biến ?</vt:lpstr>
      <vt:lpstr>Quy tắc đặt tên</vt:lpstr>
      <vt:lpstr>PowerPoint Presentation</vt:lpstr>
      <vt:lpstr>PowerPoint Presentation</vt:lpstr>
      <vt:lpstr>PowerPoint Presentation</vt:lpstr>
      <vt:lpstr>PowerPoint Presentation</vt:lpstr>
      <vt:lpstr>ADDRESS</vt:lpstr>
      <vt:lpstr>Địa chỉ của biến là gì ?</vt:lpstr>
      <vt:lpstr>Ví dụ </vt:lpstr>
      <vt:lpstr>Ví dụ </vt:lpstr>
      <vt:lpstr>PowerPoint Presentation</vt:lpstr>
      <vt:lpstr>PowerPoint Presentation</vt:lpstr>
      <vt:lpstr>TYPE AND VALUE</vt:lpstr>
      <vt:lpstr>Kiểu dữ liệu</vt:lpstr>
      <vt:lpstr>Kiểu dữ liệu</vt:lpstr>
      <vt:lpstr>PowerPoint Presentation</vt:lpstr>
      <vt:lpstr>PowerPoint Presentation</vt:lpstr>
      <vt:lpstr>PowerPoint Presentation</vt:lpstr>
      <vt:lpstr>Giá trị của biến</vt:lpstr>
      <vt:lpstr>R-Value và L-Value</vt:lpstr>
      <vt:lpstr>Ví dụ C++</vt:lpstr>
      <vt:lpstr>PowerPoint Presentation</vt:lpstr>
      <vt:lpstr>Ví dụ C++</vt:lpstr>
      <vt:lpstr>04</vt:lpstr>
      <vt:lpstr>Alias </vt:lpstr>
      <vt:lpstr>Ví dụ C/C++ </vt:lpstr>
      <vt:lpstr>BINDING</vt:lpstr>
      <vt:lpstr>Content of binding</vt:lpstr>
      <vt:lpstr>Thời gian liên kết</vt:lpstr>
      <vt:lpstr>Thời gian liên kết</vt:lpstr>
      <vt:lpstr>Các loại liên kết</vt:lpstr>
      <vt:lpstr>Liên kết tĩnh</vt:lpstr>
      <vt:lpstr>Ví dụ</vt:lpstr>
      <vt:lpstr>Ví dụ</vt:lpstr>
      <vt:lpstr>Liên kết động</vt:lpstr>
      <vt:lpstr>Liên kết động</vt:lpstr>
      <vt:lpstr>Liên kết động</vt:lpstr>
      <vt:lpstr>PowerPoint Presentation</vt:lpstr>
      <vt:lpstr>Lifetime</vt:lpstr>
      <vt:lpstr>Lifetime biến tĩnh </vt:lpstr>
      <vt:lpstr>Lifetime biến tĩnh </vt:lpstr>
      <vt:lpstr>Lifetime biến tĩnh </vt:lpstr>
      <vt:lpstr>Ngăn xếp động</vt:lpstr>
      <vt:lpstr>Ngăn xếp động</vt:lpstr>
      <vt:lpstr>Explicit heap dynamic </vt:lpstr>
      <vt:lpstr>Explicit heap dynamic </vt:lpstr>
      <vt:lpstr>Explicit heap dynamic </vt:lpstr>
      <vt:lpstr>Implicit heap dynamic</vt:lpstr>
      <vt:lpstr>Implicit heap dynamic</vt:lpstr>
      <vt:lpstr>Implicit heap dynamic</vt:lpstr>
      <vt:lpstr>PowerPoint Presentation</vt:lpstr>
      <vt:lpstr>Phạm vi của biến</vt:lpstr>
      <vt:lpstr>Phạm vi của biến</vt:lpstr>
      <vt:lpstr>Phạm vi biến cục bộ</vt:lpstr>
      <vt:lpstr>Ví dụ</vt:lpstr>
      <vt:lpstr>Phạm vi biến toàn cục</vt:lpstr>
      <vt:lpstr>Ví dụ</vt:lpstr>
      <vt:lpstr>Block</vt:lpstr>
      <vt:lpstr>Ví dụ C++</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Nguyễn Tường Vy – 19522548 GVHD:Trịnh Quốc Sơn Lớp : CS111.M22.KHCL-Nguyên lý  và phương pháp lập trình </dc:title>
  <cp:lastModifiedBy>Nguyễn Tường Vy</cp:lastModifiedBy>
  <cp:revision>21</cp:revision>
  <dcterms:modified xsi:type="dcterms:W3CDTF">2022-06-04T10:47:14Z</dcterms:modified>
</cp:coreProperties>
</file>