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61" r:id="rId3"/>
    <p:sldId id="310" r:id="rId4"/>
    <p:sldId id="311" r:id="rId5"/>
    <p:sldId id="313" r:id="rId6"/>
    <p:sldId id="314" r:id="rId7"/>
    <p:sldId id="259" r:id="rId8"/>
    <p:sldId id="271" r:id="rId9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1"/>
      <p:bold r:id="rId12"/>
      <p:italic r:id="rId13"/>
      <p:boldItalic r:id="rId14"/>
    </p:embeddedFont>
    <p:embeddedFont>
      <p:font typeface="Poppins Light" panose="00000400000000000000" pitchFamily="2" charset="0"/>
      <p:regular r:id="rId15"/>
      <p:bold r:id="rId16"/>
      <p:italic r:id="rId17"/>
      <p:boldItalic r:id="rId18"/>
    </p:embeddedFont>
    <p:embeddedFont>
      <p:font typeface="Poppins Medium" panose="00000600000000000000" pitchFamily="2" charset="0"/>
      <p:regular r:id="rId19"/>
      <p:bold r:id="rId20"/>
      <p:italic r:id="rId21"/>
      <p:boldItalic r:id="rId22"/>
    </p:embeddedFont>
    <p:embeddedFont>
      <p:font typeface="Poppins SemiBold" panose="000007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FED66B-41E1-489A-8C50-4B8D696F8AE6}">
  <a:tblStyle styleId="{CBFED66B-41E1-489A-8C50-4B8D696F8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bd6c00e730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bd6c00e730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6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592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109ba402ee6_0_2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109ba402ee6_0_2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0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431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1.xml"/><Relationship Id="rId4" Type="http://schemas.openxmlformats.org/officeDocument/2006/relationships/slide" Target="../slides/sl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0" name="Google Shape;10;p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3417100" y="1120350"/>
            <a:ext cx="4190400" cy="21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3388900" y="3355725"/>
            <a:ext cx="42468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8" name="Google Shape;28;p2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rgbClr val="2A2747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rgbClr val="2A2747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2" name="Google Shape;32;p2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8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60" name="Google Shape;160;p8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8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62" name="Google Shape;162;p8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8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66" name="Google Shape;166;p8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2672675" y="1307100"/>
            <a:ext cx="5253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77" name="Google Shape;177;p8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rgbClr val="2A2747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rgbClr val="2A2747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81" name="Google Shape;181;p8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14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91" name="Google Shape;291;p14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" name="Google Shape;292;p14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14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297" name="Google Shape;297;p14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9" name="Google Shape;299;p14"/>
          <p:cNvSpPr txBox="1">
            <a:spLocks noGrp="1"/>
          </p:cNvSpPr>
          <p:nvPr>
            <p:ph type="title"/>
          </p:nvPr>
        </p:nvSpPr>
        <p:spPr>
          <a:xfrm>
            <a:off x="3239800" y="1068116"/>
            <a:ext cx="4119600" cy="16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4"/>
          <p:cNvSpPr txBox="1">
            <a:spLocks noGrp="1"/>
          </p:cNvSpPr>
          <p:nvPr>
            <p:ph type="subTitle" idx="1"/>
          </p:nvPr>
        </p:nvSpPr>
        <p:spPr>
          <a:xfrm>
            <a:off x="3121025" y="2226264"/>
            <a:ext cx="43572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4" name="Google Shape;304;p1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5" name="Google Shape;305;p1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6" name="Google Shape;306;p1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1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09" name="Google Shape;309;p14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rgbClr val="2A2747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rgbClr val="2A2747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1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13" name="Google Shape;313;p14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8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95" name="Google Shape;395;p18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18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97" name="Google Shape;397;p18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18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01" name="Google Shape;401;p18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3" name="Google Shape;403;p18"/>
          <p:cNvSpPr txBox="1">
            <a:spLocks noGrp="1"/>
          </p:cNvSpPr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8"/>
          <p:cNvSpPr txBox="1">
            <a:spLocks noGrp="1"/>
          </p:cNvSpPr>
          <p:nvPr>
            <p:ph type="title" idx="2"/>
          </p:nvPr>
        </p:nvSpPr>
        <p:spPr>
          <a:xfrm>
            <a:off x="2938607" y="29480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5" name="Google Shape;405;p18"/>
          <p:cNvSpPr txBox="1">
            <a:spLocks noGrp="1"/>
          </p:cNvSpPr>
          <p:nvPr>
            <p:ph type="subTitle" idx="1"/>
          </p:nvPr>
        </p:nvSpPr>
        <p:spPr>
          <a:xfrm>
            <a:off x="2938600" y="3435675"/>
            <a:ext cx="2175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18"/>
          <p:cNvSpPr txBox="1">
            <a:spLocks noGrp="1"/>
          </p:cNvSpPr>
          <p:nvPr>
            <p:ph type="title" idx="3"/>
          </p:nvPr>
        </p:nvSpPr>
        <p:spPr>
          <a:xfrm>
            <a:off x="5485333" y="29480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7" name="Google Shape;407;p18"/>
          <p:cNvSpPr txBox="1">
            <a:spLocks noGrp="1"/>
          </p:cNvSpPr>
          <p:nvPr>
            <p:ph type="subTitle" idx="4"/>
          </p:nvPr>
        </p:nvSpPr>
        <p:spPr>
          <a:xfrm>
            <a:off x="5485326" y="3435675"/>
            <a:ext cx="2175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1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11" name="Google Shape;411;p1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2" name="Google Shape;412;p1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3" name="Google Shape;413;p1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4" name="Google Shape;414;p18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1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416" name="Google Shape;416;p18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rgbClr val="2A2747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rgbClr val="2A2747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1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420" name="Google Shape;420;p18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2_1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24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587" name="Google Shape;587;p24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8" name="Google Shape;588;p24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589" name="Google Shape;589;p24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" name="Google Shape;592;p24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593" name="Google Shape;593;p24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5" name="Google Shape;595;p24"/>
          <p:cNvSpPr txBox="1">
            <a:spLocks noGrp="1"/>
          </p:cNvSpPr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24"/>
          <p:cNvSpPr txBox="1">
            <a:spLocks noGrp="1"/>
          </p:cNvSpPr>
          <p:nvPr>
            <p:ph type="title" idx="2"/>
          </p:nvPr>
        </p:nvSpPr>
        <p:spPr>
          <a:xfrm>
            <a:off x="2467325" y="1387263"/>
            <a:ext cx="184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7" name="Google Shape;597;p24"/>
          <p:cNvSpPr txBox="1">
            <a:spLocks noGrp="1"/>
          </p:cNvSpPr>
          <p:nvPr>
            <p:ph type="subTitle" idx="1"/>
          </p:nvPr>
        </p:nvSpPr>
        <p:spPr>
          <a:xfrm>
            <a:off x="2467400" y="1874888"/>
            <a:ext cx="1843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24"/>
          <p:cNvSpPr txBox="1">
            <a:spLocks noGrp="1"/>
          </p:cNvSpPr>
          <p:nvPr>
            <p:ph type="title" idx="3"/>
          </p:nvPr>
        </p:nvSpPr>
        <p:spPr>
          <a:xfrm>
            <a:off x="2467325" y="2847038"/>
            <a:ext cx="184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9" name="Google Shape;599;p24"/>
          <p:cNvSpPr txBox="1">
            <a:spLocks noGrp="1"/>
          </p:cNvSpPr>
          <p:nvPr>
            <p:ph type="subTitle" idx="4"/>
          </p:nvPr>
        </p:nvSpPr>
        <p:spPr>
          <a:xfrm>
            <a:off x="2467400" y="3334663"/>
            <a:ext cx="1843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4"/>
          <p:cNvSpPr txBox="1">
            <a:spLocks noGrp="1"/>
          </p:cNvSpPr>
          <p:nvPr>
            <p:ph type="title" idx="5"/>
          </p:nvPr>
        </p:nvSpPr>
        <p:spPr>
          <a:xfrm>
            <a:off x="6288050" y="1387263"/>
            <a:ext cx="184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1" name="Google Shape;601;p24"/>
          <p:cNvSpPr txBox="1">
            <a:spLocks noGrp="1"/>
          </p:cNvSpPr>
          <p:nvPr>
            <p:ph type="subTitle" idx="6"/>
          </p:nvPr>
        </p:nvSpPr>
        <p:spPr>
          <a:xfrm>
            <a:off x="6288125" y="1874888"/>
            <a:ext cx="1843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24"/>
          <p:cNvSpPr txBox="1">
            <a:spLocks noGrp="1"/>
          </p:cNvSpPr>
          <p:nvPr>
            <p:ph type="title" idx="7"/>
          </p:nvPr>
        </p:nvSpPr>
        <p:spPr>
          <a:xfrm>
            <a:off x="6288050" y="2847038"/>
            <a:ext cx="184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3" name="Google Shape;603;p24"/>
          <p:cNvSpPr txBox="1">
            <a:spLocks noGrp="1"/>
          </p:cNvSpPr>
          <p:nvPr>
            <p:ph type="subTitle" idx="8"/>
          </p:nvPr>
        </p:nvSpPr>
        <p:spPr>
          <a:xfrm>
            <a:off x="6288125" y="3334663"/>
            <a:ext cx="1843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2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7" name="Google Shape;607;p2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8" name="Google Shape;608;p2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9" name="Google Shape;609;p2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0" name="Google Shape;610;p24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2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612" name="Google Shape;612;p24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rgbClr val="2A2747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rgbClr val="2A2747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2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616" name="Google Shape;616;p24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0"/>
          <p:cNvSpPr/>
          <p:nvPr/>
        </p:nvSpPr>
        <p:spPr>
          <a:xfrm>
            <a:off x="5511937" y="227671"/>
            <a:ext cx="2491200" cy="251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0"/>
          <p:cNvGrpSpPr/>
          <p:nvPr/>
        </p:nvGrpSpPr>
        <p:grpSpPr>
          <a:xfrm>
            <a:off x="8107044" y="247440"/>
            <a:ext cx="323388" cy="211832"/>
            <a:chOff x="7981350" y="540875"/>
            <a:chExt cx="445500" cy="291779"/>
          </a:xfrm>
        </p:grpSpPr>
        <p:sp>
          <p:nvSpPr>
            <p:cNvPr id="766" name="Google Shape;766;p30"/>
            <p:cNvSpPr/>
            <p:nvPr/>
          </p:nvSpPr>
          <p:spPr>
            <a:xfrm>
              <a:off x="7981350" y="540875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7981350" y="66711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7981350" y="79335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0"/>
          <p:cNvGrpSpPr/>
          <p:nvPr/>
        </p:nvGrpSpPr>
        <p:grpSpPr>
          <a:xfrm>
            <a:off x="7742331" y="283445"/>
            <a:ext cx="146689" cy="139689"/>
            <a:chOff x="590233" y="2668119"/>
            <a:chExt cx="56685" cy="54487"/>
          </a:xfrm>
        </p:grpSpPr>
        <p:sp>
          <p:nvSpPr>
            <p:cNvPr id="770" name="Google Shape;770;p30"/>
            <p:cNvSpPr/>
            <p:nvPr/>
          </p:nvSpPr>
          <p:spPr>
            <a:xfrm>
              <a:off x="590233" y="2668119"/>
              <a:ext cx="48504" cy="44139"/>
            </a:xfrm>
            <a:custGeom>
              <a:avLst/>
              <a:gdLst/>
              <a:ahLst/>
              <a:cxnLst/>
              <a:rect l="l" t="t" r="r" b="b"/>
              <a:pathLst>
                <a:path w="1589" h="1446" extrusionOk="0">
                  <a:moveTo>
                    <a:pt x="795" y="143"/>
                  </a:moveTo>
                  <a:cubicBezTo>
                    <a:pt x="946" y="143"/>
                    <a:pt x="1089" y="205"/>
                    <a:pt x="1205" y="312"/>
                  </a:cubicBezTo>
                  <a:cubicBezTo>
                    <a:pt x="1428" y="535"/>
                    <a:pt x="1428" y="910"/>
                    <a:pt x="1205" y="1133"/>
                  </a:cubicBezTo>
                  <a:cubicBezTo>
                    <a:pt x="1094" y="1245"/>
                    <a:pt x="946" y="1300"/>
                    <a:pt x="799" y="1300"/>
                  </a:cubicBezTo>
                  <a:cubicBezTo>
                    <a:pt x="652" y="1300"/>
                    <a:pt x="505" y="1245"/>
                    <a:pt x="393" y="1133"/>
                  </a:cubicBezTo>
                  <a:cubicBezTo>
                    <a:pt x="161" y="910"/>
                    <a:pt x="161" y="535"/>
                    <a:pt x="393" y="312"/>
                  </a:cubicBezTo>
                  <a:cubicBezTo>
                    <a:pt x="500" y="205"/>
                    <a:pt x="652" y="143"/>
                    <a:pt x="795" y="143"/>
                  </a:cubicBezTo>
                  <a:close/>
                  <a:moveTo>
                    <a:pt x="799" y="0"/>
                  </a:moveTo>
                  <a:cubicBezTo>
                    <a:pt x="614" y="0"/>
                    <a:pt x="429" y="72"/>
                    <a:pt x="286" y="214"/>
                  </a:cubicBezTo>
                  <a:cubicBezTo>
                    <a:pt x="1" y="491"/>
                    <a:pt x="1" y="955"/>
                    <a:pt x="286" y="1231"/>
                  </a:cubicBezTo>
                  <a:cubicBezTo>
                    <a:pt x="429" y="1374"/>
                    <a:pt x="616" y="1445"/>
                    <a:pt x="795" y="1445"/>
                  </a:cubicBezTo>
                  <a:cubicBezTo>
                    <a:pt x="982" y="1445"/>
                    <a:pt x="1169" y="1374"/>
                    <a:pt x="1312" y="1231"/>
                  </a:cubicBezTo>
                  <a:cubicBezTo>
                    <a:pt x="1589" y="955"/>
                    <a:pt x="1589" y="491"/>
                    <a:pt x="1312" y="214"/>
                  </a:cubicBezTo>
                  <a:cubicBezTo>
                    <a:pt x="1169" y="72"/>
                    <a:pt x="984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627015" y="2702704"/>
              <a:ext cx="19902" cy="19902"/>
            </a:xfrm>
            <a:custGeom>
              <a:avLst/>
              <a:gdLst/>
              <a:ahLst/>
              <a:cxnLst/>
              <a:rect l="l" t="t" r="r" b="b"/>
              <a:pathLst>
                <a:path w="652" h="652" extrusionOk="0">
                  <a:moveTo>
                    <a:pt x="107" y="0"/>
                  </a:moveTo>
                  <a:lnTo>
                    <a:pt x="0" y="98"/>
                  </a:lnTo>
                  <a:lnTo>
                    <a:pt x="553" y="651"/>
                  </a:lnTo>
                  <a:lnTo>
                    <a:pt x="651" y="54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2" name="Google Shape;772;p3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75" name="Google Shape;775;p3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76" name="Google Shape;776;p30"/>
          <p:cNvGrpSpPr/>
          <p:nvPr/>
        </p:nvGrpSpPr>
        <p:grpSpPr>
          <a:xfrm>
            <a:off x="4504042" y="4522157"/>
            <a:ext cx="2469817" cy="251415"/>
            <a:chOff x="4885042" y="4630334"/>
            <a:chExt cx="2469817" cy="251415"/>
          </a:xfrm>
        </p:grpSpPr>
        <p:sp>
          <p:nvSpPr>
            <p:cNvPr id="777" name="Google Shape;777;p30"/>
            <p:cNvSpPr/>
            <p:nvPr/>
          </p:nvSpPr>
          <p:spPr>
            <a:xfrm>
              <a:off x="4885042" y="4711368"/>
              <a:ext cx="115200" cy="88562"/>
            </a:xfrm>
            <a:custGeom>
              <a:avLst/>
              <a:gdLst/>
              <a:ahLst/>
              <a:cxnLst/>
              <a:rect l="l" t="t" r="r" b="b"/>
              <a:pathLst>
                <a:path w="17930" h="13784" extrusionOk="0">
                  <a:moveTo>
                    <a:pt x="12887" y="1"/>
                  </a:moveTo>
                  <a:cubicBezTo>
                    <a:pt x="11206" y="1"/>
                    <a:pt x="9861" y="897"/>
                    <a:pt x="8965" y="2018"/>
                  </a:cubicBezTo>
                  <a:cubicBezTo>
                    <a:pt x="7956" y="897"/>
                    <a:pt x="6612" y="1"/>
                    <a:pt x="5043" y="1"/>
                  </a:cubicBezTo>
                  <a:cubicBezTo>
                    <a:pt x="2241" y="1"/>
                    <a:pt x="0" y="2242"/>
                    <a:pt x="0" y="5043"/>
                  </a:cubicBezTo>
                  <a:cubicBezTo>
                    <a:pt x="0" y="6500"/>
                    <a:pt x="560" y="7733"/>
                    <a:pt x="1457" y="8517"/>
                  </a:cubicBezTo>
                  <a:cubicBezTo>
                    <a:pt x="2241" y="9413"/>
                    <a:pt x="5603" y="12103"/>
                    <a:pt x="8853" y="13784"/>
                  </a:cubicBezTo>
                  <a:cubicBezTo>
                    <a:pt x="11766" y="11879"/>
                    <a:pt x="15464" y="9413"/>
                    <a:pt x="16249" y="8517"/>
                  </a:cubicBezTo>
                  <a:cubicBezTo>
                    <a:pt x="17257" y="7733"/>
                    <a:pt x="17817" y="6276"/>
                    <a:pt x="17817" y="4931"/>
                  </a:cubicBezTo>
                  <a:cubicBezTo>
                    <a:pt x="17929" y="2242"/>
                    <a:pt x="15688" y="1"/>
                    <a:pt x="12887" y="1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8" name="Google Shape;778;p30"/>
            <p:cNvGrpSpPr/>
            <p:nvPr/>
          </p:nvGrpSpPr>
          <p:grpSpPr>
            <a:xfrm>
              <a:off x="7259094" y="4707805"/>
              <a:ext cx="95765" cy="95765"/>
              <a:chOff x="5925100" y="2102500"/>
              <a:chExt cx="372625" cy="372625"/>
            </a:xfrm>
          </p:grpSpPr>
          <p:sp>
            <p:nvSpPr>
              <p:cNvPr id="779" name="Google Shape;779;p30"/>
              <p:cNvSpPr/>
              <p:nvPr/>
            </p:nvSpPr>
            <p:spPr>
              <a:xfrm>
                <a:off x="5925100" y="2102500"/>
                <a:ext cx="372625" cy="372625"/>
              </a:xfrm>
              <a:custGeom>
                <a:avLst/>
                <a:gdLst/>
                <a:ahLst/>
                <a:cxnLst/>
                <a:rect l="l" t="t" r="r" b="b"/>
                <a:pathLst>
                  <a:path w="14905" h="14905" extrusionOk="0">
                    <a:moveTo>
                      <a:pt x="14904" y="7396"/>
                    </a:moveTo>
                    <a:cubicBezTo>
                      <a:pt x="14904" y="11542"/>
                      <a:pt x="11542" y="14904"/>
                      <a:pt x="7396" y="14904"/>
                    </a:cubicBezTo>
                    <a:cubicBezTo>
                      <a:pt x="3362" y="14904"/>
                      <a:pt x="0" y="11542"/>
                      <a:pt x="0" y="7396"/>
                    </a:cubicBezTo>
                    <a:cubicBezTo>
                      <a:pt x="0" y="3362"/>
                      <a:pt x="3362" y="0"/>
                      <a:pt x="7396" y="0"/>
                    </a:cubicBezTo>
                    <a:cubicBezTo>
                      <a:pt x="11542" y="0"/>
                      <a:pt x="14904" y="3362"/>
                      <a:pt x="14904" y="739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0"/>
              <p:cNvSpPr/>
              <p:nvPr/>
            </p:nvSpPr>
            <p:spPr>
              <a:xfrm>
                <a:off x="6110000" y="2214550"/>
                <a:ext cx="25" cy="1513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52" fill="none" extrusionOk="0">
                    <a:moveTo>
                      <a:pt x="0" y="1"/>
                    </a:moveTo>
                    <a:lnTo>
                      <a:pt x="0" y="6052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w="9525" cap="flat" cmpd="sng">
                <a:solidFill>
                  <a:srgbClr val="2A2747"/>
                </a:solidFill>
                <a:prstDash val="solid"/>
                <a:miter lim="11205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0"/>
              <p:cNvSpPr/>
              <p:nvPr/>
            </p:nvSpPr>
            <p:spPr>
              <a:xfrm>
                <a:off x="6034350" y="2287400"/>
                <a:ext cx="151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052" h="1" fill="none" extrusionOk="0">
                    <a:moveTo>
                      <a:pt x="6052" y="0"/>
                    </a:moveTo>
                    <a:lnTo>
                      <a:pt x="1" y="0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w="9525" cap="flat" cmpd="sng">
                <a:solidFill>
                  <a:srgbClr val="2A2747"/>
                </a:solidFill>
                <a:prstDash val="solid"/>
                <a:miter lim="11205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30"/>
            <p:cNvGrpSpPr/>
            <p:nvPr/>
          </p:nvGrpSpPr>
          <p:grpSpPr>
            <a:xfrm>
              <a:off x="6004324" y="4630334"/>
              <a:ext cx="251415" cy="251415"/>
              <a:chOff x="5664289" y="4604097"/>
              <a:chExt cx="302399" cy="302399"/>
            </a:xfrm>
          </p:grpSpPr>
          <p:sp>
            <p:nvSpPr>
              <p:cNvPr id="783" name="Google Shape;783;p30"/>
              <p:cNvSpPr/>
              <p:nvPr/>
            </p:nvSpPr>
            <p:spPr>
              <a:xfrm>
                <a:off x="5664289" y="4604097"/>
                <a:ext cx="302399" cy="302399"/>
              </a:xfrm>
              <a:custGeom>
                <a:avLst/>
                <a:gdLst/>
                <a:ahLst/>
                <a:cxnLst/>
                <a:rect l="l" t="t" r="r" b="b"/>
                <a:pathLst>
                  <a:path w="47066" h="47066" extrusionOk="0">
                    <a:moveTo>
                      <a:pt x="47066" y="23533"/>
                    </a:moveTo>
                    <a:cubicBezTo>
                      <a:pt x="47066" y="36532"/>
                      <a:pt x="36532" y="47065"/>
                      <a:pt x="23533" y="47065"/>
                    </a:cubicBezTo>
                    <a:cubicBezTo>
                      <a:pt x="10534" y="47065"/>
                      <a:pt x="1" y="36532"/>
                      <a:pt x="1" y="23533"/>
                    </a:cubicBezTo>
                    <a:cubicBezTo>
                      <a:pt x="1" y="10534"/>
                      <a:pt x="10534" y="1"/>
                      <a:pt x="23533" y="1"/>
                    </a:cubicBezTo>
                    <a:cubicBezTo>
                      <a:pt x="36532" y="1"/>
                      <a:pt x="47066" y="10534"/>
                      <a:pt x="47066" y="23533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0"/>
              <p:cNvSpPr/>
              <p:nvPr/>
            </p:nvSpPr>
            <p:spPr>
              <a:xfrm>
                <a:off x="5787402" y="4712088"/>
                <a:ext cx="89288" cy="102961"/>
              </a:xfrm>
              <a:custGeom>
                <a:avLst/>
                <a:gdLst/>
                <a:ahLst/>
                <a:cxnLst/>
                <a:rect l="l" t="t" r="r" b="b"/>
                <a:pathLst>
                  <a:path w="13897" h="16025" extrusionOk="0">
                    <a:moveTo>
                      <a:pt x="1" y="1"/>
                    </a:moveTo>
                    <a:lnTo>
                      <a:pt x="1" y="16025"/>
                    </a:lnTo>
                    <a:lnTo>
                      <a:pt x="13896" y="80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716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5" name="Google Shape;785;p30"/>
            <p:cNvGrpSpPr/>
            <p:nvPr/>
          </p:nvGrpSpPr>
          <p:grpSpPr>
            <a:xfrm>
              <a:off x="6722136" y="4721484"/>
              <a:ext cx="70559" cy="69120"/>
              <a:chOff x="4815725" y="2155725"/>
              <a:chExt cx="274550" cy="268950"/>
            </a:xfrm>
          </p:grpSpPr>
          <p:sp>
            <p:nvSpPr>
              <p:cNvPr id="786" name="Google Shape;786;p30"/>
              <p:cNvSpPr/>
              <p:nvPr/>
            </p:nvSpPr>
            <p:spPr>
              <a:xfrm>
                <a:off x="4815725" y="2155725"/>
                <a:ext cx="23535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9414" h="10758" extrusionOk="0">
                    <a:moveTo>
                      <a:pt x="0" y="0"/>
                    </a:moveTo>
                    <a:lnTo>
                      <a:pt x="0" y="10758"/>
                    </a:lnTo>
                    <a:lnTo>
                      <a:pt x="9413" y="5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0"/>
              <p:cNvSpPr/>
              <p:nvPr/>
            </p:nvSpPr>
            <p:spPr>
              <a:xfrm>
                <a:off x="5042625" y="2155725"/>
                <a:ext cx="4765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0758" extrusionOk="0">
                    <a:moveTo>
                      <a:pt x="1" y="0"/>
                    </a:moveTo>
                    <a:lnTo>
                      <a:pt x="1" y="10758"/>
                    </a:lnTo>
                    <a:lnTo>
                      <a:pt x="1906" y="10758"/>
                    </a:lnTo>
                    <a:lnTo>
                      <a:pt x="19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8" name="Google Shape;788;p30"/>
            <p:cNvGrpSpPr/>
            <p:nvPr/>
          </p:nvGrpSpPr>
          <p:grpSpPr>
            <a:xfrm>
              <a:off x="5466640" y="4721484"/>
              <a:ext cx="71285" cy="69120"/>
              <a:chOff x="2636175" y="2155725"/>
              <a:chExt cx="277375" cy="268950"/>
            </a:xfrm>
          </p:grpSpPr>
          <p:sp>
            <p:nvSpPr>
              <p:cNvPr id="789" name="Google Shape;789;p30"/>
              <p:cNvSpPr/>
              <p:nvPr/>
            </p:nvSpPr>
            <p:spPr>
              <a:xfrm>
                <a:off x="2678200" y="2155725"/>
                <a:ext cx="23535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9414" h="10758" extrusionOk="0">
                    <a:moveTo>
                      <a:pt x="9413" y="0"/>
                    </a:moveTo>
                    <a:lnTo>
                      <a:pt x="0" y="5267"/>
                    </a:lnTo>
                    <a:lnTo>
                      <a:pt x="9413" y="10758"/>
                    </a:lnTo>
                    <a:lnTo>
                      <a:pt x="94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0"/>
              <p:cNvSpPr/>
              <p:nvPr/>
            </p:nvSpPr>
            <p:spPr>
              <a:xfrm>
                <a:off x="2636175" y="2155725"/>
                <a:ext cx="5045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0758" extrusionOk="0">
                    <a:moveTo>
                      <a:pt x="0" y="0"/>
                    </a:moveTo>
                    <a:lnTo>
                      <a:pt x="0" y="10758"/>
                    </a:lnTo>
                    <a:lnTo>
                      <a:pt x="2017" y="10758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1" name="Google Shape;791;p30"/>
          <p:cNvGrpSpPr/>
          <p:nvPr/>
        </p:nvGrpSpPr>
        <p:grpSpPr>
          <a:xfrm>
            <a:off x="2705200" y="4862825"/>
            <a:ext cx="6067500" cy="89400"/>
            <a:chOff x="2705200" y="4934263"/>
            <a:chExt cx="6067500" cy="89400"/>
          </a:xfrm>
        </p:grpSpPr>
        <p:cxnSp>
          <p:nvCxnSpPr>
            <p:cNvPr id="792" name="Google Shape;792;p30"/>
            <p:cNvCxnSpPr/>
            <p:nvPr/>
          </p:nvCxnSpPr>
          <p:spPr>
            <a:xfrm>
              <a:off x="2705200" y="4980950"/>
              <a:ext cx="60675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30"/>
            <p:cNvCxnSpPr/>
            <p:nvPr/>
          </p:nvCxnSpPr>
          <p:spPr>
            <a:xfrm>
              <a:off x="2705200" y="4980950"/>
              <a:ext cx="4269000" cy="0"/>
            </a:xfrm>
            <a:prstGeom prst="straightConnector1">
              <a:avLst/>
            </a:prstGeom>
            <a:noFill/>
            <a:ln w="28575" cap="flat" cmpd="sng">
              <a:solidFill>
                <a:srgbClr val="88C59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4" name="Google Shape;794;p30"/>
            <p:cNvSpPr/>
            <p:nvPr/>
          </p:nvSpPr>
          <p:spPr>
            <a:xfrm>
              <a:off x="6918125" y="4934263"/>
              <a:ext cx="89400" cy="89400"/>
            </a:xfrm>
            <a:prstGeom prst="ellipse">
              <a:avLst/>
            </a:prstGeom>
            <a:solidFill>
              <a:srgbClr val="88C5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3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6" name="Google Shape;796;p3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97" name="Google Shape;797;p3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798" name="Google Shape;798;p3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1" name="Google Shape;801;p3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02" name="Google Shape;802;p30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803" name="Google Shape;803;p30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30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>
            <a:hlinkClick r:id="rId3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7" name="Google Shape;807;p3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08" name="Google Shape;808;p30">
            <a:hlinkClick r:id="rId4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Vs Solution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09" name="Google Shape;809;p30">
            <a:hlinkClick r:id="" action="ppaction://noaction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Main Product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10" name="Google Shape;810;p30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 &amp; Competition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11" name="Google Shape;811;p30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 Model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812" name="Google Shape;812;p3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3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3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3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6" name="Google Shape;816;p3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7" name="Google Shape;817;p3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8" name="Google Shape;818;p30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9" name="Google Shape;819;p30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820" name="Google Shape;820;p30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0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3" name="Google Shape;823;p30">
            <a:hlinkClick r:id="rId5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0" r:id="rId4"/>
    <p:sldLayoutId id="2147483664" r:id="rId5"/>
    <p:sldLayoutId id="2147483670" r:id="rId6"/>
    <p:sldLayoutId id="214748367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5170">
          <p15:clr>
            <a:srgbClr val="EA4335"/>
          </p15:clr>
        </p15:guide>
        <p15:guide id="7" pos="1506">
          <p15:clr>
            <a:srgbClr val="EA4335"/>
          </p15:clr>
        </p15:guide>
        <p15:guide id="8" pos="333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3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.jpg"/><Relationship Id="rId7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.xml"/><Relationship Id="rId5" Type="http://schemas.openxmlformats.org/officeDocument/2006/relationships/slide" Target="slide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.xml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.xml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.xml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.xml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.xml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34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835" name="Google Shape;835;p34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34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39" name="Google Shape;839;p34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840" name="Google Shape;840;p34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34"/>
          <p:cNvSpPr/>
          <p:nvPr/>
        </p:nvSpPr>
        <p:spPr>
          <a:xfrm>
            <a:off x="3282550" y="3237825"/>
            <a:ext cx="4459500" cy="564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4"/>
          <p:cNvSpPr txBox="1">
            <a:spLocks noGrp="1"/>
          </p:cNvSpPr>
          <p:nvPr>
            <p:ph type="subTitle" idx="1"/>
          </p:nvPr>
        </p:nvSpPr>
        <p:spPr>
          <a:xfrm>
            <a:off x="3388900" y="3355725"/>
            <a:ext cx="42468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/>
                <a:ea typeface="Poppins"/>
                <a:cs typeface="Poppins"/>
                <a:sym typeface="Poppins"/>
              </a:rPr>
              <a:t>Oleh Kelompok 2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4" name="Google Shape;844;p34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4">
            <a:hlinkClick r:id="rId4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6" name="Google Shape;846;p34">
            <a:hlinkClick r:id="rId5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7" name="Google Shape;847;p34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48" name="Google Shape;848;p34">
            <a:hlinkClick r:id="rId6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Latar Belakang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49" name="Google Shape;849;p34">
            <a:hlinkClick r:id="" action="ppaction://noaction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Metode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50" name="Google Shape;850;p34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Hasil dan Pembahasan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51" name="Google Shape;851;p34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Kesimpulan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852" name="Google Shape;852;p34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3" name="Google Shape;853;p34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34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5" name="Google Shape;855;p34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56" name="Google Shape;856;p34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57" name="Google Shape;857;p34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58" name="Google Shape;858;p34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4"/>
          <p:cNvSpPr txBox="1">
            <a:spLocks noGrp="1"/>
          </p:cNvSpPr>
          <p:nvPr>
            <p:ph type="ctrTitle"/>
          </p:nvPr>
        </p:nvSpPr>
        <p:spPr>
          <a:xfrm>
            <a:off x="2597291" y="1128525"/>
            <a:ext cx="5317756" cy="21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A9F5B4"/>
                </a:solidFill>
              </a:rPr>
              <a:t>Aplikasi</a:t>
            </a:r>
            <a:r>
              <a:rPr lang="en-US" sz="2800" dirty="0">
                <a:solidFill>
                  <a:srgbClr val="A9F5B4"/>
                </a:solidFill>
              </a:rPr>
              <a:t> </a:t>
            </a:r>
            <a:r>
              <a:rPr lang="en-US" sz="2800" dirty="0" err="1">
                <a:solidFill>
                  <a:srgbClr val="A9F5B4"/>
                </a:solidFill>
              </a:rPr>
              <a:t>Pembelajaran</a:t>
            </a:r>
            <a:r>
              <a:rPr lang="en-US" sz="2800" dirty="0">
                <a:solidFill>
                  <a:srgbClr val="A9F5B4"/>
                </a:solidFill>
              </a:rPr>
              <a:t> Online </a:t>
            </a:r>
            <a:r>
              <a:rPr lang="en-US" sz="3200" dirty="0">
                <a:solidFill>
                  <a:srgbClr val="D5F979"/>
                </a:solidFill>
              </a:rPr>
              <a:t>di Masa </a:t>
            </a:r>
            <a:r>
              <a:rPr lang="en-US" sz="3200" dirty="0" err="1">
                <a:solidFill>
                  <a:srgbClr val="D5F979"/>
                </a:solidFill>
              </a:rPr>
              <a:t>Pandemi</a:t>
            </a:r>
            <a:r>
              <a:rPr lang="en-US" sz="3200" dirty="0">
                <a:solidFill>
                  <a:srgbClr val="D5F979"/>
                </a:solidFill>
              </a:rPr>
              <a:t> Covid-19 </a:t>
            </a:r>
            <a:r>
              <a:rPr lang="en-US" sz="2800" dirty="0"/>
              <a:t> </a:t>
            </a:r>
            <a:r>
              <a:rPr lang="en-US" sz="2800" b="0" dirty="0" err="1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Melalui</a:t>
            </a:r>
            <a:r>
              <a:rPr lang="en-US" sz="2800" b="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Zoom Meeting di SD</a:t>
            </a:r>
          </a:p>
        </p:txBody>
      </p:sp>
      <p:grpSp>
        <p:nvGrpSpPr>
          <p:cNvPr id="860" name="Google Shape;860;p34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861" name="Google Shape;861;p34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4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34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864" name="Google Shape;864;p34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34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867" name="Google Shape;867;p34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34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70" name="Google Shape;870;p34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1" name="Google Shape;871;p34"/>
          <p:cNvCxnSpPr>
            <a:endCxn id="872" idx="6"/>
          </p:cNvCxnSpPr>
          <p:nvPr/>
        </p:nvCxnSpPr>
        <p:spPr>
          <a:xfrm rot="10800000" flipH="1">
            <a:off x="2705497" y="4907525"/>
            <a:ext cx="89100" cy="2100"/>
          </a:xfrm>
          <a:prstGeom prst="straightConnector1">
            <a:avLst/>
          </a:prstGeom>
          <a:noFill/>
          <a:ln w="28575" cap="flat" cmpd="sng">
            <a:solidFill>
              <a:srgbClr val="88C59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2" name="Google Shape;872;p34"/>
          <p:cNvSpPr/>
          <p:nvPr/>
        </p:nvSpPr>
        <p:spPr>
          <a:xfrm>
            <a:off x="2705197" y="4862825"/>
            <a:ext cx="89400" cy="89400"/>
          </a:xfrm>
          <a:prstGeom prst="ellipse">
            <a:avLst/>
          </a:prstGeom>
          <a:solidFill>
            <a:srgbClr val="88C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39"/>
          <p:cNvSpPr txBox="1">
            <a:spLocks noGrp="1"/>
          </p:cNvSpPr>
          <p:nvPr>
            <p:ph type="title" idx="2"/>
          </p:nvPr>
        </p:nvSpPr>
        <p:spPr>
          <a:xfrm>
            <a:off x="2938607" y="29480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Cahya Kamila Maulida</a:t>
            </a:r>
            <a:endParaRPr dirty="0"/>
          </a:p>
        </p:txBody>
      </p:sp>
      <p:sp>
        <p:nvSpPr>
          <p:cNvPr id="1055" name="Google Shape;1055;p39"/>
          <p:cNvSpPr txBox="1">
            <a:spLocks noGrp="1"/>
          </p:cNvSpPr>
          <p:nvPr>
            <p:ph type="subTitle" idx="1"/>
          </p:nvPr>
        </p:nvSpPr>
        <p:spPr>
          <a:xfrm>
            <a:off x="2938600" y="3435675"/>
            <a:ext cx="2175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1910131220013</a:t>
            </a:r>
            <a:endParaRPr dirty="0"/>
          </a:p>
        </p:txBody>
      </p:sp>
      <p:sp>
        <p:nvSpPr>
          <p:cNvPr id="1056" name="Google Shape;1056;p39"/>
          <p:cNvSpPr txBox="1">
            <a:spLocks noGrp="1"/>
          </p:cNvSpPr>
          <p:nvPr>
            <p:ph type="title" idx="3"/>
          </p:nvPr>
        </p:nvSpPr>
        <p:spPr>
          <a:xfrm>
            <a:off x="5485333" y="29480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Esty Hairina</a:t>
            </a:r>
            <a:endParaRPr dirty="0"/>
          </a:p>
        </p:txBody>
      </p:sp>
      <p:sp>
        <p:nvSpPr>
          <p:cNvPr id="1057" name="Google Shape;1057;p39"/>
          <p:cNvSpPr txBox="1">
            <a:spLocks noGrp="1"/>
          </p:cNvSpPr>
          <p:nvPr>
            <p:ph type="subTitle" idx="4"/>
          </p:nvPr>
        </p:nvSpPr>
        <p:spPr>
          <a:xfrm>
            <a:off x="5485326" y="3435675"/>
            <a:ext cx="2175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1910131320007</a:t>
            </a:r>
            <a:endParaRPr dirty="0"/>
          </a:p>
        </p:txBody>
      </p:sp>
      <p:pic>
        <p:nvPicPr>
          <p:cNvPr id="1058" name="Google Shape;1058;p39"/>
          <p:cNvPicPr preferRelativeResize="0"/>
          <p:nvPr/>
        </p:nvPicPr>
        <p:blipFill rotWithShape="1">
          <a:blip r:embed="rId3">
            <a:alphaModFix/>
          </a:blip>
          <a:srcRect t="7785" b="24279"/>
          <a:stretch/>
        </p:blipFill>
        <p:spPr>
          <a:xfrm>
            <a:off x="5793728" y="1312024"/>
            <a:ext cx="1558500" cy="1588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9" name="Google Shape;1059;p39"/>
          <p:cNvPicPr preferRelativeResize="0"/>
          <p:nvPr/>
        </p:nvPicPr>
        <p:blipFill rotWithShape="1">
          <a:blip r:embed="rId4">
            <a:alphaModFix/>
          </a:blip>
          <a:srcRect l="3371" t="1968" r="10827" b="35543"/>
          <a:stretch/>
        </p:blipFill>
        <p:spPr>
          <a:xfrm>
            <a:off x="3246999" y="1312024"/>
            <a:ext cx="1558500" cy="158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60" name="Google Shape;1060;p39"/>
          <p:cNvSpPr txBox="1">
            <a:spLocks noGrp="1"/>
          </p:cNvSpPr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2</a:t>
            </a:r>
            <a:endParaRPr dirty="0"/>
          </a:p>
        </p:txBody>
      </p:sp>
      <p:grpSp>
        <p:nvGrpSpPr>
          <p:cNvPr id="1061" name="Google Shape;1061;p39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062" name="Google Shape;1062;p39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39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66" name="Google Shape;1066;p39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067" name="Google Shape;1067;p39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9" name="Google Shape;1069;p39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9">
            <a:hlinkClick r:id="rId6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1" name="Google Shape;1071;p39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dirty="0"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72" name="Google Shape;1072;p39">
            <a:hlinkClick r:id="rId7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Latar Belakang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73" name="Google Shape;1073;p39">
            <a:hlinkClick r:id="" action="ppaction://noaction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Metode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74" name="Google Shape;1074;p39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Hasil dan Pembahasan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75" name="Google Shape;1075;p39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Kesimpulan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076" name="Google Shape;1076;p39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7" name="Google Shape;1077;p39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8" name="Google Shape;1078;p39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9" name="Google Shape;1079;p39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80" name="Google Shape;1080;p39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81" name="Google Shape;1081;p39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82" name="Google Shape;1082;p39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3" name="Google Shape;1083;p39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084" name="Google Shape;1084;p39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6" name="Google Shape;1086;p39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7" name="Google Shape;1087;p39">
            <a:hlinkClick r:id="rId8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88" name="Google Shape;1088;p39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089" name="Google Shape;1089;p39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9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39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092" name="Google Shape;1092;p39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9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94" name="Google Shape;1094;p39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5" name="Google Shape;1095;p39"/>
          <p:cNvSpPr/>
          <p:nvPr/>
        </p:nvSpPr>
        <p:spPr>
          <a:xfrm>
            <a:off x="3642053" y="4862825"/>
            <a:ext cx="89400" cy="89400"/>
          </a:xfrm>
          <a:prstGeom prst="ellipse">
            <a:avLst/>
          </a:prstGeom>
          <a:solidFill>
            <a:srgbClr val="88C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6" name="Google Shape;1096;p39"/>
          <p:cNvCxnSpPr>
            <a:endCxn id="1095" idx="2"/>
          </p:cNvCxnSpPr>
          <p:nvPr/>
        </p:nvCxnSpPr>
        <p:spPr>
          <a:xfrm rot="10800000" flipH="1">
            <a:off x="2705453" y="4907525"/>
            <a:ext cx="936600" cy="2100"/>
          </a:xfrm>
          <a:prstGeom prst="straightConnector1">
            <a:avLst/>
          </a:prstGeom>
          <a:noFill/>
          <a:ln w="28575" cap="flat" cmpd="sng">
            <a:solidFill>
              <a:srgbClr val="88C5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7"/>
          <p:cNvSpPr txBox="1">
            <a:spLocks noGrp="1"/>
          </p:cNvSpPr>
          <p:nvPr>
            <p:ph type="subTitle" idx="1"/>
          </p:nvPr>
        </p:nvSpPr>
        <p:spPr>
          <a:xfrm>
            <a:off x="2417439" y="1290914"/>
            <a:ext cx="6297276" cy="29303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Pandemi</a:t>
            </a:r>
            <a:r>
              <a:rPr lang="en-US" sz="1400" dirty="0"/>
              <a:t> Covid 19 </a:t>
            </a:r>
            <a:r>
              <a:rPr lang="en-US" sz="1400" dirty="0" err="1"/>
              <a:t>berdampak</a:t>
            </a:r>
            <a:r>
              <a:rPr lang="en-US" sz="1400" dirty="0"/>
              <a:t> sangat </a:t>
            </a:r>
            <a:r>
              <a:rPr lang="en-US" sz="1400" dirty="0" err="1"/>
              <a:t>kuat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Pendidikan, oleh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di </a:t>
            </a:r>
            <a:r>
              <a:rPr lang="en-US" sz="1400" dirty="0" err="1"/>
              <a:t>bidang</a:t>
            </a:r>
            <a:r>
              <a:rPr lang="en-US" sz="1400" dirty="0"/>
              <a:t> </a:t>
            </a:r>
            <a:r>
              <a:rPr lang="en-US" sz="1400" dirty="0" err="1"/>
              <a:t>pendidikan</a:t>
            </a:r>
            <a:r>
              <a:rPr lang="en-US" sz="1400" dirty="0"/>
              <a:t>, </a:t>
            </a:r>
            <a:r>
              <a:rPr lang="en-US" sz="1400" dirty="0" err="1"/>
              <a:t>pemerintah</a:t>
            </a:r>
            <a:r>
              <a:rPr lang="en-US" sz="1400" dirty="0"/>
              <a:t> </a:t>
            </a:r>
            <a:r>
              <a:rPr lang="en-US" sz="1400" dirty="0" err="1"/>
              <a:t>melalui</a:t>
            </a:r>
            <a:r>
              <a:rPr lang="en-US" sz="1400" dirty="0"/>
              <a:t> Kementerian Pendidikan dan </a:t>
            </a:r>
            <a:r>
              <a:rPr lang="en-US" sz="1400" dirty="0" err="1"/>
              <a:t>Kebudayaan</a:t>
            </a:r>
            <a:r>
              <a:rPr lang="en-US" sz="1400" dirty="0"/>
              <a:t>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menerapkan</a:t>
            </a:r>
            <a:r>
              <a:rPr lang="en-US" sz="1400" dirty="0"/>
              <a:t> </a:t>
            </a:r>
            <a:r>
              <a:rPr lang="en-US" sz="1400" dirty="0" err="1"/>
              <a:t>kebijakan</a:t>
            </a:r>
            <a:r>
              <a:rPr lang="en-US" sz="1400" dirty="0"/>
              <a:t> </a:t>
            </a:r>
            <a:r>
              <a:rPr lang="en-US" sz="1400" dirty="0" err="1"/>
              <a:t>belajar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rumah</a:t>
            </a:r>
            <a:r>
              <a:rPr lang="en-US" sz="1400" dirty="0"/>
              <a:t>. </a:t>
            </a:r>
            <a:r>
              <a:rPr lang="en-US" sz="1400" dirty="0" err="1"/>
              <a:t>Pembelajaran</a:t>
            </a:r>
            <a:r>
              <a:rPr lang="en-US" sz="1400" dirty="0"/>
              <a:t> online </a:t>
            </a:r>
            <a:r>
              <a:rPr lang="en-US" sz="1400" dirty="0" err="1"/>
              <a:t>menggunakan</a:t>
            </a:r>
            <a:r>
              <a:rPr lang="en-US" sz="1400" dirty="0"/>
              <a:t> Zoom Meeting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solusi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pelaksanaan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online, </a:t>
            </a:r>
            <a:r>
              <a:rPr lang="en-US" sz="1400" dirty="0" err="1"/>
              <a:t>namun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mengetahui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online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semudah</a:t>
            </a:r>
            <a:r>
              <a:rPr lang="en-US" sz="1400" dirty="0"/>
              <a:t> </a:t>
            </a:r>
            <a:r>
              <a:rPr lang="en-US" sz="1400" dirty="0" err="1"/>
              <a:t>belajar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biasanya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offline. Pada </a:t>
            </a:r>
            <a:r>
              <a:rPr lang="en-US" sz="1400" dirty="0" err="1"/>
              <a:t>pembelajaran</a:t>
            </a:r>
            <a:r>
              <a:rPr lang="en-US" sz="1400" dirty="0"/>
              <a:t> online guru </a:t>
            </a:r>
            <a:r>
              <a:rPr lang="en-US" sz="1400" dirty="0" err="1"/>
              <a:t>dituntun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menguasai</a:t>
            </a:r>
            <a:r>
              <a:rPr lang="en-US" sz="1400" dirty="0"/>
              <a:t> </a:t>
            </a:r>
            <a:r>
              <a:rPr lang="en-US" sz="1400" dirty="0" err="1"/>
              <a:t>teknologi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luas</a:t>
            </a:r>
            <a:r>
              <a:rPr lang="en-US" sz="1400" dirty="0"/>
              <a:t>,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guru yang </a:t>
            </a:r>
            <a:r>
              <a:rPr lang="en-US" sz="1400" dirty="0" err="1"/>
              <a:t>gagap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teknologi</a:t>
            </a:r>
            <a:r>
              <a:rPr lang="en-US" sz="14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Permasalahan</a:t>
            </a:r>
            <a:r>
              <a:rPr lang="en-US" sz="1400" dirty="0"/>
              <a:t> </a:t>
            </a:r>
            <a:r>
              <a:rPr lang="en-US" sz="1400" dirty="0" err="1"/>
              <a:t>lainnya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adanya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online </a:t>
            </a:r>
            <a:r>
              <a:rPr lang="en-US" sz="1400" dirty="0" err="1"/>
              <a:t>yakni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siswa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handphone dan juga </a:t>
            </a:r>
            <a:r>
              <a:rPr lang="en-US" sz="1400" dirty="0" err="1"/>
              <a:t>keterbatasan</a:t>
            </a:r>
            <a:r>
              <a:rPr lang="en-US" sz="1400" dirty="0"/>
              <a:t> </a:t>
            </a:r>
            <a:r>
              <a:rPr lang="en-US" sz="1400" dirty="0" err="1"/>
              <a:t>ekonomi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pembelian</a:t>
            </a:r>
            <a:r>
              <a:rPr lang="en-US" sz="1400" dirty="0"/>
              <a:t> </a:t>
            </a:r>
            <a:r>
              <a:rPr lang="en-US" sz="1400" dirty="0" err="1"/>
              <a:t>kuota</a:t>
            </a:r>
            <a:r>
              <a:rPr lang="en-US" sz="1400" dirty="0"/>
              <a:t>.</a:t>
            </a:r>
          </a:p>
        </p:txBody>
      </p:sp>
      <p:sp>
        <p:nvSpPr>
          <p:cNvPr id="958" name="Google Shape;958;p37"/>
          <p:cNvSpPr txBox="1">
            <a:spLocks noGrp="1"/>
          </p:cNvSpPr>
          <p:nvPr>
            <p:ph type="title"/>
          </p:nvPr>
        </p:nvSpPr>
        <p:spPr>
          <a:xfrm>
            <a:off x="3103625" y="509464"/>
            <a:ext cx="4924905" cy="76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atar Belakang</a:t>
            </a:r>
            <a:endParaRPr dirty="0"/>
          </a:p>
        </p:txBody>
      </p:sp>
      <p:grpSp>
        <p:nvGrpSpPr>
          <p:cNvPr id="959" name="Google Shape;959;p37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960" name="Google Shape;960;p3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37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64" name="Google Shape;964;p37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965" name="Google Shape;965;p37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37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>
            <a:hlinkClick r:id="rId4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9" name="Google Shape;969;p37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0" name="Google Shape;970;p37">
            <a:hlinkClick r:id="rId5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Latar Belakang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1" name="Google Shape;971;p37">
            <a:hlinkClick r:id="" action="ppaction://noaction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Metode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2" name="Google Shape;972;p37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Hasil dan Pembahasan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3" name="Google Shape;973;p37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Kesimpulan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974" name="Google Shape;974;p37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37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Google Shape;976;p37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7" name="Google Shape;977;p37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8" name="Google Shape;978;p37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9" name="Google Shape;979;p37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80" name="Google Shape;980;p37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37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982" name="Google Shape;982;p37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4" name="Google Shape;984;p37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5" name="Google Shape;985;p37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86" name="Google Shape;986;p3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87" name="Google Shape;987;p37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90" name="Google Shape;990;p37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2" name="Google Shape;992;p3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3" name="Google Shape;993;p37"/>
          <p:cNvSpPr/>
          <p:nvPr/>
        </p:nvSpPr>
        <p:spPr>
          <a:xfrm>
            <a:off x="4064666" y="4877455"/>
            <a:ext cx="89400" cy="89400"/>
          </a:xfrm>
          <a:prstGeom prst="ellipse">
            <a:avLst/>
          </a:prstGeom>
          <a:solidFill>
            <a:srgbClr val="88C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4" name="Google Shape;994;p37"/>
          <p:cNvCxnSpPr>
            <a:cxnSpLocks/>
          </p:cNvCxnSpPr>
          <p:nvPr/>
        </p:nvCxnSpPr>
        <p:spPr>
          <a:xfrm>
            <a:off x="2705200" y="4907525"/>
            <a:ext cx="1359466" cy="0"/>
          </a:xfrm>
          <a:prstGeom prst="straightConnector1">
            <a:avLst/>
          </a:prstGeom>
          <a:noFill/>
          <a:ln w="28575" cap="flat" cmpd="sng">
            <a:solidFill>
              <a:srgbClr val="88C59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3232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7"/>
          <p:cNvSpPr txBox="1">
            <a:spLocks noGrp="1"/>
          </p:cNvSpPr>
          <p:nvPr>
            <p:ph type="subTitle" idx="1"/>
          </p:nvPr>
        </p:nvSpPr>
        <p:spPr>
          <a:xfrm>
            <a:off x="2417440" y="1389757"/>
            <a:ext cx="6297276" cy="25539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penelitiannya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kualitatif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objeknya</a:t>
            </a:r>
            <a:r>
              <a:rPr lang="en-US" sz="1400" dirty="0"/>
              <a:t>. </a:t>
            </a:r>
            <a:r>
              <a:rPr lang="en-US" sz="1400" dirty="0" err="1"/>
              <a:t>Pendekatan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fenomenologi</a:t>
            </a:r>
            <a:r>
              <a:rPr lang="en-US" sz="1400" dirty="0"/>
              <a:t>. </a:t>
            </a:r>
            <a:r>
              <a:rPr lang="en-US" sz="1400" dirty="0" err="1"/>
              <a:t>Penelitian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di </a:t>
            </a:r>
            <a:r>
              <a:rPr lang="en-US" sz="1400" dirty="0" err="1"/>
              <a:t>sekolah</a:t>
            </a:r>
            <a:r>
              <a:rPr lang="en-US" sz="1400" dirty="0"/>
              <a:t> SD </a:t>
            </a:r>
            <a:r>
              <a:rPr lang="en-US" sz="1400" dirty="0" err="1"/>
              <a:t>Karya</a:t>
            </a:r>
            <a:r>
              <a:rPr lang="en-US" sz="1400" dirty="0"/>
              <a:t> </a:t>
            </a:r>
            <a:r>
              <a:rPr lang="en-US" sz="1400" dirty="0" err="1"/>
              <a:t>Mekar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sasaran</a:t>
            </a:r>
            <a:r>
              <a:rPr lang="en-US" sz="1400" dirty="0"/>
              <a:t> </a:t>
            </a:r>
            <a:r>
              <a:rPr lang="en-US" sz="1400" dirty="0" err="1"/>
              <a:t>utama</a:t>
            </a:r>
            <a:r>
              <a:rPr lang="en-US" sz="1400" dirty="0"/>
              <a:t> </a:t>
            </a:r>
            <a:r>
              <a:rPr lang="en-US" sz="1400" dirty="0" err="1"/>
              <a:t>siswa</a:t>
            </a:r>
            <a:r>
              <a:rPr lang="en-US" sz="1400" dirty="0"/>
              <a:t> </a:t>
            </a:r>
            <a:r>
              <a:rPr lang="en-US" sz="1400" dirty="0" err="1"/>
              <a:t>kelas</a:t>
            </a:r>
            <a:r>
              <a:rPr lang="en-US" sz="1400" dirty="0"/>
              <a:t> 3 dan 6.</a:t>
            </a:r>
          </a:p>
        </p:txBody>
      </p:sp>
      <p:sp>
        <p:nvSpPr>
          <p:cNvPr id="958" name="Google Shape;958;p37"/>
          <p:cNvSpPr txBox="1">
            <a:spLocks noGrp="1"/>
          </p:cNvSpPr>
          <p:nvPr>
            <p:ph type="title"/>
          </p:nvPr>
        </p:nvSpPr>
        <p:spPr>
          <a:xfrm>
            <a:off x="3312010" y="657107"/>
            <a:ext cx="4119600" cy="76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</a:t>
            </a:r>
            <a:endParaRPr dirty="0"/>
          </a:p>
        </p:txBody>
      </p:sp>
      <p:grpSp>
        <p:nvGrpSpPr>
          <p:cNvPr id="959" name="Google Shape;959;p37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960" name="Google Shape;960;p3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37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64" name="Google Shape;964;p37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965" name="Google Shape;965;p37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37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>
            <a:hlinkClick r:id="rId4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9" name="Google Shape;969;p37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0" name="Google Shape;970;p37">
            <a:hlinkClick r:id="rId5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Latar Belakang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1" name="Google Shape;971;p37">
            <a:hlinkClick r:id="" action="ppaction://noaction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Metode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2" name="Google Shape;972;p37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Hasil dan Pembahasan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3" name="Google Shape;973;p37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Kesimpulan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974" name="Google Shape;974;p37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37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Google Shape;976;p37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7" name="Google Shape;977;p37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8" name="Google Shape;978;p37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9" name="Google Shape;979;p37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80" name="Google Shape;980;p37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37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982" name="Google Shape;982;p37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4" name="Google Shape;984;p37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5" name="Google Shape;985;p37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86" name="Google Shape;986;p3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87" name="Google Shape;987;p37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90" name="Google Shape;990;p37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2" name="Google Shape;992;p3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3" name="Google Shape;993;p37"/>
          <p:cNvSpPr/>
          <p:nvPr/>
        </p:nvSpPr>
        <p:spPr>
          <a:xfrm>
            <a:off x="4408481" y="4862825"/>
            <a:ext cx="89400" cy="89400"/>
          </a:xfrm>
          <a:prstGeom prst="ellipse">
            <a:avLst/>
          </a:prstGeom>
          <a:solidFill>
            <a:srgbClr val="88C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4" name="Google Shape;994;p37"/>
          <p:cNvCxnSpPr>
            <a:cxnSpLocks/>
          </p:cNvCxnSpPr>
          <p:nvPr/>
        </p:nvCxnSpPr>
        <p:spPr>
          <a:xfrm>
            <a:off x="2705200" y="4901112"/>
            <a:ext cx="1703281" cy="0"/>
          </a:xfrm>
          <a:prstGeom prst="straightConnector1">
            <a:avLst/>
          </a:prstGeom>
          <a:noFill/>
          <a:ln w="28575" cap="flat" cmpd="sng">
            <a:solidFill>
              <a:srgbClr val="88C59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589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62"/>
          <p:cNvSpPr/>
          <p:nvPr/>
        </p:nvSpPr>
        <p:spPr>
          <a:xfrm>
            <a:off x="2391125" y="1355675"/>
            <a:ext cx="2827800" cy="1216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62"/>
          <p:cNvSpPr/>
          <p:nvPr/>
        </p:nvSpPr>
        <p:spPr>
          <a:xfrm>
            <a:off x="5380324" y="1355675"/>
            <a:ext cx="3334391" cy="1216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62"/>
          <p:cNvSpPr/>
          <p:nvPr/>
        </p:nvSpPr>
        <p:spPr>
          <a:xfrm>
            <a:off x="2391125" y="2815450"/>
            <a:ext cx="2827800" cy="1216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62"/>
          <p:cNvSpPr/>
          <p:nvPr/>
        </p:nvSpPr>
        <p:spPr>
          <a:xfrm>
            <a:off x="5380325" y="2815450"/>
            <a:ext cx="3330550" cy="1216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62"/>
          <p:cNvSpPr txBox="1">
            <a:spLocks noGrp="1"/>
          </p:cNvSpPr>
          <p:nvPr>
            <p:ph type="title" idx="2"/>
          </p:nvPr>
        </p:nvSpPr>
        <p:spPr>
          <a:xfrm>
            <a:off x="2467325" y="1387263"/>
            <a:ext cx="184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Tahap 1</a:t>
            </a:r>
            <a:endParaRPr dirty="0"/>
          </a:p>
        </p:txBody>
      </p:sp>
      <p:sp>
        <p:nvSpPr>
          <p:cNvPr id="2573" name="Google Shape;2573;p62"/>
          <p:cNvSpPr txBox="1">
            <a:spLocks noGrp="1"/>
          </p:cNvSpPr>
          <p:nvPr>
            <p:ph type="subTitle" idx="1"/>
          </p:nvPr>
        </p:nvSpPr>
        <p:spPr>
          <a:xfrm>
            <a:off x="2467325" y="1857191"/>
            <a:ext cx="2629115" cy="725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Observasi Media Pembelajaran hanya menggunakan WhatsApp</a:t>
            </a:r>
            <a:endParaRPr dirty="0"/>
          </a:p>
        </p:txBody>
      </p:sp>
      <p:sp>
        <p:nvSpPr>
          <p:cNvPr id="2574" name="Google Shape;2574;p62"/>
          <p:cNvSpPr txBox="1">
            <a:spLocks noGrp="1"/>
          </p:cNvSpPr>
          <p:nvPr>
            <p:ph type="title" idx="3"/>
          </p:nvPr>
        </p:nvSpPr>
        <p:spPr>
          <a:xfrm>
            <a:off x="2467325" y="2847038"/>
            <a:ext cx="184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Tahap 2</a:t>
            </a:r>
            <a:endParaRPr dirty="0"/>
          </a:p>
        </p:txBody>
      </p:sp>
      <p:sp>
        <p:nvSpPr>
          <p:cNvPr id="2575" name="Google Shape;2575;p62"/>
          <p:cNvSpPr txBox="1">
            <a:spLocks noGrp="1"/>
          </p:cNvSpPr>
          <p:nvPr>
            <p:ph type="subTitle" idx="4"/>
          </p:nvPr>
        </p:nvSpPr>
        <p:spPr>
          <a:xfrm>
            <a:off x="2478511" y="3247951"/>
            <a:ext cx="2678414" cy="804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Edukasi Pembelajaran online melalui media sosial WhatsApp dan Zoom Meeting, Dll</a:t>
            </a:r>
            <a:endParaRPr dirty="0"/>
          </a:p>
        </p:txBody>
      </p:sp>
      <p:sp>
        <p:nvSpPr>
          <p:cNvPr id="2576" name="Google Shape;2576;p62"/>
          <p:cNvSpPr txBox="1">
            <a:spLocks noGrp="1"/>
          </p:cNvSpPr>
          <p:nvPr>
            <p:ph type="title" idx="5"/>
          </p:nvPr>
        </p:nvSpPr>
        <p:spPr>
          <a:xfrm>
            <a:off x="6288050" y="1387263"/>
            <a:ext cx="184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ahap 3</a:t>
            </a:r>
            <a:endParaRPr dirty="0"/>
          </a:p>
        </p:txBody>
      </p:sp>
      <p:sp>
        <p:nvSpPr>
          <p:cNvPr id="2577" name="Google Shape;2577;p62"/>
          <p:cNvSpPr txBox="1">
            <a:spLocks noGrp="1"/>
          </p:cNvSpPr>
          <p:nvPr>
            <p:ph type="subTitle" idx="6"/>
          </p:nvPr>
        </p:nvSpPr>
        <p:spPr>
          <a:xfrm>
            <a:off x="5395759" y="1762963"/>
            <a:ext cx="3225015" cy="819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Mendamping pertemuan siswa melalui Zoom Meeting, siswa masih kebingung-an. Pertemuan ke-2 siswa sudah tidak kesulitan dan sangat antusias</a:t>
            </a:r>
            <a:endParaRPr dirty="0"/>
          </a:p>
        </p:txBody>
      </p:sp>
      <p:sp>
        <p:nvSpPr>
          <p:cNvPr id="2578" name="Google Shape;2578;p62"/>
          <p:cNvSpPr txBox="1">
            <a:spLocks noGrp="1"/>
          </p:cNvSpPr>
          <p:nvPr>
            <p:ph type="title" idx="7"/>
          </p:nvPr>
        </p:nvSpPr>
        <p:spPr>
          <a:xfrm>
            <a:off x="6288050" y="2847038"/>
            <a:ext cx="184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Tahap 4</a:t>
            </a:r>
            <a:endParaRPr dirty="0"/>
          </a:p>
        </p:txBody>
      </p:sp>
      <p:sp>
        <p:nvSpPr>
          <p:cNvPr id="2579" name="Google Shape;2579;p62"/>
          <p:cNvSpPr txBox="1">
            <a:spLocks noGrp="1"/>
          </p:cNvSpPr>
          <p:nvPr>
            <p:ph type="subTitle" idx="8"/>
          </p:nvPr>
        </p:nvSpPr>
        <p:spPr>
          <a:xfrm>
            <a:off x="5380325" y="3231500"/>
            <a:ext cx="3240449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Wawancara langsung melalui Zoom Meeting tentang Zoom Meeting </a:t>
            </a:r>
            <a:endParaRPr dirty="0"/>
          </a:p>
        </p:txBody>
      </p:sp>
      <p:sp>
        <p:nvSpPr>
          <p:cNvPr id="2597" name="Google Shape;2597;p62"/>
          <p:cNvSpPr txBox="1">
            <a:spLocks noGrp="1"/>
          </p:cNvSpPr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dan Pembahasan</a:t>
            </a:r>
            <a:endParaRPr dirty="0"/>
          </a:p>
        </p:txBody>
      </p:sp>
      <p:grpSp>
        <p:nvGrpSpPr>
          <p:cNvPr id="2598" name="Google Shape;2598;p62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2599" name="Google Shape;2599;p62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2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2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2" name="Google Shape;2602;p62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03" name="Google Shape;2603;p62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2604" name="Google Shape;2604;p62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2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6" name="Google Shape;2606;p62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62">
            <a:hlinkClick r:id="rId4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08" name="Google Shape;2608;p62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09" name="Google Shape;2609;p62">
            <a:hlinkClick r:id="rId5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Latar Belakang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610" name="Google Shape;2610;p62">
            <a:hlinkClick r:id="" action="ppaction://noaction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Metode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611" name="Google Shape;2611;p62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Hasil dan Pembahasan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612" name="Google Shape;2612;p62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Kesimpulan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2613" name="Google Shape;2613;p62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4" name="Google Shape;2614;p62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5" name="Google Shape;2615;p62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6" name="Google Shape;2616;p62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17" name="Google Shape;2617;p62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18" name="Google Shape;2618;p62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19" name="Google Shape;2619;p62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0" name="Google Shape;2620;p62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2621" name="Google Shape;2621;p62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2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3" name="Google Shape;2623;p62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24" name="Google Shape;2624;p62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25" name="Google Shape;2625;p62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2626" name="Google Shape;2626;p62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2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8" name="Google Shape;2628;p62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2629" name="Google Shape;2629;p62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62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31" name="Google Shape;2631;p62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2" name="Google Shape;2632;p62"/>
          <p:cNvSpPr/>
          <p:nvPr/>
        </p:nvSpPr>
        <p:spPr>
          <a:xfrm>
            <a:off x="7951588" y="4862825"/>
            <a:ext cx="89400" cy="89400"/>
          </a:xfrm>
          <a:prstGeom prst="ellipse">
            <a:avLst/>
          </a:prstGeom>
          <a:solidFill>
            <a:srgbClr val="88C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33" name="Google Shape;2633;p62"/>
          <p:cNvCxnSpPr>
            <a:endCxn id="2632" idx="2"/>
          </p:cNvCxnSpPr>
          <p:nvPr/>
        </p:nvCxnSpPr>
        <p:spPr>
          <a:xfrm rot="10800000" flipH="1">
            <a:off x="2705188" y="4907525"/>
            <a:ext cx="5246400" cy="2100"/>
          </a:xfrm>
          <a:prstGeom prst="straightConnector1">
            <a:avLst/>
          </a:prstGeom>
          <a:noFill/>
          <a:ln w="28575" cap="flat" cmpd="sng">
            <a:solidFill>
              <a:srgbClr val="88C59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3921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7"/>
          <p:cNvSpPr txBox="1">
            <a:spLocks noGrp="1"/>
          </p:cNvSpPr>
          <p:nvPr>
            <p:ph type="title"/>
          </p:nvPr>
        </p:nvSpPr>
        <p:spPr>
          <a:xfrm>
            <a:off x="3140201" y="614321"/>
            <a:ext cx="4851753" cy="76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Dampak </a:t>
            </a:r>
            <a:br>
              <a:rPr lang="en" sz="3600" dirty="0"/>
            </a:br>
            <a:r>
              <a:rPr lang="en" sz="3600" dirty="0"/>
              <a:t>Zoom Meeting</a:t>
            </a:r>
            <a:endParaRPr sz="3600" dirty="0"/>
          </a:p>
        </p:txBody>
      </p:sp>
      <p:grpSp>
        <p:nvGrpSpPr>
          <p:cNvPr id="959" name="Google Shape;959;p37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960" name="Google Shape;960;p3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37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64" name="Google Shape;964;p37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965" name="Google Shape;965;p37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37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>
            <a:hlinkClick r:id="rId4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9" name="Google Shape;969;p37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0" name="Google Shape;970;p37">
            <a:hlinkClick r:id="rId5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Latar Belakang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1" name="Google Shape;971;p37">
            <a:hlinkClick r:id="" action="ppaction://noaction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Metode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2" name="Google Shape;972;p37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Hasil dan Pembahasan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3" name="Google Shape;973;p37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Kesimpulan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974" name="Google Shape;974;p37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37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Google Shape;976;p37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7" name="Google Shape;977;p37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8" name="Google Shape;978;p37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9" name="Google Shape;979;p37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80" name="Google Shape;980;p37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37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982" name="Google Shape;982;p37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4" name="Google Shape;984;p37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5" name="Google Shape;985;p37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86" name="Google Shape;986;p3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87" name="Google Shape;987;p37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90" name="Google Shape;990;p37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2" name="Google Shape;992;p3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3" name="Google Shape;993;p37"/>
          <p:cNvSpPr/>
          <p:nvPr/>
        </p:nvSpPr>
        <p:spPr>
          <a:xfrm>
            <a:off x="3267310" y="4862825"/>
            <a:ext cx="89400" cy="89400"/>
          </a:xfrm>
          <a:prstGeom prst="ellipse">
            <a:avLst/>
          </a:prstGeom>
          <a:solidFill>
            <a:srgbClr val="88C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4" name="Google Shape;994;p37"/>
          <p:cNvCxnSpPr>
            <a:endCxn id="993" idx="2"/>
          </p:cNvCxnSpPr>
          <p:nvPr/>
        </p:nvCxnSpPr>
        <p:spPr>
          <a:xfrm rot="10800000" flipH="1">
            <a:off x="2705410" y="4907525"/>
            <a:ext cx="561900" cy="2100"/>
          </a:xfrm>
          <a:prstGeom prst="straightConnector1">
            <a:avLst/>
          </a:prstGeom>
          <a:noFill/>
          <a:ln w="28575" cap="flat" cmpd="sng">
            <a:solidFill>
              <a:srgbClr val="88C59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5160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7"/>
          <p:cNvSpPr txBox="1">
            <a:spLocks noGrp="1"/>
          </p:cNvSpPr>
          <p:nvPr>
            <p:ph type="subTitle" idx="1"/>
          </p:nvPr>
        </p:nvSpPr>
        <p:spPr>
          <a:xfrm>
            <a:off x="2417440" y="1389757"/>
            <a:ext cx="6297276" cy="25539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Penerapan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online </a:t>
            </a:r>
            <a:r>
              <a:rPr lang="en-US" sz="1400" dirty="0" err="1"/>
              <a:t>melalui</a:t>
            </a:r>
            <a:r>
              <a:rPr lang="en-US" sz="1400" dirty="0"/>
              <a:t> Zoom Meeting di SD </a:t>
            </a:r>
            <a:r>
              <a:rPr lang="en-US" sz="1400" dirty="0" err="1"/>
              <a:t>Karya</a:t>
            </a:r>
            <a:r>
              <a:rPr lang="en-US" sz="1400" dirty="0"/>
              <a:t> </a:t>
            </a:r>
            <a:r>
              <a:rPr lang="en-US" sz="1400" dirty="0" err="1"/>
              <a:t>Mekar</a:t>
            </a:r>
            <a:r>
              <a:rPr lang="en-US" sz="1400" dirty="0"/>
              <a:t> </a:t>
            </a:r>
            <a:r>
              <a:rPr lang="en-US" sz="1400" dirty="0" err="1"/>
              <a:t>berhasil</a:t>
            </a:r>
            <a:r>
              <a:rPr lang="en-US" sz="1400" dirty="0"/>
              <a:t> </a:t>
            </a:r>
            <a:r>
              <a:rPr lang="en-US" sz="1400" dirty="0" err="1"/>
              <a:t>dilaksanakan</a:t>
            </a:r>
            <a:r>
              <a:rPr lang="en-US" sz="1400" dirty="0"/>
              <a:t>,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siswa</a:t>
            </a:r>
            <a:r>
              <a:rPr lang="en-US" sz="1400" dirty="0"/>
              <a:t> yang sangat </a:t>
            </a:r>
            <a:r>
              <a:rPr lang="en-US" sz="1400" dirty="0" err="1"/>
              <a:t>antusias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online </a:t>
            </a:r>
            <a:r>
              <a:rPr lang="en-US" sz="1400" dirty="0" err="1"/>
              <a:t>melalui</a:t>
            </a:r>
            <a:r>
              <a:rPr lang="en-US" sz="1400" dirty="0"/>
              <a:t> Zoom Meeting. </a:t>
            </a:r>
            <a:r>
              <a:rPr lang="en-US" sz="1400" dirty="0" err="1"/>
              <a:t>Namun</a:t>
            </a:r>
            <a:r>
              <a:rPr lang="en-US" sz="1400" dirty="0"/>
              <a:t> </a:t>
            </a:r>
            <a:r>
              <a:rPr lang="en-US" sz="1400" dirty="0" err="1"/>
              <a:t>kendala</a:t>
            </a:r>
            <a:r>
              <a:rPr lang="en-US" sz="1400" dirty="0"/>
              <a:t> yang </a:t>
            </a:r>
            <a:r>
              <a:rPr lang="en-US" sz="1400" dirty="0" err="1"/>
              <a:t>dihadapi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media </a:t>
            </a:r>
            <a:r>
              <a:rPr lang="en-US" sz="1400" dirty="0" err="1"/>
              <a:t>elektronik</a:t>
            </a:r>
            <a:r>
              <a:rPr lang="en-US" sz="1400" dirty="0"/>
              <a:t> dan </a:t>
            </a:r>
            <a:r>
              <a:rPr lang="en-US" sz="1400" dirty="0" err="1"/>
              <a:t>kuota</a:t>
            </a:r>
            <a:r>
              <a:rPr lang="en-US" sz="1400" dirty="0"/>
              <a:t> internet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online.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siswa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</a:t>
            </a:r>
            <a:r>
              <a:rPr lang="en-US" sz="1400" dirty="0" err="1"/>
              <a:t>ekonomi</a:t>
            </a:r>
            <a:r>
              <a:rPr lang="en-US" sz="1400" dirty="0"/>
              <a:t>,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 </a:t>
            </a:r>
            <a:r>
              <a:rPr lang="en-US" sz="1400" dirty="0" err="1"/>
              <a:t>masalahnya</a:t>
            </a:r>
            <a:r>
              <a:rPr lang="en-US" sz="1400" dirty="0"/>
              <a:t>.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pelaksanaannya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kendala</a:t>
            </a:r>
            <a:r>
              <a:rPr lang="en-US" sz="1400" dirty="0"/>
              <a:t> dan sangat </a:t>
            </a:r>
            <a:r>
              <a:rPr lang="en-US" sz="1400" dirty="0" err="1"/>
              <a:t>diinginkan</a:t>
            </a:r>
            <a:r>
              <a:rPr lang="en-US" sz="1400" dirty="0"/>
              <a:t> oleh </a:t>
            </a:r>
            <a:r>
              <a:rPr lang="en-US" sz="1400" dirty="0" err="1"/>
              <a:t>siswa</a:t>
            </a:r>
            <a:r>
              <a:rPr lang="en-US" sz="1400" dirty="0"/>
              <a:t> SD </a:t>
            </a:r>
            <a:r>
              <a:rPr lang="en-US" sz="1400" dirty="0" err="1"/>
              <a:t>Karya</a:t>
            </a:r>
            <a:r>
              <a:rPr lang="en-US" sz="1400" dirty="0"/>
              <a:t> </a:t>
            </a:r>
            <a:r>
              <a:rPr lang="en-US" sz="1400" dirty="0" err="1"/>
              <a:t>Mekar</a:t>
            </a:r>
            <a:r>
              <a:rPr lang="en-US" sz="1400" dirty="0"/>
              <a:t> </a:t>
            </a:r>
            <a:r>
              <a:rPr lang="en-US" sz="1400" dirty="0" err="1"/>
              <a:t>khususnya</a:t>
            </a:r>
            <a:r>
              <a:rPr lang="en-US" sz="1400" dirty="0"/>
              <a:t> </a:t>
            </a:r>
            <a:r>
              <a:rPr lang="en-US" sz="1400" dirty="0" err="1"/>
              <a:t>kelas</a:t>
            </a:r>
            <a:r>
              <a:rPr lang="en-US" sz="1400" dirty="0"/>
              <a:t> III.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adanya</a:t>
            </a:r>
            <a:r>
              <a:rPr lang="en-US" sz="1400" dirty="0"/>
              <a:t> zoom meeting </a:t>
            </a:r>
            <a:r>
              <a:rPr lang="en-US" sz="1400" dirty="0" err="1"/>
              <a:t>setidaknya</a:t>
            </a:r>
            <a:r>
              <a:rPr lang="en-US" sz="1400" dirty="0"/>
              <a:t> </a:t>
            </a:r>
            <a:r>
              <a:rPr lang="en-US" sz="1400" dirty="0" err="1"/>
              <a:t>siswa-siswi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bertatap</a:t>
            </a:r>
            <a:r>
              <a:rPr lang="en-US" sz="1400" dirty="0"/>
              <a:t> </a:t>
            </a:r>
            <a:r>
              <a:rPr lang="en-US" sz="1400" dirty="0" err="1"/>
              <a:t>muka</a:t>
            </a:r>
            <a:r>
              <a:rPr lang="en-US" sz="1400" dirty="0"/>
              <a:t> </a:t>
            </a:r>
            <a:r>
              <a:rPr lang="en-US" sz="1400" dirty="0" err="1"/>
              <a:t>selama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</a:t>
            </a:r>
            <a:r>
              <a:rPr lang="en-US" sz="1400" dirty="0" err="1"/>
              <a:t>meskipun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.</a:t>
            </a:r>
          </a:p>
        </p:txBody>
      </p:sp>
      <p:sp>
        <p:nvSpPr>
          <p:cNvPr id="958" name="Google Shape;958;p37"/>
          <p:cNvSpPr txBox="1">
            <a:spLocks noGrp="1"/>
          </p:cNvSpPr>
          <p:nvPr>
            <p:ph type="title"/>
          </p:nvPr>
        </p:nvSpPr>
        <p:spPr>
          <a:xfrm>
            <a:off x="3312010" y="657107"/>
            <a:ext cx="4119600" cy="76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grpSp>
        <p:nvGrpSpPr>
          <p:cNvPr id="959" name="Google Shape;959;p37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960" name="Google Shape;960;p3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37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64" name="Google Shape;964;p37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965" name="Google Shape;965;p37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37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>
            <a:hlinkClick r:id="rId4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9" name="Google Shape;969;p37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0" name="Google Shape;970;p37">
            <a:hlinkClick r:id="rId5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Latar Belakang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1" name="Google Shape;971;p37">
            <a:hlinkClick r:id="" action="ppaction://noaction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Metode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2" name="Google Shape;972;p37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Hasil dan Pembahasan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3" name="Google Shape;973;p37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</a:rPr>
              <a:t>Kesimpulan</a:t>
            </a:r>
            <a:endParaRPr sz="1200" i="1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974" name="Google Shape;974;p37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37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Google Shape;976;p37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7" name="Google Shape;977;p37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8" name="Google Shape;978;p37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9" name="Google Shape;979;p37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80" name="Google Shape;980;p37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37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982" name="Google Shape;982;p37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4" name="Google Shape;984;p37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5" name="Google Shape;985;p37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86" name="Google Shape;986;p3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87" name="Google Shape;987;p37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90" name="Google Shape;990;p37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2" name="Google Shape;992;p3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3" name="Google Shape;993;p37"/>
          <p:cNvSpPr/>
          <p:nvPr/>
        </p:nvSpPr>
        <p:spPr>
          <a:xfrm>
            <a:off x="3267310" y="4862825"/>
            <a:ext cx="89400" cy="89400"/>
          </a:xfrm>
          <a:prstGeom prst="ellipse">
            <a:avLst/>
          </a:prstGeom>
          <a:solidFill>
            <a:srgbClr val="88C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4" name="Google Shape;994;p37"/>
          <p:cNvCxnSpPr>
            <a:endCxn id="993" idx="2"/>
          </p:cNvCxnSpPr>
          <p:nvPr/>
        </p:nvCxnSpPr>
        <p:spPr>
          <a:xfrm rot="10800000" flipH="1">
            <a:off x="2705410" y="4907525"/>
            <a:ext cx="561900" cy="2100"/>
          </a:xfrm>
          <a:prstGeom prst="straightConnector1">
            <a:avLst/>
          </a:prstGeom>
          <a:noFill/>
          <a:ln w="28575" cap="flat" cmpd="sng">
            <a:solidFill>
              <a:srgbClr val="88C5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49"/>
          <p:cNvSpPr txBox="1">
            <a:spLocks noGrp="1"/>
          </p:cNvSpPr>
          <p:nvPr>
            <p:ph type="title"/>
          </p:nvPr>
        </p:nvSpPr>
        <p:spPr>
          <a:xfrm>
            <a:off x="2218352" y="1277977"/>
            <a:ext cx="6914931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Terimakasih</a:t>
            </a:r>
            <a:endParaRPr dirty="0"/>
          </a:p>
        </p:txBody>
      </p:sp>
      <p:grpSp>
        <p:nvGrpSpPr>
          <p:cNvPr id="1696" name="Google Shape;1696;p49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697" name="Google Shape;1697;p49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9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0" name="Google Shape;1700;p49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01" name="Google Shape;1701;p49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702" name="Google Shape;1702;p49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4" name="Google Shape;1704;p49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49">
            <a:hlinkClick r:id="rId4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6" name="Google Shape;1706;p49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07" name="Google Shape;1707;p49">
            <a:hlinkClick r:id="rId5" action="ppaction://hlinksldjump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Vs Solution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08" name="Google Shape;1708;p49">
            <a:hlinkClick r:id="" action="ppaction://noaction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Main Product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09" name="Google Shape;1709;p49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 &amp; Competition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10" name="Google Shape;1710;p49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 Model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711" name="Google Shape;1711;p49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2" name="Google Shape;1712;p49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3" name="Google Shape;1713;p49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rgbClr val="17162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4" name="Google Shape;1714;p49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15" name="Google Shape;1715;p49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16" name="Google Shape;1716;p49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62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rgbClr val="17162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17" name="Google Shape;1717;p49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8" name="Google Shape;1718;p49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719" name="Google Shape;1719;p49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1" name="Google Shape;1721;p49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2" name="Google Shape;1722;p49">
            <a:hlinkClick r:id="rId6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23" name="Google Shape;1723;p49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724" name="Google Shape;1724;p49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9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6" name="Google Shape;1726;p49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727" name="Google Shape;1727;p49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9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29" name="Google Shape;1729;p49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0" name="Google Shape;1730;p49"/>
          <p:cNvSpPr/>
          <p:nvPr/>
        </p:nvSpPr>
        <p:spPr>
          <a:xfrm>
            <a:off x="5515764" y="4862825"/>
            <a:ext cx="89400" cy="89400"/>
          </a:xfrm>
          <a:prstGeom prst="ellipse">
            <a:avLst/>
          </a:prstGeom>
          <a:solidFill>
            <a:srgbClr val="88C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1" name="Google Shape;1731;p49"/>
          <p:cNvCxnSpPr>
            <a:endCxn id="1730" idx="2"/>
          </p:cNvCxnSpPr>
          <p:nvPr/>
        </p:nvCxnSpPr>
        <p:spPr>
          <a:xfrm rot="10800000" flipH="1">
            <a:off x="2705364" y="4907525"/>
            <a:ext cx="2810400" cy="2100"/>
          </a:xfrm>
          <a:prstGeom prst="straightConnector1">
            <a:avLst/>
          </a:prstGeom>
          <a:noFill/>
          <a:ln w="28575" cap="flat" cmpd="sng">
            <a:solidFill>
              <a:srgbClr val="88C5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usic App Interface Pitch Deck by Slidesgo">
  <a:themeElements>
    <a:clrScheme name="Simple Light">
      <a:dk1>
        <a:srgbClr val="17162E"/>
      </a:dk1>
      <a:lt1>
        <a:srgbClr val="FFFFFF"/>
      </a:lt1>
      <a:dk2>
        <a:srgbClr val="2A2747"/>
      </a:dk2>
      <a:lt2>
        <a:srgbClr val="A9F5B4"/>
      </a:lt2>
      <a:accent1>
        <a:srgbClr val="88C591"/>
      </a:accent1>
      <a:accent2>
        <a:srgbClr val="D5F979"/>
      </a:accent2>
      <a:accent3>
        <a:srgbClr val="A9F5B4"/>
      </a:accent3>
      <a:accent4>
        <a:srgbClr val="88C591"/>
      </a:accent4>
      <a:accent5>
        <a:srgbClr val="D5F979"/>
      </a:accent5>
      <a:accent6>
        <a:srgbClr val="A9F5B4"/>
      </a:accent6>
      <a:hlink>
        <a:srgbClr val="D5F9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455</Words>
  <Application>Microsoft Office PowerPoint</Application>
  <PresentationFormat>On-screen Show (16:9)</PresentationFormat>
  <Paragraphs>122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Poppins SemiBold</vt:lpstr>
      <vt:lpstr>Poppins Medium</vt:lpstr>
      <vt:lpstr>Poppins</vt:lpstr>
      <vt:lpstr>Poppins Light</vt:lpstr>
      <vt:lpstr>Music App Interface Pitch Deck by Slidesgo</vt:lpstr>
      <vt:lpstr>Aplikasi Pembelajaran Online di Masa Pandemi Covid-19  Melalui Zoom Meeting di SD</vt:lpstr>
      <vt:lpstr>Cahya Kamila Maulida</vt:lpstr>
      <vt:lpstr>Latar Belakang</vt:lpstr>
      <vt:lpstr>Metode</vt:lpstr>
      <vt:lpstr>Tahap 1</vt:lpstr>
      <vt:lpstr>Dampak  Zoom Meeting</vt:lpstr>
      <vt:lpstr>Kesimpulan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Pembelajaran Online di Masa Pandemi Covid-19  Melalui Zoom Meeting di SD</dc:title>
  <cp:lastModifiedBy>ideapad3.5ghe@outlook.com</cp:lastModifiedBy>
  <cp:revision>4</cp:revision>
  <dcterms:modified xsi:type="dcterms:W3CDTF">2022-09-18T16:30:21Z</dcterms:modified>
</cp:coreProperties>
</file>