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8" r:id="rId5"/>
    <p:sldId id="283" r:id="rId6"/>
    <p:sldId id="297" r:id="rId7"/>
    <p:sldId id="284" r:id="rId8"/>
    <p:sldId id="292" r:id="rId9"/>
    <p:sldId id="293" r:id="rId10"/>
    <p:sldId id="294" r:id="rId11"/>
    <p:sldId id="301" r:id="rId12"/>
    <p:sldId id="295" r:id="rId13"/>
    <p:sldId id="299" r:id="rId14"/>
    <p:sldId id="300" r:id="rId15"/>
    <p:sldId id="302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19-Jun-20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ndiatindra/telecom-churn-predi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customer-churn-predic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 smtClean="0"/>
              <a:t>CHURN RATE PREDICTION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399" y="4072348"/>
            <a:ext cx="7084523" cy="58092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u="sng" dirty="0">
                <a:hlinkClick r:id="rId3"/>
              </a:rPr>
              <a:t>https://www.kaggle.com/bandiatindra/telecom-churn-prediction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573760" y="5106631"/>
            <a:ext cx="2825069" cy="62201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000" b="0" i="0" spc="14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CAHYA PUTERA P</a:t>
            </a:r>
          </a:p>
          <a:p>
            <a:pPr algn="ctr">
              <a:lnSpc>
                <a:spcPts val="1000"/>
              </a:lnSpc>
            </a:pPr>
            <a:endParaRPr lang="en-US" sz="2000" b="0" i="0" spc="14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endParaRPr lang="en-US" sz="200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r>
              <a:rPr lang="en-US" sz="2000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JCDS8</a:t>
            </a:r>
            <a:endParaRPr lang="en-US" sz="2000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864000"/>
            <a:ext cx="6170730" cy="3381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30" y="1657377"/>
            <a:ext cx="558927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1" y="1259827"/>
            <a:ext cx="5664000" cy="4579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11" y="1259827"/>
            <a:ext cx="6256889" cy="45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5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94" y="864000"/>
            <a:ext cx="760165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0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1755999"/>
            <a:ext cx="5472000" cy="3186169"/>
          </a:xfrm>
        </p:spPr>
        <p:txBody>
          <a:bodyPr/>
          <a:lstStyle/>
          <a:p>
            <a:pPr marL="0" indent="0" algn="r">
              <a:buNone/>
            </a:pPr>
            <a:r>
              <a:rPr lang="en-US" sz="3200" dirty="0"/>
              <a:t>•	</a:t>
            </a:r>
            <a:r>
              <a:rPr lang="en-US" sz="3200" dirty="0" smtClean="0"/>
              <a:t>Data yang </a:t>
            </a:r>
            <a:r>
              <a:rPr lang="en-US" sz="3200" dirty="0"/>
              <a:t>di </a:t>
            </a:r>
            <a:r>
              <a:rPr lang="en-US" sz="3200" dirty="0" err="1"/>
              <a:t>pakai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data customer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perusahaan</a:t>
            </a:r>
            <a:r>
              <a:rPr lang="en-US" sz="3200" dirty="0"/>
              <a:t> </a:t>
            </a:r>
            <a:r>
              <a:rPr lang="en-US" sz="3200" dirty="0" err="1"/>
              <a:t>Teleco</a:t>
            </a:r>
            <a:r>
              <a:rPr lang="en-US" sz="3200" dirty="0"/>
              <a:t> yang di </a:t>
            </a:r>
            <a:r>
              <a:rPr lang="en-US" sz="3200" dirty="0" err="1"/>
              <a:t>dapatkan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IBM Watson analytics community (IBM Sample Datasets).</a:t>
            </a:r>
            <a:endParaRPr lang="en-US" sz="20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1473412"/>
            <a:ext cx="4648200" cy="2305956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Data </a:t>
            </a:r>
            <a:r>
              <a:rPr lang="en-US" sz="5400" dirty="0" err="1"/>
              <a:t>apa</a:t>
            </a:r>
            <a:r>
              <a:rPr lang="en-US" sz="5400" dirty="0"/>
              <a:t> yang </a:t>
            </a:r>
            <a:r>
              <a:rPr lang="en-US" sz="5400" dirty="0" err="1" smtClean="0"/>
              <a:t>digunakan</a:t>
            </a:r>
            <a:r>
              <a:rPr lang="en-US" sz="5400" dirty="0" smtClean="0"/>
              <a:t>? 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3779368"/>
            <a:ext cx="4648200" cy="1162800"/>
          </a:xfrm>
        </p:spPr>
        <p:txBody>
          <a:bodyPr/>
          <a:lstStyle/>
          <a:p>
            <a:r>
              <a:rPr lang="en-US">
                <a:hlinkClick r:id="rId3"/>
              </a:rPr>
              <a:t>https://github.com/IBM/customer-churn-prediction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pPr lvl="0"/>
            <a:r>
              <a:rPr lang="en-US" sz="4000" dirty="0" err="1"/>
              <a:t>Masalah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yang di </a:t>
            </a:r>
            <a:r>
              <a:rPr lang="en-US" sz="4000" dirty="0" err="1" smtClean="0"/>
              <a:t>pecahkan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	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/>
              <a:t>model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smtClean="0"/>
              <a:t>predicting behaviors </a:t>
            </a:r>
            <a:r>
              <a:rPr lang="en-US" sz="2800" dirty="0"/>
              <a:t>customer yang churn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/>
              <a:t>not </a:t>
            </a:r>
            <a:r>
              <a:rPr lang="en-US" sz="2800" dirty="0" smtClean="0"/>
              <a:t>churn.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Churn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b="1" i="1" dirty="0"/>
              <a:t>subscribers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layanannya</a:t>
            </a:r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 smtClean="0"/>
              <a:t>Retention Rate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b="1" i="1" dirty="0" smtClean="0"/>
              <a:t>subscribers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/>
              <a:t>lama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512" y="1643896"/>
            <a:ext cx="4851035" cy="2504963"/>
          </a:xfrm>
        </p:spPr>
        <p:txBody>
          <a:bodyPr/>
          <a:lstStyle/>
          <a:p>
            <a:r>
              <a:rPr lang="en-US" sz="4000" dirty="0"/>
              <a:t>Seberapa penting problem solving yang </a:t>
            </a:r>
            <a:r>
              <a:rPr lang="en-US" sz="4000" dirty="0" smtClean="0"/>
              <a:t>di </a:t>
            </a:r>
            <a:r>
              <a:rPr lang="en-US" sz="4000" dirty="0" err="1"/>
              <a:t>lakukan</a:t>
            </a:r>
            <a:r>
              <a:rPr lang="en-US" sz="4000" dirty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Perusahaan ?</a:t>
            </a:r>
            <a:endParaRPr lang="en-US" sz="4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0964" y="4148860"/>
            <a:ext cx="4851036" cy="110056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 txBox="1">
            <a:spLocks/>
          </p:cNvSpPr>
          <p:nvPr/>
        </p:nvSpPr>
        <p:spPr>
          <a:xfrm>
            <a:off x="1104486" y="814875"/>
            <a:ext cx="4081468" cy="416300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, </a:t>
            </a:r>
            <a:r>
              <a:rPr lang="en-US" sz="2000" dirty="0" err="1" smtClean="0"/>
              <a:t>mempertahankan</a:t>
            </a:r>
            <a:r>
              <a:rPr lang="en-US" sz="2000" dirty="0" smtClean="0"/>
              <a:t> </a:t>
            </a:r>
            <a:r>
              <a:rPr lang="en-US" sz="2000" dirty="0"/>
              <a:t>customer lama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customer </a:t>
            </a:r>
            <a:r>
              <a:rPr lang="en-US" sz="2000" dirty="0" err="1" smtClean="0"/>
              <a:t>baru</a:t>
            </a:r>
            <a:r>
              <a:rPr lang="en-US" sz="2000" dirty="0" smtClean="0"/>
              <a:t>.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Data Scientist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/ </a:t>
            </a:r>
            <a:r>
              <a:rPr lang="en-US" sz="2000" dirty="0" err="1"/>
              <a:t>memprediksi</a:t>
            </a:r>
            <a:r>
              <a:rPr lang="en-US" sz="2000" dirty="0"/>
              <a:t> behaviors </a:t>
            </a:r>
            <a:r>
              <a:rPr lang="en-US" sz="2000" dirty="0" err="1"/>
              <a:t>dari</a:t>
            </a:r>
            <a:r>
              <a:rPr lang="en-US" sz="2000" dirty="0"/>
              <a:t> para customers, </a:t>
            </a:r>
            <a:r>
              <a:rPr lang="en-US" sz="2000" dirty="0" err="1"/>
              <a:t>guna</a:t>
            </a:r>
            <a:r>
              <a:rPr lang="en-US" sz="2000" dirty="0"/>
              <a:t> </a:t>
            </a:r>
            <a:r>
              <a:rPr lang="en-US" sz="2000" dirty="0" err="1"/>
              <a:t>mempertahankan</a:t>
            </a:r>
            <a:r>
              <a:rPr lang="en-US" sz="2000" dirty="0"/>
              <a:t> para customer </a:t>
            </a:r>
            <a:r>
              <a:rPr lang="en-US" sz="2000" dirty="0" err="1"/>
              <a:t>lamanya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3" r="9853"/>
          <a:stretch>
            <a:fillRect/>
          </a:stretch>
        </p:blipFill>
        <p:spPr>
          <a:xfrm>
            <a:off x="2429690" y="0"/>
            <a:ext cx="9762309" cy="6371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" y="1121211"/>
            <a:ext cx="5877360" cy="5363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69" y="864000"/>
            <a:ext cx="6287631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" y="864000"/>
            <a:ext cx="6270439" cy="5506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39" y="864000"/>
            <a:ext cx="534351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907434"/>
            <a:ext cx="3810532" cy="2743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52" y="864000"/>
            <a:ext cx="3115110" cy="2734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85" y="3694451"/>
            <a:ext cx="4363059" cy="2676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7" y="3694451"/>
            <a:ext cx="4391638" cy="2762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46" y="207814"/>
            <a:ext cx="468695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purl.org/dc/dcmitype/"/>
    <ds:schemaRef ds:uri="http://purl.org/dc/terms/"/>
    <ds:schemaRef ds:uri="http://www.w3.org/XML/1998/namespace"/>
    <ds:schemaRef ds:uri="71af3243-3dd4-4a8d-8c0d-dd76da1f02a5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144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Corbel</vt:lpstr>
      <vt:lpstr>Times New Roman</vt:lpstr>
      <vt:lpstr>Office Theme</vt:lpstr>
      <vt:lpstr>CHURN RATE PREDICTION </vt:lpstr>
      <vt:lpstr> Data apa yang digunakan?  </vt:lpstr>
      <vt:lpstr>Masalah apa yang di pecahkan?</vt:lpstr>
      <vt:lpstr>Comparison</vt:lpstr>
      <vt:lpstr>Seberapa penting problem solving yang di lakukan untuk Perusahaan ?</vt:lpstr>
      <vt:lpstr>Steps</vt:lpstr>
      <vt:lpstr>Overview</vt:lpstr>
      <vt:lpstr>Overview 2</vt:lpstr>
      <vt:lpstr>EDA</vt:lpstr>
      <vt:lpstr>Prediction 1</vt:lpstr>
      <vt:lpstr>Prediction 2</vt:lpstr>
      <vt:lpstr>Prediction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2020-04-29T09:22:11Z</dcterms:created>
  <dcterms:modified xsi:type="dcterms:W3CDTF">2020-06-19T09:58:52Z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