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bbb948d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bbb948d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bbb948d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bbb948d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bb948d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bb948d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bb948d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bb948d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bbb948d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bbb948d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bb948d6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bb948d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bbb948d6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bbb948d6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bb948d6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bb948d6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d77e1da561da3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d77e1da561da3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bf4406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bf4406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bb948d6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bb948d6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bbf4406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bbf4406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bbb948d6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bbb948d6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d77e1da561da3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d77e1da561da3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d77e1da561da3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d77e1da561da3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bb948d6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bb948d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bbb948d6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bbb948d6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bb948d6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bb948d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d77e1da561da3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d77e1da561da3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bbb948d6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bbb948d6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bbb948d6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bbb948d6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bb948d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bb948d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bbb948d6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bbb948d6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bb948d6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bb948d6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bb948d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bb948d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bb948d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bb948d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bb948d6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bb948d6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bb948d6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bb948d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bb948d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bb948d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bb948d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bb948d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Dashboard Development with R and Shiny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Raden Muhammad Hadi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1464150"/>
            <a:ext cx="81915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title"/>
          </p:nvPr>
        </p:nvSpPr>
        <p:spPr>
          <a:xfrm>
            <a:off x="476250" y="555600"/>
            <a:ext cx="35742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Server Side</a:t>
            </a:r>
            <a:endParaRPr sz="3200"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5093550" y="708450"/>
            <a:ext cx="35742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Client Side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431650"/>
            <a:ext cx="75247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36700"/>
            <a:ext cx="8839200" cy="183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28600"/>
            <a:ext cx="74009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0" y="1207725"/>
            <a:ext cx="4610025" cy="12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00" y="2852475"/>
            <a:ext cx="4507824" cy="9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/>
        </p:nvSpPr>
        <p:spPr>
          <a:xfrm>
            <a:off x="6082875" y="406000"/>
            <a:ext cx="25587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0">
                <a:solidFill>
                  <a:srgbClr val="FFFFFF"/>
                </a:solidFill>
              </a:rPr>
              <a:t>?</a:t>
            </a:r>
            <a:endParaRPr sz="2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0" y="1207725"/>
            <a:ext cx="4610025" cy="12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00" y="2852475"/>
            <a:ext cx="4507824" cy="9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52400"/>
            <a:ext cx="4524375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375" y="1664925"/>
            <a:ext cx="3498975" cy="14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/>
              <a:t>Why Shiny</a:t>
            </a:r>
            <a:endParaRPr sz="3400"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46896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Use (only) one language to build a nice dashboard app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Reactive and responsive design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Suitable for manipulation of data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No need for HTML/CSS/Javascript for starter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Simple yet powerful enough to implement machine learning algorithm and data analytics: caret, e1071, ts, cluster, mxnet, keras, etc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Open source library and free to use.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id" sz="1600">
                <a:solidFill>
                  <a:srgbClr val="FFFFFF"/>
                </a:solidFill>
              </a:rPr>
              <a:t>Lower the expertise bar for making great looking apps.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725" y="661263"/>
            <a:ext cx="32968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Demo Basic Shiny App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1643063"/>
            <a:ext cx="68484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How it works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Component - Basic Input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1775"/>
            <a:ext cx="27626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925" y="1811775"/>
            <a:ext cx="3086525" cy="27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350" y="1811775"/>
            <a:ext cx="2681750" cy="312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About Me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688" y="137959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d" sz="2000">
                <a:solidFill>
                  <a:srgbClr val="FFFFFF"/>
                </a:solidFill>
              </a:rPr>
              <a:t>Math Graduate with specialization in Algebra (a.k.a Abstract Nonsense)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d" sz="1600">
                <a:solidFill>
                  <a:srgbClr val="FFFFFF"/>
                </a:solidFill>
              </a:rPr>
              <a:t>Basically Non Tech Geek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d" sz="2000">
                <a:solidFill>
                  <a:srgbClr val="FFFFFF"/>
                </a:solidFill>
              </a:rPr>
              <a:t>Sometimes I play with semicolon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d" sz="1600">
                <a:solidFill>
                  <a:srgbClr val="FFFFFF"/>
                </a:solidFill>
              </a:rPr>
              <a:t>Web Programmer (Java) @ Tabel Data Informatika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d" sz="2000">
                <a:solidFill>
                  <a:srgbClr val="FFFFFF"/>
                </a:solidFill>
              </a:rPr>
              <a:t>Sometimes I hate them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d" sz="1600">
                <a:solidFill>
                  <a:srgbClr val="FFFFFF"/>
                </a:solidFill>
              </a:rPr>
              <a:t>Mathematical Modeler - Software Engineer (Python) @ Quantus Telematika Indonesia</a:t>
            </a:r>
            <a:endParaRPr sz="16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id" sz="2000">
                <a:solidFill>
                  <a:srgbClr val="FFFFFF"/>
                </a:solidFill>
              </a:rPr>
              <a:t>Numpy sucks, matrix-based programming language is best!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id" sz="1600">
                <a:solidFill>
                  <a:srgbClr val="FFFFFF"/>
                </a:solidFill>
              </a:rPr>
              <a:t>Statistical Consultant &amp; Shiny Developer (R) @ StatsMaster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Component - Basic Output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70125"/>
            <a:ext cx="6495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52400"/>
            <a:ext cx="31131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900"/>
              <a:t>5 Basic Layouts</a:t>
            </a:r>
            <a:endParaRPr b="1" sz="3900"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Where to deploy?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d">
                <a:solidFill>
                  <a:srgbClr val="FFFFFF"/>
                </a:solidFill>
              </a:rPr>
              <a:t>Cloud (a.k.a someone else computer)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id">
                <a:solidFill>
                  <a:srgbClr val="FFFFFF"/>
                </a:solidFill>
              </a:rPr>
              <a:t>Shinyapps.io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id">
                <a:solidFill>
                  <a:srgbClr val="FFFFFF"/>
                </a:solidFill>
              </a:rPr>
              <a:t>AWS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id">
                <a:solidFill>
                  <a:srgbClr val="FFFFFF"/>
                </a:solidFill>
              </a:rPr>
              <a:t>Any cloud service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id">
                <a:solidFill>
                  <a:srgbClr val="FFFFFF"/>
                </a:solidFill>
              </a:rPr>
              <a:t>Locally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id">
                <a:solidFill>
                  <a:srgbClr val="FFFFFF"/>
                </a:solidFill>
              </a:rPr>
              <a:t>Shiny Server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196875" y="1458150"/>
            <a:ext cx="19935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FFFFFF"/>
                </a:solidFill>
              </a:rPr>
              <a:t>Shiny Server on Raspberry Pi 3 B+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4230575"/>
            <a:ext cx="7041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300">
                <a:solidFill>
                  <a:srgbClr val="FFFFFF"/>
                </a:solidFill>
              </a:rPr>
              <a:t>ShinyThemes: Customized Themes for Shiny</a:t>
            </a:r>
            <a:endParaRPr b="1" sz="2300">
              <a:solidFill>
                <a:srgbClr val="FFFFFF"/>
              </a:solidFill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912168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189300" y="1004575"/>
            <a:ext cx="2022000" cy="31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/>
              <a:t>Another Modern Dashboard Templete: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600"/>
              <a:t>Admin LTE</a:t>
            </a:r>
            <a:endParaRPr b="1" sz="2600"/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800" y="138125"/>
            <a:ext cx="6762200" cy="47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000"/>
            <a:ext cx="8839199" cy="163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529850"/>
            <a:ext cx="8520600" cy="10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Another Modern Dashboard Template: Semantic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HTMLWidget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99" y="841800"/>
            <a:ext cx="5401214" cy="39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375" y="235300"/>
            <a:ext cx="4249375" cy="30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/>
          <p:nvPr>
            <p:ph type="title"/>
          </p:nvPr>
        </p:nvSpPr>
        <p:spPr>
          <a:xfrm>
            <a:off x="159300" y="1207025"/>
            <a:ext cx="38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Other Examples</a:t>
            </a:r>
            <a:endParaRPr b="1"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159300" y="1914475"/>
            <a:ext cx="49353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id" sz="2000">
                <a:solidFill>
                  <a:srgbClr val="FFFFFF"/>
                </a:solidFill>
              </a:rPr>
              <a:t>Rstudio – Shiny: </a:t>
            </a:r>
            <a:endParaRPr b="1" sz="20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d" sz="1800">
                <a:solidFill>
                  <a:srgbClr val="FFFFFF"/>
                </a:solidFill>
              </a:rPr>
              <a:t>https://shiny.rstudio.com/gallery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id" sz="2000">
                <a:solidFill>
                  <a:srgbClr val="FFFFFF"/>
                </a:solidFill>
              </a:rPr>
              <a:t>Show Me Shiny: </a:t>
            </a:r>
            <a:endParaRPr b="1" sz="20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d" sz="1800">
                <a:solidFill>
                  <a:srgbClr val="FFFFFF"/>
                </a:solidFill>
              </a:rPr>
              <a:t>https://www.showmeshiny.com/</a:t>
            </a:r>
            <a:endParaRPr sz="18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id" sz="2000">
                <a:solidFill>
                  <a:srgbClr val="FFFFFF"/>
                </a:solidFill>
              </a:rPr>
              <a:t>Shinyapps Gallery: </a:t>
            </a:r>
            <a:endParaRPr b="1" sz="20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id" sz="1800">
                <a:solidFill>
                  <a:srgbClr val="FFFFFF"/>
                </a:solidFill>
              </a:rPr>
              <a:t>https://shinyapps-recent.appspot.com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id" sz="2500">
                <a:solidFill>
                  <a:srgbClr val="FFFFFF"/>
                </a:solidFill>
              </a:rPr>
              <a:t>OpenCPU</a:t>
            </a:r>
            <a:r>
              <a:rPr lang="id" sz="2500">
                <a:solidFill>
                  <a:srgbClr val="FFFFFF"/>
                </a:solidFill>
              </a:rPr>
              <a:t>: https://www.opencpu.org/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id" sz="2500">
                <a:solidFill>
                  <a:srgbClr val="FFFFFF"/>
                </a:solidFill>
              </a:rPr>
              <a:t>Jug</a:t>
            </a:r>
            <a:r>
              <a:rPr lang="id" sz="2500">
                <a:solidFill>
                  <a:srgbClr val="FFFFFF"/>
                </a:solidFill>
              </a:rPr>
              <a:t>: http://bart6114.github.io/jug/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id" sz="2500">
                <a:solidFill>
                  <a:srgbClr val="FFFFFF"/>
                </a:solidFill>
              </a:rPr>
              <a:t>Fiery</a:t>
            </a:r>
            <a:r>
              <a:rPr lang="id" sz="2500">
                <a:solidFill>
                  <a:srgbClr val="FFFFFF"/>
                </a:solidFill>
              </a:rPr>
              <a:t>: https://github.com/thomasp85/fiery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id" sz="2500">
                <a:solidFill>
                  <a:srgbClr val="FFFFFF"/>
                </a:solidFill>
              </a:rPr>
              <a:t>Plumber</a:t>
            </a:r>
            <a:r>
              <a:rPr lang="id" sz="2500">
                <a:solidFill>
                  <a:srgbClr val="FFFFFF"/>
                </a:solidFill>
              </a:rPr>
              <a:t>: https://www.rplumber.io/</a:t>
            </a:r>
            <a:endParaRPr sz="2500">
              <a:solidFill>
                <a:srgbClr val="FFFF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id" sz="2500">
                <a:solidFill>
                  <a:srgbClr val="FFFFFF"/>
                </a:solidFill>
              </a:rPr>
              <a:t>ShinyProxy</a:t>
            </a:r>
            <a:r>
              <a:rPr lang="id" sz="2500">
                <a:solidFill>
                  <a:srgbClr val="FFFFFF"/>
                </a:solidFill>
              </a:rPr>
              <a:t>: https://www.shinyproxy.io/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Other Web Framework for 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Why R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75" y="3081775"/>
            <a:ext cx="1846050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555600"/>
            <a:ext cx="4263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Join Our Telegram Group!</a:t>
            </a:r>
            <a:endParaRPr b="1"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25" y="661263"/>
            <a:ext cx="382097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389600"/>
            <a:ext cx="42633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d" sz="2300">
                <a:solidFill>
                  <a:srgbClr val="FFFFFF"/>
                </a:solidFill>
              </a:rPr>
              <a:t>https://t.me/GNURIndonesia</a:t>
            </a:r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Thanks!</a:t>
            </a:r>
            <a:endParaRPr/>
          </a:p>
        </p:txBody>
      </p:sp>
      <p:sp>
        <p:nvSpPr>
          <p:cNvPr id="238" name="Google Shape;238;p43"/>
          <p:cNvSpPr txBox="1"/>
          <p:nvPr/>
        </p:nvSpPr>
        <p:spPr>
          <a:xfrm>
            <a:off x="914399" y="215022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3"/>
          <p:cNvSpPr txBox="1"/>
          <p:nvPr/>
        </p:nvSpPr>
        <p:spPr>
          <a:xfrm>
            <a:off x="914399" y="215022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 txBox="1"/>
          <p:nvPr/>
        </p:nvSpPr>
        <p:spPr>
          <a:xfrm>
            <a:off x="914399" y="215022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914400" y="3617646"/>
            <a:ext cx="73152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rgbClr val="FFFFFF"/>
                </a:solidFill>
              </a:rPr>
              <a:t>Linkedin: bit.ly/radenmuhammadhadi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rgbClr val="FFFFFF"/>
                </a:solidFill>
              </a:rPr>
              <a:t>Github: github.com/hadimaster65555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rgbClr val="FFFFFF"/>
                </a:solidFill>
              </a:rPr>
              <a:t>Github-page: hadimaster65555.github.io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50" y="624175"/>
            <a:ext cx="64293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557213"/>
            <a:ext cx="469582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2003125" y="2145275"/>
            <a:ext cx="2119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Hands-On Basic - 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Shiny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52" y="2992644"/>
            <a:ext cx="1681900" cy="19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