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蔡 梓珩" userId="efede15da91d6009" providerId="LiveId" clId="{C3E65029-D7DC-4701-BDB3-24BA7CFE4A61}"/>
    <pc:docChg chg="undo custSel addSld delSld modSld sldOrd">
      <pc:chgData name="蔡 梓珩" userId="efede15da91d6009" providerId="LiveId" clId="{C3E65029-D7DC-4701-BDB3-24BA7CFE4A61}" dt="2019-05-10T09:21:56.185" v="1139" actId="2696"/>
      <pc:docMkLst>
        <pc:docMk/>
      </pc:docMkLst>
      <pc:sldChg chg="modSp add">
        <pc:chgData name="蔡 梓珩" userId="efede15da91d6009" providerId="LiveId" clId="{C3E65029-D7DC-4701-BDB3-24BA7CFE4A61}" dt="2019-05-10T08:55:41.986" v="55"/>
        <pc:sldMkLst>
          <pc:docMk/>
          <pc:sldMk cId="3476053774" sldId="256"/>
        </pc:sldMkLst>
        <pc:spChg chg="mod">
          <ac:chgData name="蔡 梓珩" userId="efede15da91d6009" providerId="LiveId" clId="{C3E65029-D7DC-4701-BDB3-24BA7CFE4A61}" dt="2019-05-10T08:55:21.692" v="41" actId="20577"/>
          <ac:spMkLst>
            <pc:docMk/>
            <pc:sldMk cId="3476053774" sldId="256"/>
            <ac:spMk id="2" creationId="{E12B50C9-AECE-4217-BD93-74D55AC8A843}"/>
          </ac:spMkLst>
        </pc:spChg>
        <pc:spChg chg="mod">
          <ac:chgData name="蔡 梓珩" userId="efede15da91d6009" providerId="LiveId" clId="{C3E65029-D7DC-4701-BDB3-24BA7CFE4A61}" dt="2019-05-10T08:55:41.986" v="55"/>
          <ac:spMkLst>
            <pc:docMk/>
            <pc:sldMk cId="3476053774" sldId="256"/>
            <ac:spMk id="3" creationId="{6762541F-5813-4834-818E-F6E51F58B992}"/>
          </ac:spMkLst>
        </pc:spChg>
      </pc:sldChg>
      <pc:sldChg chg="modSp add ord">
        <pc:chgData name="蔡 梓珩" userId="efede15da91d6009" providerId="LiveId" clId="{C3E65029-D7DC-4701-BDB3-24BA7CFE4A61}" dt="2019-05-10T09:06:47.490" v="688" actId="20577"/>
        <pc:sldMkLst>
          <pc:docMk/>
          <pc:sldMk cId="2820855514" sldId="257"/>
        </pc:sldMkLst>
        <pc:spChg chg="mod">
          <ac:chgData name="蔡 梓珩" userId="efede15da91d6009" providerId="LiveId" clId="{C3E65029-D7DC-4701-BDB3-24BA7CFE4A61}" dt="2019-05-10T09:04:16.859" v="420" actId="20577"/>
          <ac:spMkLst>
            <pc:docMk/>
            <pc:sldMk cId="2820855514" sldId="257"/>
            <ac:spMk id="2" creationId="{6C2B423B-59F7-4839-B271-9BC512C9DCA1}"/>
          </ac:spMkLst>
        </pc:spChg>
        <pc:spChg chg="mod">
          <ac:chgData name="蔡 梓珩" userId="efede15da91d6009" providerId="LiveId" clId="{C3E65029-D7DC-4701-BDB3-24BA7CFE4A61}" dt="2019-05-10T09:06:47.490" v="688" actId="20577"/>
          <ac:spMkLst>
            <pc:docMk/>
            <pc:sldMk cId="2820855514" sldId="257"/>
            <ac:spMk id="3" creationId="{EDEF2CDE-4F5C-4E47-906A-F41AECC5CB52}"/>
          </ac:spMkLst>
        </pc:spChg>
      </pc:sldChg>
      <pc:sldChg chg="modSp add">
        <pc:chgData name="蔡 梓珩" userId="efede15da91d6009" providerId="LiveId" clId="{C3E65029-D7DC-4701-BDB3-24BA7CFE4A61}" dt="2019-05-10T09:06:36.489" v="686" actId="27636"/>
        <pc:sldMkLst>
          <pc:docMk/>
          <pc:sldMk cId="3108387703" sldId="258"/>
        </pc:sldMkLst>
        <pc:spChg chg="mod">
          <ac:chgData name="蔡 梓珩" userId="efede15da91d6009" providerId="LiveId" clId="{C3E65029-D7DC-4701-BDB3-24BA7CFE4A61}" dt="2019-05-10T09:04:26.004" v="452"/>
          <ac:spMkLst>
            <pc:docMk/>
            <pc:sldMk cId="3108387703" sldId="258"/>
            <ac:spMk id="2" creationId="{36B36BF3-600F-4D40-B91A-A36F72B58368}"/>
          </ac:spMkLst>
        </pc:spChg>
        <pc:spChg chg="mod">
          <ac:chgData name="蔡 梓珩" userId="efede15da91d6009" providerId="LiveId" clId="{C3E65029-D7DC-4701-BDB3-24BA7CFE4A61}" dt="2019-05-10T09:06:36.489" v="686" actId="27636"/>
          <ac:spMkLst>
            <pc:docMk/>
            <pc:sldMk cId="3108387703" sldId="258"/>
            <ac:spMk id="3" creationId="{873AD7F2-E179-400A-9787-FF015813B6B2}"/>
          </ac:spMkLst>
        </pc:spChg>
      </pc:sldChg>
      <pc:sldChg chg="modSp add">
        <pc:chgData name="蔡 梓珩" userId="efede15da91d6009" providerId="LiveId" clId="{C3E65029-D7DC-4701-BDB3-24BA7CFE4A61}" dt="2019-05-10T09:08:29.492" v="761"/>
        <pc:sldMkLst>
          <pc:docMk/>
          <pc:sldMk cId="1770927284" sldId="259"/>
        </pc:sldMkLst>
        <pc:spChg chg="mod">
          <ac:chgData name="蔡 梓珩" userId="efede15da91d6009" providerId="LiveId" clId="{C3E65029-D7DC-4701-BDB3-24BA7CFE4A61}" dt="2019-05-10T09:08:29.492" v="761"/>
          <ac:spMkLst>
            <pc:docMk/>
            <pc:sldMk cId="1770927284" sldId="259"/>
            <ac:spMk id="2" creationId="{E62E13C6-2E55-4535-B9C4-2D55E5DE8174}"/>
          </ac:spMkLst>
        </pc:spChg>
      </pc:sldChg>
      <pc:sldChg chg="modSp add">
        <pc:chgData name="蔡 梓珩" userId="efede15da91d6009" providerId="LiveId" clId="{C3E65029-D7DC-4701-BDB3-24BA7CFE4A61}" dt="2019-05-10T09:21:40.216" v="1122"/>
        <pc:sldMkLst>
          <pc:docMk/>
          <pc:sldMk cId="1436456129" sldId="260"/>
        </pc:sldMkLst>
        <pc:spChg chg="mod">
          <ac:chgData name="蔡 梓珩" userId="efede15da91d6009" providerId="LiveId" clId="{C3E65029-D7DC-4701-BDB3-24BA7CFE4A61}" dt="2019-05-10T09:08:37.065" v="784"/>
          <ac:spMkLst>
            <pc:docMk/>
            <pc:sldMk cId="1436456129" sldId="260"/>
            <ac:spMk id="2" creationId="{D82013AF-4DF8-416C-8D5F-874D242C2839}"/>
          </ac:spMkLst>
        </pc:spChg>
        <pc:spChg chg="mod">
          <ac:chgData name="蔡 梓珩" userId="efede15da91d6009" providerId="LiveId" clId="{C3E65029-D7DC-4701-BDB3-24BA7CFE4A61}" dt="2019-05-10T09:21:40.216" v="1122"/>
          <ac:spMkLst>
            <pc:docMk/>
            <pc:sldMk cId="1436456129" sldId="260"/>
            <ac:spMk id="3" creationId="{6FFEC9C4-E36E-40FA-B451-D39AB353FE72}"/>
          </ac:spMkLst>
        </pc:spChg>
      </pc:sldChg>
      <pc:sldChg chg="modSp add del">
        <pc:chgData name="蔡 梓珩" userId="efede15da91d6009" providerId="LiveId" clId="{C3E65029-D7DC-4701-BDB3-24BA7CFE4A61}" dt="2019-05-10T09:21:56.185" v="1139" actId="2696"/>
        <pc:sldMkLst>
          <pc:docMk/>
          <pc:sldMk cId="2368340740" sldId="261"/>
        </pc:sldMkLst>
        <pc:spChg chg="mod">
          <ac:chgData name="蔡 梓珩" userId="efede15da91d6009" providerId="LiveId" clId="{C3E65029-D7DC-4701-BDB3-24BA7CFE4A61}" dt="2019-05-10T09:08:47.279" v="805" actId="20577"/>
          <ac:spMkLst>
            <pc:docMk/>
            <pc:sldMk cId="2368340740" sldId="261"/>
            <ac:spMk id="2" creationId="{6D175C35-F324-4F3D-9EA0-A7EFAE1231FE}"/>
          </ac:spMkLst>
        </pc:spChg>
        <pc:spChg chg="mod">
          <ac:chgData name="蔡 梓珩" userId="efede15da91d6009" providerId="LiveId" clId="{C3E65029-D7DC-4701-BDB3-24BA7CFE4A61}" dt="2019-05-10T09:21:51.342" v="1138" actId="20577"/>
          <ac:spMkLst>
            <pc:docMk/>
            <pc:sldMk cId="2368340740" sldId="261"/>
            <ac:spMk id="3" creationId="{5B417FA1-CD42-48F1-A4AC-588D65F3626C}"/>
          </ac:spMkLst>
        </pc:spChg>
      </pc:sldChg>
      <pc:sldChg chg="modSp add ord">
        <pc:chgData name="蔡 梓珩" userId="efede15da91d6009" providerId="LiveId" clId="{C3E65029-D7DC-4701-BDB3-24BA7CFE4A61}" dt="2019-05-10T09:19:47.535" v="919"/>
        <pc:sldMkLst>
          <pc:docMk/>
          <pc:sldMk cId="2008786287" sldId="262"/>
        </pc:sldMkLst>
        <pc:spChg chg="mod">
          <ac:chgData name="蔡 梓珩" userId="efede15da91d6009" providerId="LiveId" clId="{C3E65029-D7DC-4701-BDB3-24BA7CFE4A61}" dt="2019-05-10T09:11:08.991" v="860"/>
          <ac:spMkLst>
            <pc:docMk/>
            <pc:sldMk cId="2008786287" sldId="262"/>
            <ac:spMk id="2" creationId="{20D981D2-235F-4FB2-A65C-1BA1EE2A86CC}"/>
          </ac:spMkLst>
        </pc:spChg>
        <pc:spChg chg="mod">
          <ac:chgData name="蔡 梓珩" userId="efede15da91d6009" providerId="LiveId" clId="{C3E65029-D7DC-4701-BDB3-24BA7CFE4A61}" dt="2019-05-10T09:19:47.535" v="919"/>
          <ac:spMkLst>
            <pc:docMk/>
            <pc:sldMk cId="2008786287" sldId="262"/>
            <ac:spMk id="3" creationId="{D0BE8D0D-2F25-4282-9842-4A1CA441FB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1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2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7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80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6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9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7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0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4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7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3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2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598BB7-8A87-4540-A2EA-5221DA29294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DCE3-6C05-4FD1-9D22-0480D55B9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12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B50C9-AECE-4217-BD93-74D55AC8A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房间场景模拟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2541F-5813-4834-818E-F6E51F58B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成员：</a:t>
            </a:r>
          </a:p>
        </p:txBody>
      </p:sp>
    </p:spTree>
    <p:extLst>
      <p:ext uri="{BB962C8B-B14F-4D97-AF65-F5344CB8AC3E}">
        <p14:creationId xmlns:p14="http://schemas.microsoft.com/office/powerpoint/2010/main" val="34760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6BF3-600F-4D40-B91A-A36F72B5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涉及知识点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AD7F2-E179-400A-9787-FF015813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Basic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Camera Roaming</a:t>
            </a:r>
          </a:p>
          <a:p>
            <a:r>
              <a:rPr lang="en-US" altLang="zh-CN" dirty="0"/>
              <a:t>Simple lighting and shading(</a:t>
            </a:r>
            <a:r>
              <a:rPr lang="en-US" altLang="zh-CN" dirty="0" err="1"/>
              <a:t>phong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Texture mapping</a:t>
            </a:r>
          </a:p>
          <a:p>
            <a:r>
              <a:rPr lang="en-US" altLang="zh-CN" dirty="0"/>
              <a:t>Shadow mapping</a:t>
            </a:r>
          </a:p>
          <a:p>
            <a:r>
              <a:rPr lang="en-US" altLang="zh-CN" dirty="0"/>
              <a:t>Model import &amp; Mesh viewing</a:t>
            </a:r>
          </a:p>
          <a:p>
            <a:r>
              <a:rPr lang="en-US" altLang="zh-CN" b="1" dirty="0"/>
              <a:t>Bonus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Display Text</a:t>
            </a:r>
          </a:p>
          <a:p>
            <a:r>
              <a:rPr lang="en-US" altLang="zh-CN" dirty="0"/>
              <a:t>Stencil Test</a:t>
            </a:r>
          </a:p>
          <a:p>
            <a:r>
              <a:rPr lang="en-US" altLang="zh-CN" dirty="0"/>
              <a:t>Complex Lighting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423B-59F7-4839-B271-9BC512C9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F2CDE-4F5C-4E47-906A-F41AECC5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蔡俊琪：</a:t>
            </a:r>
            <a:r>
              <a:rPr lang="en-US" altLang="zh-CN" dirty="0"/>
              <a:t>Texture mapping</a:t>
            </a:r>
            <a:r>
              <a:rPr lang="zh-CN" altLang="en-US" dirty="0"/>
              <a:t>、</a:t>
            </a:r>
            <a:r>
              <a:rPr lang="en-US" altLang="zh-CN" dirty="0"/>
              <a:t>Complex Lighting</a:t>
            </a:r>
          </a:p>
          <a:p>
            <a:r>
              <a:rPr lang="zh-CN" altLang="en-US" dirty="0"/>
              <a:t>蔡梓珩：该</a:t>
            </a:r>
            <a:r>
              <a:rPr lang="en-US" altLang="zh-CN" dirty="0"/>
              <a:t>ppt</a:t>
            </a:r>
            <a:r>
              <a:rPr lang="zh-CN" altLang="en-US" dirty="0"/>
              <a:t>、</a:t>
            </a:r>
            <a:r>
              <a:rPr lang="en-US" altLang="zh-CN" dirty="0"/>
              <a:t>Camera Roaming</a:t>
            </a:r>
            <a:r>
              <a:rPr lang="zh-CN" altLang="en-US" dirty="0"/>
              <a:t>、</a:t>
            </a:r>
            <a:r>
              <a:rPr lang="en-US" altLang="zh-CN" dirty="0"/>
              <a:t>Model import &amp; Mesh viewing</a:t>
            </a:r>
            <a:r>
              <a:rPr lang="zh-CN" altLang="en-US" dirty="0"/>
              <a:t>、最终文档、模型</a:t>
            </a:r>
            <a:endParaRPr lang="en-US" altLang="zh-CN" dirty="0"/>
          </a:p>
          <a:p>
            <a:r>
              <a:rPr lang="zh-CN" altLang="en-US" dirty="0"/>
              <a:t>汤万鹏：</a:t>
            </a:r>
            <a:r>
              <a:rPr lang="en-US" altLang="zh-CN" dirty="0"/>
              <a:t>Simple lighting and shading(</a:t>
            </a:r>
            <a:r>
              <a:rPr lang="en-US" altLang="zh-CN" dirty="0" err="1"/>
              <a:t>phong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Display Text</a:t>
            </a:r>
          </a:p>
          <a:p>
            <a:r>
              <a:rPr lang="zh-CN" altLang="en-US" dirty="0"/>
              <a:t>肖帅：</a:t>
            </a:r>
            <a:r>
              <a:rPr lang="en-US" altLang="zh-CN" dirty="0"/>
              <a:t>Shadow mapping</a:t>
            </a:r>
            <a:r>
              <a:rPr lang="zh-CN" altLang="en-US" dirty="0"/>
              <a:t>、</a:t>
            </a:r>
            <a:r>
              <a:rPr lang="en-US" altLang="zh-CN" dirty="0"/>
              <a:t>Stencil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85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81D2-235F-4FB2-A65C-1BA1EE2A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可能会用到的库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E8D0D-2F25-4282-9842-4A1CA441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</a:p>
          <a:p>
            <a:r>
              <a:rPr lang="en-US" altLang="zh-CN" dirty="0"/>
              <a:t>GLFW</a:t>
            </a:r>
          </a:p>
          <a:p>
            <a:r>
              <a:rPr lang="en-US" altLang="zh-CN" dirty="0"/>
              <a:t>GLAD</a:t>
            </a:r>
          </a:p>
          <a:p>
            <a:r>
              <a:rPr lang="en-US" altLang="zh-CN" dirty="0" err="1"/>
              <a:t>IMGui</a:t>
            </a:r>
            <a:endParaRPr lang="en-US" altLang="zh-CN" dirty="0"/>
          </a:p>
          <a:p>
            <a:r>
              <a:rPr lang="en-US" altLang="zh-CN" dirty="0" err="1"/>
              <a:t>stb_image.h</a:t>
            </a:r>
            <a:endParaRPr lang="en-US" altLang="zh-CN" dirty="0"/>
          </a:p>
          <a:p>
            <a:r>
              <a:rPr lang="en-US" altLang="zh-CN" dirty="0"/>
              <a:t>GLM</a:t>
            </a:r>
          </a:p>
          <a:p>
            <a:r>
              <a:rPr lang="en-US" altLang="zh-CN" dirty="0" err="1"/>
              <a:t>Assimp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  <a:r>
              <a:rPr lang="zh-CN" altLang="en-US" dirty="0" smtClean="0"/>
              <a:t>后续可能添加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8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E13C6-2E55-4535-B9C4-2D55E5DE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房间初步模型预览（</a:t>
            </a:r>
            <a:r>
              <a:rPr lang="en-US" altLang="zh-CN" dirty="0"/>
              <a:t>Blender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764" y="1359910"/>
            <a:ext cx="5339053" cy="51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13AF-4DF8-416C-8D5F-874D242C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EC9C4-E36E-40FA-B451-D39AB353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房间墙壁与天花板</a:t>
            </a:r>
            <a:endParaRPr lang="en-US" altLang="zh-CN" dirty="0"/>
          </a:p>
          <a:p>
            <a:r>
              <a:rPr lang="zh-CN" altLang="en-US" dirty="0"/>
              <a:t>房间灯光（阴影）</a:t>
            </a:r>
            <a:endParaRPr lang="en-US" altLang="zh-CN" dirty="0"/>
          </a:p>
          <a:p>
            <a:r>
              <a:rPr lang="zh-CN" altLang="en-US" dirty="0"/>
              <a:t>房间家具</a:t>
            </a:r>
            <a:endParaRPr lang="en-US" altLang="zh-CN" dirty="0"/>
          </a:p>
          <a:p>
            <a:r>
              <a:rPr lang="zh-CN" altLang="en-US" dirty="0"/>
              <a:t>人体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  <a:r>
              <a:rPr lang="zh-CN" altLang="en-US" dirty="0" smtClean="0"/>
              <a:t>后续可能添加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645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项目进度与安排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进度：</a:t>
            </a:r>
            <a:endParaRPr lang="en-US" altLang="zh-CN" dirty="0" smtClean="0"/>
          </a:p>
          <a:p>
            <a:r>
              <a:rPr lang="zh-CN" altLang="en-US" dirty="0" smtClean="0"/>
              <a:t>完成项目分工与项目方向确认</a:t>
            </a:r>
            <a:endParaRPr lang="en-US" altLang="zh-CN" dirty="0" smtClean="0"/>
          </a:p>
          <a:p>
            <a:r>
              <a:rPr lang="zh-CN" altLang="en-US" dirty="0" smtClean="0"/>
              <a:t>确认打算融入的知识点</a:t>
            </a:r>
            <a:endParaRPr lang="en-US" altLang="zh-CN" dirty="0" smtClean="0"/>
          </a:p>
          <a:p>
            <a:r>
              <a:rPr lang="zh-CN" altLang="en-US" dirty="0" smtClean="0"/>
              <a:t>确认项目安排方法</a:t>
            </a:r>
            <a:endParaRPr lang="en-US" altLang="zh-CN" dirty="0" smtClean="0"/>
          </a:p>
          <a:p>
            <a:r>
              <a:rPr lang="zh-CN" altLang="en-US" dirty="0" smtClean="0"/>
              <a:t>安排：</a:t>
            </a:r>
            <a:endParaRPr lang="en-US" altLang="zh-CN" dirty="0" smtClean="0"/>
          </a:p>
          <a:p>
            <a:r>
              <a:rPr lang="zh-CN" altLang="en-US" dirty="0" smtClean="0"/>
              <a:t>组长编排时间表，按教程进度在时间维度上按顺序分别完成各自的工作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托管代码，被安排任务的人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代码实现后</a:t>
            </a:r>
            <a:r>
              <a:rPr lang="en-US" altLang="zh-CN" dirty="0" smtClean="0"/>
              <a:t>PR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22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184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离子</vt:lpstr>
      <vt:lpstr>房间场景模拟</vt:lpstr>
      <vt:lpstr>涉及知识点</vt:lpstr>
      <vt:lpstr>小组分工</vt:lpstr>
      <vt:lpstr>可能会用到的库</vt:lpstr>
      <vt:lpstr>房间初步模型预览（Blender）</vt:lpstr>
      <vt:lpstr>场景元素</vt:lpstr>
      <vt:lpstr>项目进度与安排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房间场景模拟</dc:title>
  <dc:creator>蔡 梓珩</dc:creator>
  <cp:lastModifiedBy>蔡 梓珩</cp:lastModifiedBy>
  <cp:revision>5</cp:revision>
  <dcterms:created xsi:type="dcterms:W3CDTF">2019-05-10T07:18:58Z</dcterms:created>
  <dcterms:modified xsi:type="dcterms:W3CDTF">2019-05-11T05:57:23Z</dcterms:modified>
</cp:coreProperties>
</file>