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B8CE9-27EA-489D-B40A-6A3E27361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1496484"/>
            <a:ext cx="4286250" cy="3183467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48815D-D9FC-4D46-B706-D251FE1A5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4802718"/>
            <a:ext cx="4286250" cy="2207683"/>
          </a:xfrm>
        </p:spPr>
        <p:txBody>
          <a:bodyPr/>
          <a:lstStyle>
            <a:lvl1pPr marL="0" indent="0" algn="ctr">
              <a:buNone/>
              <a:defRPr sz="1013"/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D9CCA-0266-4331-8A44-6AF2FF74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769B-B7DC-4424-9DB8-C9E5D773D286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0ACFE-CA70-4FB7-BAE6-2CF6A563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40E6AE-5ADF-4005-AA73-6317C83A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DE6-C7B9-4D4A-985F-3E1D86896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6B65A-CDC7-45FA-BF9B-862615E4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40E6BD-A80F-438B-9C62-57C7F8C3E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1E384-B400-4A62-8F6D-76F2CACB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769B-B7DC-4424-9DB8-C9E5D773D286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E7607-BC31-4FA2-804B-571D5151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71D93-10B7-4A70-A489-D07EEB40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DE6-C7B9-4D4A-985F-3E1D86896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6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43D69B-4CB3-4428-AAC5-7C219A4A7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089797" y="486833"/>
            <a:ext cx="1232297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297C91-49BB-4D17-80BE-7F856A82F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2906" y="486833"/>
            <a:ext cx="3625453" cy="77491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E8D3A1-7D48-4742-A6E0-BC12F37E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769B-B7DC-4424-9DB8-C9E5D773D286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250E0-42BC-434B-861A-486CA0CA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D57985-847D-428F-B2E5-E4F8E82A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DE6-C7B9-4D4A-985F-3E1D86896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63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02625-2017-4BFE-B5CF-2EDD7CCF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Ctr="1">
            <a:norm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4EADA-77C7-4800-A80C-AB8277D74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ct val="0"/>
              </a:spcBef>
              <a:defRPr sz="3000"/>
            </a:lvl1pPr>
            <a:lvl2pPr algn="just">
              <a:lnSpc>
                <a:spcPct val="100000"/>
              </a:lnSpc>
              <a:spcBef>
                <a:spcPct val="0"/>
              </a:spcBef>
              <a:defRPr sz="3000"/>
            </a:lvl2pPr>
            <a:lvl3pPr algn="just">
              <a:lnSpc>
                <a:spcPct val="100000"/>
              </a:lnSpc>
              <a:spcBef>
                <a:spcPct val="0"/>
              </a:spcBef>
              <a:defRPr sz="3000"/>
            </a:lvl3pPr>
            <a:lvl4pPr algn="just">
              <a:lnSpc>
                <a:spcPct val="100000"/>
              </a:lnSpc>
              <a:spcBef>
                <a:spcPct val="0"/>
              </a:spcBef>
              <a:defRPr sz="3000"/>
            </a:lvl4pPr>
            <a:lvl5pPr algn="just">
              <a:lnSpc>
                <a:spcPct val="100000"/>
              </a:lnSpc>
              <a:spcBef>
                <a:spcPct val="0"/>
              </a:spcBef>
              <a:defRPr sz="3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9A9F0-B1D5-42A9-8B0F-AB7214C5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 algn="just">
              <a:defRPr sz="3000"/>
            </a:lvl1pPr>
          </a:lstStyle>
          <a:p>
            <a:fld id="{2D69769B-B7DC-4424-9DB8-C9E5D773D286}" type="datetimeFigureOut">
              <a:rPr lang="zh-CN" altLang="en-US" smtClean="0"/>
              <a:pPr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3241C-61BE-4452-B516-8BF6BCAC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 algn="just">
              <a:defRPr sz="3000"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49E71-82A0-4F14-8887-C8BEF44E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algn="just">
              <a:defRPr sz="3000"/>
            </a:lvl1pPr>
          </a:lstStyle>
          <a:p>
            <a:fld id="{6AC7BDE6-C7B9-4D4A-985F-3E1D868969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6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8CCC2-1EBF-46C1-B0CB-4C67B7A2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30" y="2279651"/>
            <a:ext cx="4929188" cy="3803649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FA858B-607B-4AA3-9E04-319B35EBC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930" y="6119285"/>
            <a:ext cx="4929188" cy="2000249"/>
          </a:xfr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190C6-6803-4BF6-9065-2E643461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769B-B7DC-4424-9DB8-C9E5D773D286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30A316-BBC5-47E5-A79D-343116A7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B0C5E-FE31-4428-B486-8D6B8532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DE6-C7B9-4D4A-985F-3E1D86896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6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D99B3-A054-4A0F-883A-FCE61693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3A65E-1CC6-4CC3-9D43-288B0AE77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907" y="2434167"/>
            <a:ext cx="2428875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9AADAE-C2F8-4296-B0F4-8FC72BC74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3219" y="2434167"/>
            <a:ext cx="2428875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2DC2B-C076-46FF-A0BF-C41EF423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769B-B7DC-4424-9DB8-C9E5D773D286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193713-DA72-4279-88FC-1387ECD1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658983-4BB1-44F9-8D36-28AEAC26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DE6-C7B9-4D4A-985F-3E1D86896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94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2791F-D294-4BD0-8759-3D2671393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486834"/>
            <a:ext cx="4929188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4E090C-7659-4478-9198-39F5717CE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651" y="2241551"/>
            <a:ext cx="2417713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B832CA-F83D-4DBF-9C33-A189B428A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51" y="3340101"/>
            <a:ext cx="2417713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6465A9-BD9B-44B6-A072-F3CCF2E8E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93220" y="2241551"/>
            <a:ext cx="2429619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67189B-7168-4BE3-BCC4-555DC9B30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93220" y="3340101"/>
            <a:ext cx="2429619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689872-BB31-46FA-9B55-6EBE7811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769B-B7DC-4424-9DB8-C9E5D773D286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D0108A-E582-4B77-BBC2-3746A83D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D41270-22B3-4569-BF85-9D013FFE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DE6-C7B9-4D4A-985F-3E1D86896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5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7B433-4618-4DF7-A686-5046F8E3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363D38-80BD-4CA5-BE42-8266C470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769B-B7DC-4424-9DB8-C9E5D773D286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623CAE-D261-4AD6-BA72-1599F570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217F78-E6D2-4C0A-A462-6BFBF08A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DE6-C7B9-4D4A-985F-3E1D86896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05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EF2BC9-B970-4DD0-A169-4129D38A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769B-B7DC-4424-9DB8-C9E5D773D286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13B1D4-E59E-4FAC-9514-458D86F2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5998CB-F1D7-40F7-85ED-37BB10F8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DE6-C7B9-4D4A-985F-3E1D86896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77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7DEB8-E684-4909-BE4C-D286B298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6D1D6-193E-4D91-986E-04139FC5B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0C56A6-511E-4853-96C0-51A0517AE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1DBF50-8E38-48F8-B063-A8B55E17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769B-B7DC-4424-9DB8-C9E5D773D286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042D7D-7D37-4936-B496-FC7C7212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78EB49-D85D-4FD1-8837-BEE0BCFE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DE6-C7B9-4D4A-985F-3E1D86896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2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B9C64-CDC5-4BC4-974D-F833760E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4966B1-CE54-4194-950F-1556C356E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F66E3F-65ED-4B3A-AA54-957DEE31C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723C2C-34EB-4318-8ACF-202AA383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769B-B7DC-4424-9DB8-C9E5D773D286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ABE641-6704-454B-B3B6-4D857C3A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F203FC-87DE-43AA-87EA-29C4A395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DE6-C7B9-4D4A-985F-3E1D86896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52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8DC9D2-04F2-44D3-9A4A-E8BB54F4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7" y="486834"/>
            <a:ext cx="4929188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78AEE2-1C47-4856-8E58-823856DB1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07" y="2434167"/>
            <a:ext cx="4929188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69377-2BE0-416C-A327-8FA4CEFA0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2907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9769B-B7DC-4424-9DB8-C9E5D773D286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76E0F5-C1AB-4154-8565-4381F8A4E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93094" y="8475135"/>
            <a:ext cx="192881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D0382-B890-4B81-A96F-496117565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6219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7BDE6-C7B9-4D4A-985F-3E1D86896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69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15EE2-7E13-407E-9DB3-ACB5A0FD1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文件</a:t>
            </a:r>
            <a:r>
              <a:rPr lang="en-US" altLang="zh-CN" sz="4800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编程 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25AFA5-8E85-4A19-AAEE-27E3A7A5E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6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326341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18A2C-4724-48A3-BFE6-8506E801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</a:t>
            </a:r>
            <a:r>
              <a:rPr lang="en-US" altLang="zh-CN" dirty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dirty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简答题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20E9D-C2BC-47D3-9C3A-DE9167311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描述利用</a:t>
            </a:r>
            <a:r>
              <a:rPr lang="en-US" altLang="zh-CN" sz="28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fcntl</a:t>
            </a: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（以</a:t>
            </a:r>
            <a:r>
              <a:rPr lang="en-US" altLang="zh-CN" sz="28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lock_set</a:t>
            </a: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（）函数为例）加解、锁的过程。</a:t>
            </a:r>
            <a:endParaRPr lang="en-US" altLang="zh-CN" sz="28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根据自己的理解描述</a:t>
            </a: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select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（）、</a:t>
            </a: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poll()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及</a:t>
            </a:r>
            <a:r>
              <a:rPr lang="en-US" altLang="zh-CN" sz="28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epoll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（）三个函数的异同点。</a:t>
            </a:r>
          </a:p>
        </p:txBody>
      </p:sp>
    </p:spTree>
    <p:extLst>
      <p:ext uri="{BB962C8B-B14F-4D97-AF65-F5344CB8AC3E}">
        <p14:creationId xmlns:p14="http://schemas.microsoft.com/office/powerpoint/2010/main" val="428235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2939E-8AFE-4776-AF41-9F62ADE3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</a:t>
            </a:r>
            <a:r>
              <a:rPr lang="en-US" altLang="zh-CN" dirty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dirty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简答题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2AC07-CFD6-45DE-B8BC-07C7E9842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07" y="2434167"/>
            <a:ext cx="4929188" cy="83657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视频最后提出的三个问题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21C0C00-304A-4556-85C2-25C9C83D2A80}"/>
              </a:ext>
            </a:extLst>
          </p:cNvPr>
          <p:cNvSpPr txBox="1">
            <a:spLocks/>
          </p:cNvSpPr>
          <p:nvPr/>
        </p:nvSpPr>
        <p:spPr>
          <a:xfrm>
            <a:off x="392906" y="4226496"/>
            <a:ext cx="4929188" cy="176741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 defTabSz="38576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en-US" altLang="zh-CN" dirty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dirty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扩展题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09F8BC8-E7E6-443D-A1CB-08D23A8B5966}"/>
              </a:ext>
            </a:extLst>
          </p:cNvPr>
          <p:cNvSpPr txBox="1">
            <a:spLocks/>
          </p:cNvSpPr>
          <p:nvPr/>
        </p:nvSpPr>
        <p:spPr>
          <a:xfrm>
            <a:off x="392906" y="6113100"/>
            <a:ext cx="4929188" cy="8365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96441" indent="-96441" algn="just" defTabSz="385763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9322" indent="-96441" algn="just" defTabSz="385763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2204" indent="-96441" algn="just" defTabSz="385763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5085" indent="-96441" algn="just" defTabSz="385763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7966" indent="-96441" algn="just" defTabSz="385763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 err="1">
                <a:effectLst/>
              </a:rPr>
              <a:t>Epoll</a:t>
            </a:r>
            <a:r>
              <a:rPr lang="zh-CN" altLang="en-US" dirty="0">
                <a:effectLst/>
              </a:rPr>
              <a:t>（）是否使用用户态和内核态共享内存，请分析说明。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37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88</Words>
  <Application>Microsoft Office PowerPoint</Application>
  <PresentationFormat>全屏显示(16:10)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隶书</vt:lpstr>
      <vt:lpstr>Arial</vt:lpstr>
      <vt:lpstr>Times New Roman</vt:lpstr>
      <vt:lpstr>Office 主题​​</vt:lpstr>
      <vt:lpstr>文件I/O编程 </vt:lpstr>
      <vt:lpstr>一.简答题</vt:lpstr>
      <vt:lpstr>一.简答题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shelei li</dc:creator>
  <cp:lastModifiedBy>shelei li</cp:lastModifiedBy>
  <cp:revision>3</cp:revision>
  <dcterms:created xsi:type="dcterms:W3CDTF">2020-03-30T07:03:53Z</dcterms:created>
  <dcterms:modified xsi:type="dcterms:W3CDTF">2020-03-30T07:13:55Z</dcterms:modified>
</cp:coreProperties>
</file>