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FC4DA-29C1-47ED-80A1-D088099FA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0A403-D82C-477D-B79B-B4B335A30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14DEA-1ED2-44E0-937A-6AA311A3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1A97-9B58-41CA-8090-A465D71EC16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971DC-2825-4515-8A5E-69B650BE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90F3-7A1D-4496-AB8C-2B276384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3F48-B3C1-42C4-9870-9F63ADE4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0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7915A-8936-4A79-BEFB-2E08B25F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3C5B54-A315-41F9-A243-F1B13953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98311-22AD-4D18-B103-3F329960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1A97-9B58-41CA-8090-A465D71EC16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8AAD6-14EF-4F27-8F77-A18C4DB2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447F1-FFEB-40E7-BC23-A88FAF1D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3F48-B3C1-42C4-9870-9F63ADE4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1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DA8EE1-FFB2-4363-BC6C-2931DB91B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37A6E-A780-4B14-8995-F2635C171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79008-401A-4E19-BF0F-7D3B2C2E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1A97-9B58-41CA-8090-A465D71EC16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2EED5-5B03-43AD-B1B2-D229E96F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D95CC-4F20-4569-95AE-72191924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3F48-B3C1-42C4-9870-9F63ADE4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CDF49-DC20-48E0-A603-EBFDC634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Ctr="1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3704B-DE1B-4371-B689-37DE656D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ct val="0"/>
              </a:spcBef>
              <a:defRPr sz="3000"/>
            </a:lvl1pPr>
            <a:lvl2pPr algn="just">
              <a:lnSpc>
                <a:spcPct val="100000"/>
              </a:lnSpc>
              <a:spcBef>
                <a:spcPct val="0"/>
              </a:spcBef>
              <a:defRPr sz="3000"/>
            </a:lvl2pPr>
            <a:lvl3pPr algn="just">
              <a:lnSpc>
                <a:spcPct val="100000"/>
              </a:lnSpc>
              <a:spcBef>
                <a:spcPct val="0"/>
              </a:spcBef>
              <a:defRPr sz="3000"/>
            </a:lvl3pPr>
            <a:lvl4pPr algn="just">
              <a:lnSpc>
                <a:spcPct val="100000"/>
              </a:lnSpc>
              <a:spcBef>
                <a:spcPct val="0"/>
              </a:spcBef>
              <a:defRPr sz="3000"/>
            </a:lvl4pPr>
            <a:lvl5pPr algn="just">
              <a:lnSpc>
                <a:spcPct val="100000"/>
              </a:lnSpc>
              <a:spcBef>
                <a:spcPct val="0"/>
              </a:spcBef>
              <a:defRPr sz="3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1BAA7-3B8F-4F7A-A2AE-2D85F1AB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59871A97-9B58-41CA-8090-A465D71EC162}" type="datetimeFigureOut">
              <a:rPr lang="zh-CN" altLang="en-US" smtClean="0"/>
              <a:pPr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F8AC5-4997-4422-BEE3-7B6AA953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51ADB-AAB0-4986-B9E8-4B3F9CF1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9FAD3F48-B3C1-42C4-9870-9F63ADE411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0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226EA-61A9-42BF-A4AB-7F8456A1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0D9F8-60DE-4CA8-BC14-B983A257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A833-707F-4740-841F-F6D4A6F2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1A97-9B58-41CA-8090-A465D71EC16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2132F-4AC3-4F11-BE09-B421AEAC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8625E-FB91-4F9D-9C9C-12026F10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3F48-B3C1-42C4-9870-9F63ADE4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8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6A11A-FABE-4960-97BF-DA8A5AD9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65005-CDF2-4821-A273-EC7D4B129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4EA612-F962-489D-9044-9A7A2823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76257-06C8-4ACB-84AE-7D0FF3C9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1A97-9B58-41CA-8090-A465D71EC16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56B3C-32C6-4386-948C-4578FAAD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D5E1E-AAF7-4338-B865-EF7AFA1E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3F48-B3C1-42C4-9870-9F63ADE4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0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FF272-4288-47EB-9498-C309F726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F95C1-407F-414D-977A-28F5EFA8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097F0-676A-49BC-8B72-0B7A766ED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0E1CBC-689C-4E96-9209-6B4F2B864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4FD3DE-8F89-4C64-8523-C250BC787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150406-3AAE-40B5-BB33-E81EE54A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1A97-9B58-41CA-8090-A465D71EC16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630461-BD47-46CF-BBBB-728F1E98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9AE1C2-1C1C-481C-8636-8FDB54A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3F48-B3C1-42C4-9870-9F63ADE4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F644D-7ED5-401B-8B4F-5981937C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CD5CB2-1A32-497D-A80D-7E8D45BB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1A97-9B58-41CA-8090-A465D71EC16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987922-0B95-489B-8EC3-C1AD61A9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E9FA9-DF2D-4F77-BFD7-743332FB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3F48-B3C1-42C4-9870-9F63ADE4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4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4A3158-D0D7-4FC0-88ED-8007742C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1A97-9B58-41CA-8090-A465D71EC16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75B9E-6C27-44DE-9D71-7B684FA3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0AF4F3-972B-4040-98F8-F45D1628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3F48-B3C1-42C4-9870-9F63ADE4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1B82F-A035-4CFD-9D52-6E362928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A7D83-8656-4A21-9715-07756C57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EA85C0-2E05-4E8F-BEB5-14EF2ABE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80D53-6939-4F99-958C-5E13D910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1A97-9B58-41CA-8090-A465D71EC16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27CA1-FCCF-40D5-8114-7A956E15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33F3E-FF56-4D58-971A-3283BFC5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3F48-B3C1-42C4-9870-9F63ADE4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10F98-D5B6-4598-AD50-F614BDA7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CD2E69-7E70-49B0-A3B5-77D8FF6D9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8EB730-0468-40A2-BF95-798CD149B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DC30C-9B1F-4D42-96B9-85636FE1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1A97-9B58-41CA-8090-A465D71EC16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C9BF3-1705-448E-8C7C-11C16083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AA551-C45E-4D49-BA01-C78D87F4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3F48-B3C1-42C4-9870-9F63ADE4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9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E8F9D-1069-4CFA-BF8C-6662DF42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BA055B-FDD1-40B8-8316-FACB595B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D7AEB-5F48-4284-A16A-165EB90D2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1A97-9B58-41CA-8090-A465D71EC16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FBF8C-B608-4B86-88D7-5E168FB9E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E590A-F002-46EB-B6A7-ED4B0E170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3F48-B3C1-42C4-9870-9F63ADE41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ooc.com/article/29077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9CD75-DC11-4B29-9D70-47FA2E610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漫谈</a:t>
            </a:r>
            <a:b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五种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IO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sz="4800" dirty="0">
              <a:solidFill>
                <a:srgbClr val="C0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B3548-AEFA-48D4-8D35-588D02B75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6893169"/>
            <a:ext cx="4286250" cy="1371601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 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模型如何演进及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 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多路复用是什么？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hlinkClick r:id="rId2"/>
              </a:rPr>
              <a:t>http://www.imooc.com/article/290770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564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28B20-0D77-485A-A5EC-C024CF32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5" y="197757"/>
            <a:ext cx="4929188" cy="1767417"/>
          </a:xfrm>
        </p:spPr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IO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多路复用的原因</a:t>
            </a:r>
            <a:b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multiplexing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22A86-7FF1-42E3-A69C-48D0A9C0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5" y="1965174"/>
            <a:ext cx="4929188" cy="48224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如果一个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流进来，我们就开启一个进程处理这个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流。那么假设现在有一百万个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流进来，那我们就需要开启一百万个进程一一对应处理这些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流（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这就是传统意义下的</a:t>
            </a:r>
            <a:r>
              <a:rPr lang="zh-CN" altLang="en-US" sz="20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多进程并发处理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）。思考一下，一百万个进程，你的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占有率会多高，这个实现方式极其的不合理。所以人们提出了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多路复用这个模型，</a:t>
            </a:r>
            <a:r>
              <a:rPr lang="zh-CN" altLang="en-US" sz="20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一个线程，通过记录</a:t>
            </a:r>
            <a:r>
              <a:rPr lang="en-US" altLang="zh-CN" sz="20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流的状态来同时管理多个</a:t>
            </a:r>
            <a:r>
              <a:rPr lang="en-US" altLang="zh-CN" sz="20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，可以提高服务器的吞吐能力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EAAFF0-4072-48C7-A965-8CA3AAC68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5" y="6787592"/>
            <a:ext cx="4929188" cy="18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0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7F3E2C7-86AA-4C99-AAFB-AED59D8DB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2906" y="2063240"/>
            <a:ext cx="4929188" cy="225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1C1F21"/>
                </a:solidFill>
                <a:effectLst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这里的 I/O 通常指网络 I/O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C1F21"/>
                </a:solidFill>
                <a:effectLst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，多路指多个 Socket 链接，复用指操作系统进行运算调度的最小单位线程。整体意思也就是多个网络 I/O 复用一个或少量的线程来处理 Socket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4A004-629B-46B4-A432-F20C5106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阻塞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6E0ED-CB1F-4E90-856B-9A060E98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     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老李去火车站买票，排队三天买到一张退票。</a:t>
            </a:r>
            <a:b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耗费：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在车站吃喝拉撒睡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天，其他事一件没干。</a:t>
            </a:r>
          </a:p>
        </p:txBody>
      </p:sp>
    </p:spTree>
    <p:extLst>
      <p:ext uri="{BB962C8B-B14F-4D97-AF65-F5344CB8AC3E}">
        <p14:creationId xmlns:p14="http://schemas.microsoft.com/office/powerpoint/2010/main" val="237479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B3BF4-6F69-4059-936C-D9891F16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非阻塞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D4A9F-8286-4691-82C3-9EE62DB3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2434167"/>
            <a:ext cx="4800416" cy="58017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老李去火车站买票，隔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小时去火车站问有没有退票，三天后买到一张票。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耗费：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往返车站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次，路上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小时，其他时间做了好多事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13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D2AEA-167C-4620-9DBD-97B3AA4C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复用模型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C6E8C-7A87-47F9-A835-B472B2BA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7" y="2254251"/>
            <a:ext cx="4929188" cy="5801784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1.select/poll</a:t>
            </a:r>
            <a:b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老李去火车站买票，委托黄牛，然后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每隔</a:t>
            </a:r>
            <a:r>
              <a:rPr lang="en-US" altLang="zh-CN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小时电话黄牛询问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，黄牛三天内买到票，然后老李去火车站交钱领票。</a:t>
            </a:r>
            <a:b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r>
              <a:rPr lang="zh-CN" altLang="en-US" sz="3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耗费：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打电话</a:t>
            </a:r>
            <a:b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2.epoll</a:t>
            </a:r>
            <a:b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老李去火车站买票，委托黄牛，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黄牛买到后即通知老李去领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，然后老李去火车站交钱领票。</a:t>
            </a:r>
            <a:b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耗费：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无需打电话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5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C5720-763E-4504-810E-533A75C1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信号驱动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A6826-3B2B-4D31-B085-31BA8135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老李去火车站买票，</a:t>
            </a:r>
            <a:r>
              <a:rPr lang="zh-CN" altLang="en-US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给售票员留下电话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，有票后，售票员电话通知老李，然后老李去火车站交钱领票。</a:t>
            </a:r>
            <a:b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耗费：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无需打电话</a:t>
            </a:r>
          </a:p>
        </p:txBody>
      </p:sp>
    </p:spTree>
    <p:extLst>
      <p:ext uri="{BB962C8B-B14F-4D97-AF65-F5344CB8AC3E}">
        <p14:creationId xmlns:p14="http://schemas.microsoft.com/office/powerpoint/2010/main" val="146238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27D4A-02FF-4848-9976-557773BC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异步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2EF33-5C25-4887-B001-1B50CE6C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老李去火车站买票，给售票员留下电话，有票后，售票员电话通知老李并快递送票上门。</a:t>
            </a: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耗费：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无需打电话</a:t>
            </a:r>
          </a:p>
        </p:txBody>
      </p:sp>
    </p:spTree>
    <p:extLst>
      <p:ext uri="{BB962C8B-B14F-4D97-AF65-F5344CB8AC3E}">
        <p14:creationId xmlns:p14="http://schemas.microsoft.com/office/powerpoint/2010/main" val="13865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465</Words>
  <Application>Microsoft Office PowerPoint</Application>
  <PresentationFormat>全屏显示(16:10)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隶书</vt:lpstr>
      <vt:lpstr>Arial</vt:lpstr>
      <vt:lpstr>Times New Roman</vt:lpstr>
      <vt:lpstr>Office 主题​​</vt:lpstr>
      <vt:lpstr>漫谈 五种IO模型</vt:lpstr>
      <vt:lpstr>IO多路复用的原因 I/O multiplexing</vt:lpstr>
      <vt:lpstr>PowerPoint 演示文稿</vt:lpstr>
      <vt:lpstr>阻塞I/O模型</vt:lpstr>
      <vt:lpstr>非阻塞I/O模型</vt:lpstr>
      <vt:lpstr>I/O复用模型</vt:lpstr>
      <vt:lpstr>信号驱动I/O模型</vt:lpstr>
      <vt:lpstr>异步I/O模型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漫谈 五种IO模型</dc:title>
  <dc:creator>shelei li</dc:creator>
  <cp:lastModifiedBy>shelei li</cp:lastModifiedBy>
  <cp:revision>6</cp:revision>
  <dcterms:created xsi:type="dcterms:W3CDTF">2020-03-15T07:34:12Z</dcterms:created>
  <dcterms:modified xsi:type="dcterms:W3CDTF">2020-03-16T00:02:44Z</dcterms:modified>
</cp:coreProperties>
</file>