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2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C953-FB34-47A5-BE80-FE7BB63A7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20073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6B675-EA1C-4B46-B1E3-BB3791F3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2749-5F56-4F31-9052-AF758DCD5DD2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60CB4-8F29-4760-8CE8-B913A85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5F5A5-BB2D-437A-99F4-85C3411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6B6B-0CC7-45E4-81BC-8729706AD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6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66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tmp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3746-3E0E-4006-B94C-236F7EB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常用命令</a:t>
            </a:r>
            <a:r>
              <a:rPr lang="en-US" altLang="zh-CN" dirty="0"/>
              <a:t>—</a:t>
            </a:r>
            <a:r>
              <a:rPr lang="zh-CN" altLang="en-US" dirty="0"/>
              <a:t>操作题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11D73-1C3F-43DA-B2DC-0A024A1A21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BB0A2-9FE4-4A4F-A874-4F37BCFFD976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BE62E1C-0762-4430-9019-E1C96185EE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634998"/>
            <a:ext cx="4572000" cy="7112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作业：</a:t>
            </a:r>
            <a:endParaRPr lang="en-US" altLang="zh-CN" sz="2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/home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目录下，创建两个目录（自己随意命名），进入第一个创建的目录，在此目录下创建两个文件（自己随意命名），以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长格式显示目录下的内容列表，复指两个文件到第二个目录，并进行重命名，然后回到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/home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目录，用一条命令删除自己创建的两个目录及目录下的所有内容。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（将以上操作过程记录成一份学号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姓名命名的文档中提交）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282A9A-2405-4631-9755-98353B42B3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781050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C4919B-323B-4339-BE70-8CAF9A7D2D8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1C02AFB-AADE-4C76-8DD9-A681044F74A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AF78C72B-ED19-45FE-B2E3-88F36095E65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7CB6D90-4106-4481-A537-0B78BE3E0A3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2A09A11-E824-4858-83AC-2EF478D9BCA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4901091-A2FB-4A58-9B96-904A3C19878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43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全屏显示(16:10)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Linux常用命令—操作题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Linux常用命令—操作题</dc:title>
  <dc:creator>shelei li</dc:creator>
  <cp:lastModifiedBy>shelei li</cp:lastModifiedBy>
  <cp:revision>4</cp:revision>
  <dcterms:created xsi:type="dcterms:W3CDTF">2020-02-15T05:28:35Z</dcterms:created>
  <dcterms:modified xsi:type="dcterms:W3CDTF">2020-02-24T06:54:55Z</dcterms:modified>
</cp:coreProperties>
</file>