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sTKz47ZMIBE9AyVVjWhA89YTy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bd69ef48ee_0_209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g2bd69ef48ee_0_209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g2bd69ef48ee_0_209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g2bd69ef48ee_0_20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bd69ef48ee_0_254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2bd69ef48ee_0_254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g2bd69ef48ee_0_2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d69ef48ee_0_25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d69ef48ee_0_2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2" name="Google Shape;62;g2bd69ef48ee_0_26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g2bd69ef48ee_0_26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2bd69ef48ee_0_26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2bd69ef48ee_0_2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d69ef48ee_0_266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8" name="Google Shape;68;g2bd69ef48ee_0_266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Char char="■"/>
              <a:defRPr sz="2000"/>
            </a:lvl9pPr>
          </a:lstStyle>
          <a:p/>
        </p:txBody>
      </p:sp>
      <p:sp>
        <p:nvSpPr>
          <p:cNvPr id="69" name="Google Shape;69;g2bd69ef48ee_0_266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g2bd69ef48ee_0_26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2bd69ef48ee_0_26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2bd69ef48ee_0_26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bd69ef48ee_0_214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g2bd69ef48ee_0_214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g2bd69ef48ee_0_214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g2bd69ef48ee_0_2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bd69ef48ee_0_219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2bd69ef48ee_0_219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g2bd69ef48ee_0_219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g2bd69ef48ee_0_219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g2bd69ef48ee_0_219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5" name="Google Shape;25;g2bd69ef48ee_0_2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bd69ef48ee_0_22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g2bd69ef48ee_0_226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g2bd69ef48ee_0_226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2bd69ef48ee_0_226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1" name="Google Shape;31;g2bd69ef48ee_0_2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bd69ef48ee_0_232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2bd69ef48ee_0_232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2bd69ef48ee_0_2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bd69ef48ee_0_236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2bd69ef48ee_0_236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2bd69ef48ee_0_236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g2bd69ef48ee_0_2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bd69ef48ee_0_241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g2bd69ef48ee_0_2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bd69ef48ee_0_24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2bd69ef48ee_0_244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2bd69ef48ee_0_244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g2bd69ef48ee_0_244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9" name="Google Shape;49;g2bd69ef48ee_0_24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d69ef48ee_0_250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2bd69ef48ee_0_250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g2bd69ef48ee_0_2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bd69ef48ee_0_20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g2bd69ef48ee_0_20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2bd69ef48ee_0_20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aTY8SUcoZYw" TargetMode="External"/><Relationship Id="rId4" Type="http://schemas.openxmlformats.org/officeDocument/2006/relationships/image" Target="../media/image4.jpg"/><Relationship Id="rId5" Type="http://schemas.openxmlformats.org/officeDocument/2006/relationships/hyperlink" Target="http://www.youtube.com/watch?v=QKegY_ECRJE" TargetMode="External"/><Relationship Id="rId6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Relationship Id="rId4" Type="http://schemas.openxmlformats.org/officeDocument/2006/relationships/hyperlink" Target="http://www.youtube.com/watch?v=3Ci9yVNDhtA" TargetMode="External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e-alpha.mels.ai/" TargetMode="External"/><Relationship Id="rId4" Type="http://schemas.openxmlformats.org/officeDocument/2006/relationships/hyperlink" Target="https://www.youtube.com/watch?v=HQ1WEiMwV7Y&amp;t=1s" TargetMode="External"/><Relationship Id="rId5" Type="http://schemas.openxmlformats.org/officeDocument/2006/relationships/hyperlink" Target="https://github.com/CaiNowicki/Robot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Bipedal Walking Simulator</a:t>
            </a:r>
            <a:endParaRPr/>
          </a:p>
        </p:txBody>
      </p:sp>
      <p:sp>
        <p:nvSpPr>
          <p:cNvPr id="78" name="Google Shape;78;p1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Cai Nowicki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Bipedal Locomotion Basics</a:t>
            </a:r>
            <a:endParaRPr/>
          </a:p>
        </p:txBody>
      </p:sp>
      <p:sp>
        <p:nvSpPr>
          <p:cNvPr id="84" name="Google Shape;84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Teaching a robot to walk is a non-trivial task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System requires actuators, motors, feedback sensors, and more to all work in concert with the gait modeler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Good feedback is vital to good balance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Control system must be able to take in environmental factors, feedback from sensors, position of actuators, etc. and determine appropriate gait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At this point, CGI robots and actual robotic locomotion are about equal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Simulating walking in a computer is necessary for a physical robot to work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Physical components are as responsive as the simulated versions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Future of robotic locomotion is in gait modeling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Locomotion and Reinforcement Learning</a:t>
            </a:r>
            <a:endParaRPr/>
          </a:p>
        </p:txBody>
      </p:sp>
      <p:sp>
        <p:nvSpPr>
          <p:cNvPr id="90" name="Google Shape;9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Designers using AI and Deep Reinforcement Learning to train simulated locomotion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Often seen in video games and CGI, not just robotics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Reinforcement learning models now often start with untrained walker and a set of rewards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Rewards means the model earns “points” for e.g. moving forward and loses them for falling over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Rule sets can be complex (AI Warehouse) or simple (Mel, BipedalWalker)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Mel.AI</a:t>
            </a:r>
            <a:endParaRPr/>
          </a:p>
        </p:txBody>
      </p:sp>
      <p:sp>
        <p:nvSpPr>
          <p:cNvPr id="96" name="Google Shape;96;p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/>
              <a:t>Impressive piece of software but not quite ready for primetime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/>
              <a:t>Will be interesting to see where this project goes in the future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/>
              <a:t>Reinforcement learning starts from zero every time a new “Mel” is trained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Difficult to use for bipedal walking because it is a generalized locomotion simulator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-US"/>
              <a:t>T</a:t>
            </a:r>
            <a:r>
              <a:rPr lang="en-US"/>
              <a:t>he model currently rewards forward motion, and has no ability to adjust for things like keeping upright or prioritizing certain limbs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US"/>
              <a:t>Reward tuning is coming soon!</a:t>
            </a:r>
            <a:endParaRPr/>
          </a:p>
        </p:txBody>
      </p:sp>
      <p:pic>
        <p:nvPicPr>
          <p:cNvPr descr="In this video I demonstrate the Mels.AI build environment and the first part of training." id="97" name="Google Shape;97;p4" title="Mels.AI Pre-Alpha Build Environmen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4400" y="797500"/>
            <a:ext cx="5429850" cy="305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 this video I demonstrate the Mels.AI playground for a bipedal robot. This is the pre-alpha version of the software. In the video, I mention that currently you can't tune the rewards/reinforcement options. However, the dev team has announced that this feature will be in their next update coming in about a week! &#10;This Mel is available at https://a1e4745.mels.ai/play?m=4581E3721BCB" id="98" name="Google Shape;98;p4" title="Mels.AI Pre-Alpha Reinforcement Learning Playground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4400" y="4058250"/>
            <a:ext cx="5742425" cy="28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BipedalWalker from Gymnasium</a:t>
            </a:r>
            <a:endParaRPr/>
          </a:p>
        </p:txBody>
      </p:sp>
      <p:sp>
        <p:nvSpPr>
          <p:cNvPr id="104" name="Google Shape;104;p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27051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Toy environment from the Gymnasium library in Python; score 300 points to “win”</a:t>
            </a:r>
            <a:endParaRPr/>
          </a:p>
          <a:p>
            <a:pPr indent="-27051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Simple walker demonstrates how complex locomotion is</a:t>
            </a:r>
            <a:endParaRPr/>
          </a:p>
          <a:p>
            <a:pPr indent="-272415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24 variable observation space</a:t>
            </a:r>
            <a:endParaRPr/>
          </a:p>
          <a:p>
            <a:pPr indent="-27051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Code does NOT include any information about terrain</a:t>
            </a:r>
            <a:endParaRPr/>
          </a:p>
          <a:p>
            <a:pPr indent="-272415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Model gains all environmental info from it’s “lidar” system</a:t>
            </a:r>
            <a:endParaRPr/>
          </a:p>
          <a:p>
            <a:pPr indent="-27051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Used ElegantRL library’s Proximal Policy Optimization algorithm as base</a:t>
            </a:r>
            <a:endParaRPr/>
          </a:p>
          <a:p>
            <a:pPr indent="-272415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For hardcore mode, added in additional rules that punish the walker for remaining still too long</a:t>
            </a:r>
            <a:endParaRPr/>
          </a:p>
          <a:p>
            <a:pPr indent="-27051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Successful walker at 1 mil training steps for regular</a:t>
            </a:r>
            <a:endParaRPr/>
          </a:p>
          <a:p>
            <a:pPr indent="-27051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Hardcore mode functional at 40 mil training steps but does not “win”</a:t>
            </a:r>
            <a:endParaRPr/>
          </a:p>
          <a:p>
            <a:pPr indent="-68897" lvl="1" marL="4572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ct val="100000"/>
              <a:buChar char="•"/>
            </a:pPr>
            <a:r>
              <a:rPr lang="en-US"/>
              <a:t>Best score actually came from 10 mil training steps</a:t>
            </a:r>
            <a:endParaRPr/>
          </a:p>
        </p:txBody>
      </p:sp>
      <p:pic>
        <p:nvPicPr>
          <p:cNvPr id="105" name="Google Shape;10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1625" y="600675"/>
            <a:ext cx="4184700" cy="278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 this video I demonstrate training a RL algorithm in the BipedalWalker-v3 environment in the Gymnasium library. This library uses Pygame for graphical display. My walker was trained using a slightly modified version of ElegantRL's Proximal Policy Optimization agent. The walker was trained for about 10 million steps to produce these results - further training did not produce any benefit, as the algorithm clearly plateaus early on." id="106" name="Google Shape;106;p5" title="Bipedal Walking Simulation - Gymnasium BipedalWalker-v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1625" y="3710400"/>
            <a:ext cx="3837500" cy="21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Sources</a:t>
            </a:r>
            <a:endParaRPr/>
          </a:p>
        </p:txBody>
      </p:sp>
      <p:sp>
        <p:nvSpPr>
          <p:cNvPr id="112" name="Google Shape;112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Tokarev, K. (2019, September 9).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AI locomotion learning in complex environments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. https://80.lv/articles/ai-locomotion-learning-in-complex-environments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Xie, Y., Liang, B., Xie, A., &amp; Zhang, D. (2020). A review: Robust locomotion for biped humanoid robots.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Journal of Physics: Conference Series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1487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(1), 012048. https://doi.org/10.1088/1742-6596/1487/1/012048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Mels Pre-Alpha Access. (n.d.). Pre-Alpha.mels.ai. Retrieved February 25, 2024, from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https://pre-alpha.mels.ai/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Nowicki, C. G., Vijay, &amp; Rust. (2024, February). Mels.AI Discord Channel. personal. 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Corridor Crew. (2021, September 19). Boston Dynamics Robots Can’t be faked - vfx artists explain why. YouTube.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https://www.youtube.com/watch?v=HQ1WEiMwV7Y&amp;t=1s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AI Warehouse. (n.d.). Youtube Channel - AI Warehouse. YouTube. https://www.youtube.com/@aiwarehouse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GitHub Repo: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CaiNowicki/Robotics: Coursework for UAT Robotics class (github.com)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2024-02-22T17:05:26Z</dcterms:created>
  <dc:creator>Nowicki, Cai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6d3acc8f-7513-4d52-87f6-3342d46abee6</vt:lpwstr>
  </property>
  <property fmtid="{D5CDD505-2E9C-101B-9397-08002B2CF9AE}" pid="3" name="Classification">
    <vt:lpwstr>Unclassified</vt:lpwstr>
  </property>
</Properties>
</file>