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7" r:id="rId4"/>
    <p:sldId id="268" r:id="rId5"/>
    <p:sldId id="264" r:id="rId6"/>
    <p:sldId id="261" r:id="rId7"/>
    <p:sldId id="258" r:id="rId8"/>
    <p:sldId id="260" r:id="rId9"/>
    <p:sldId id="266" r:id="rId10"/>
    <p:sldId id="271"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90"/>
  </p:normalViewPr>
  <p:slideViewPr>
    <p:cSldViewPr snapToGrid="0" snapToObjects="1">
      <p:cViewPr varScale="1">
        <p:scale>
          <a:sx n="95" d="100"/>
          <a:sy n="95" d="100"/>
        </p:scale>
        <p:origin x="5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329EF-5D88-B944-9387-4892CD7EE31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2389D5D-972B-8F41-9E18-6D87A33A86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428F507-9691-5E41-AFE6-0654F1E0AB5A}"/>
              </a:ext>
            </a:extLst>
          </p:cNvPr>
          <p:cNvSpPr>
            <a:spLocks noGrp="1"/>
          </p:cNvSpPr>
          <p:nvPr>
            <p:ph type="dt" sz="half" idx="10"/>
          </p:nvPr>
        </p:nvSpPr>
        <p:spPr/>
        <p:txBody>
          <a:bodyPr/>
          <a:lstStyle/>
          <a:p>
            <a:fld id="{B9C7AF96-47B1-3949-95D5-9AE47B1086C8}" type="datetimeFigureOut">
              <a:rPr lang="en-US" smtClean="0"/>
              <a:t>10/21/21</a:t>
            </a:fld>
            <a:endParaRPr lang="en-US"/>
          </a:p>
        </p:txBody>
      </p:sp>
      <p:sp>
        <p:nvSpPr>
          <p:cNvPr id="5" name="Footer Placeholder 4">
            <a:extLst>
              <a:ext uri="{FF2B5EF4-FFF2-40B4-BE49-F238E27FC236}">
                <a16:creationId xmlns:a16="http://schemas.microsoft.com/office/drawing/2014/main" id="{44FAF925-63DC-6744-9E3A-6D8B802F5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2999F-CA17-E746-A8F3-90DE3EB90455}"/>
              </a:ext>
            </a:extLst>
          </p:cNvPr>
          <p:cNvSpPr>
            <a:spLocks noGrp="1"/>
          </p:cNvSpPr>
          <p:nvPr>
            <p:ph type="sldNum" sz="quarter" idx="12"/>
          </p:nvPr>
        </p:nvSpPr>
        <p:spPr/>
        <p:txBody>
          <a:bodyPr/>
          <a:lstStyle/>
          <a:p>
            <a:fld id="{F5805112-785F-5A47-85BE-B31E077FDCC7}" type="slidenum">
              <a:rPr lang="en-US" smtClean="0"/>
              <a:t>‹#›</a:t>
            </a:fld>
            <a:endParaRPr lang="en-US"/>
          </a:p>
        </p:txBody>
      </p:sp>
    </p:spTree>
    <p:extLst>
      <p:ext uri="{BB962C8B-B14F-4D97-AF65-F5344CB8AC3E}">
        <p14:creationId xmlns:p14="http://schemas.microsoft.com/office/powerpoint/2010/main" val="98876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C8C3-F04C-1E4D-AB0E-FAD89F37333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0CD9628-D944-B247-B9F8-2D43E949802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9A96D1-AA39-5949-8C13-D1517A191C23}"/>
              </a:ext>
            </a:extLst>
          </p:cNvPr>
          <p:cNvSpPr>
            <a:spLocks noGrp="1"/>
          </p:cNvSpPr>
          <p:nvPr>
            <p:ph type="dt" sz="half" idx="10"/>
          </p:nvPr>
        </p:nvSpPr>
        <p:spPr/>
        <p:txBody>
          <a:bodyPr/>
          <a:lstStyle/>
          <a:p>
            <a:fld id="{B9C7AF96-47B1-3949-95D5-9AE47B1086C8}" type="datetimeFigureOut">
              <a:rPr lang="en-US" smtClean="0"/>
              <a:t>10/21/21</a:t>
            </a:fld>
            <a:endParaRPr lang="en-US"/>
          </a:p>
        </p:txBody>
      </p:sp>
      <p:sp>
        <p:nvSpPr>
          <p:cNvPr id="5" name="Footer Placeholder 4">
            <a:extLst>
              <a:ext uri="{FF2B5EF4-FFF2-40B4-BE49-F238E27FC236}">
                <a16:creationId xmlns:a16="http://schemas.microsoft.com/office/drawing/2014/main" id="{2FE590B6-51AE-5C4F-B45F-20FC506E9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B62A1-0A93-A347-9668-42F7821D6B00}"/>
              </a:ext>
            </a:extLst>
          </p:cNvPr>
          <p:cNvSpPr>
            <a:spLocks noGrp="1"/>
          </p:cNvSpPr>
          <p:nvPr>
            <p:ph type="sldNum" sz="quarter" idx="12"/>
          </p:nvPr>
        </p:nvSpPr>
        <p:spPr/>
        <p:txBody>
          <a:bodyPr/>
          <a:lstStyle/>
          <a:p>
            <a:fld id="{F5805112-785F-5A47-85BE-B31E077FDCC7}" type="slidenum">
              <a:rPr lang="en-US" smtClean="0"/>
              <a:t>‹#›</a:t>
            </a:fld>
            <a:endParaRPr lang="en-US"/>
          </a:p>
        </p:txBody>
      </p:sp>
    </p:spTree>
    <p:extLst>
      <p:ext uri="{BB962C8B-B14F-4D97-AF65-F5344CB8AC3E}">
        <p14:creationId xmlns:p14="http://schemas.microsoft.com/office/powerpoint/2010/main" val="357107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71DB50-01D9-ED4F-8E96-9B60EE7E1A9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55AB842-680B-A246-BD46-7C7A5702F24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D7C844-7D0F-4B46-A552-7BFAA5E60E11}"/>
              </a:ext>
            </a:extLst>
          </p:cNvPr>
          <p:cNvSpPr>
            <a:spLocks noGrp="1"/>
          </p:cNvSpPr>
          <p:nvPr>
            <p:ph type="dt" sz="half" idx="10"/>
          </p:nvPr>
        </p:nvSpPr>
        <p:spPr/>
        <p:txBody>
          <a:bodyPr/>
          <a:lstStyle/>
          <a:p>
            <a:fld id="{B9C7AF96-47B1-3949-95D5-9AE47B1086C8}" type="datetimeFigureOut">
              <a:rPr lang="en-US" smtClean="0"/>
              <a:t>10/21/21</a:t>
            </a:fld>
            <a:endParaRPr lang="en-US"/>
          </a:p>
        </p:txBody>
      </p:sp>
      <p:sp>
        <p:nvSpPr>
          <p:cNvPr id="5" name="Footer Placeholder 4">
            <a:extLst>
              <a:ext uri="{FF2B5EF4-FFF2-40B4-BE49-F238E27FC236}">
                <a16:creationId xmlns:a16="http://schemas.microsoft.com/office/drawing/2014/main" id="{E8102327-127C-EF42-B596-1ABF32ABD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E9960-3ABE-0049-B31D-968E608A178E}"/>
              </a:ext>
            </a:extLst>
          </p:cNvPr>
          <p:cNvSpPr>
            <a:spLocks noGrp="1"/>
          </p:cNvSpPr>
          <p:nvPr>
            <p:ph type="sldNum" sz="quarter" idx="12"/>
          </p:nvPr>
        </p:nvSpPr>
        <p:spPr/>
        <p:txBody>
          <a:bodyPr/>
          <a:lstStyle/>
          <a:p>
            <a:fld id="{F5805112-785F-5A47-85BE-B31E077FDCC7}" type="slidenum">
              <a:rPr lang="en-US" smtClean="0"/>
              <a:t>‹#›</a:t>
            </a:fld>
            <a:endParaRPr lang="en-US"/>
          </a:p>
        </p:txBody>
      </p:sp>
    </p:spTree>
    <p:extLst>
      <p:ext uri="{BB962C8B-B14F-4D97-AF65-F5344CB8AC3E}">
        <p14:creationId xmlns:p14="http://schemas.microsoft.com/office/powerpoint/2010/main" val="299943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054AC-9ED6-3149-82E8-6E40136BBF2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907F194-71CE-DB47-8420-781D56E75C1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E1F0C0-3879-AF4C-B2ED-0DADCBA72786}"/>
              </a:ext>
            </a:extLst>
          </p:cNvPr>
          <p:cNvSpPr>
            <a:spLocks noGrp="1"/>
          </p:cNvSpPr>
          <p:nvPr>
            <p:ph type="dt" sz="half" idx="10"/>
          </p:nvPr>
        </p:nvSpPr>
        <p:spPr/>
        <p:txBody>
          <a:bodyPr/>
          <a:lstStyle/>
          <a:p>
            <a:fld id="{B9C7AF96-47B1-3949-95D5-9AE47B1086C8}" type="datetimeFigureOut">
              <a:rPr lang="en-US" smtClean="0"/>
              <a:t>10/21/21</a:t>
            </a:fld>
            <a:endParaRPr lang="en-US"/>
          </a:p>
        </p:txBody>
      </p:sp>
      <p:sp>
        <p:nvSpPr>
          <p:cNvPr id="5" name="Footer Placeholder 4">
            <a:extLst>
              <a:ext uri="{FF2B5EF4-FFF2-40B4-BE49-F238E27FC236}">
                <a16:creationId xmlns:a16="http://schemas.microsoft.com/office/drawing/2014/main" id="{98708B76-11AF-784A-9618-8BEB3DCDF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29B6F-E7BA-174C-A282-D5AF9C060B92}"/>
              </a:ext>
            </a:extLst>
          </p:cNvPr>
          <p:cNvSpPr>
            <a:spLocks noGrp="1"/>
          </p:cNvSpPr>
          <p:nvPr>
            <p:ph type="sldNum" sz="quarter" idx="12"/>
          </p:nvPr>
        </p:nvSpPr>
        <p:spPr/>
        <p:txBody>
          <a:bodyPr/>
          <a:lstStyle/>
          <a:p>
            <a:fld id="{F5805112-785F-5A47-85BE-B31E077FDCC7}" type="slidenum">
              <a:rPr lang="en-US" smtClean="0"/>
              <a:t>‹#›</a:t>
            </a:fld>
            <a:endParaRPr lang="en-US"/>
          </a:p>
        </p:txBody>
      </p:sp>
    </p:spTree>
    <p:extLst>
      <p:ext uri="{BB962C8B-B14F-4D97-AF65-F5344CB8AC3E}">
        <p14:creationId xmlns:p14="http://schemas.microsoft.com/office/powerpoint/2010/main" val="327782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11A0-2619-694C-B9AF-B2734555BA0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FC08332-FD3A-1347-B71A-71CFBE5CB4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95BA1E7-4EC5-9546-B929-A4EB37602F10}"/>
              </a:ext>
            </a:extLst>
          </p:cNvPr>
          <p:cNvSpPr>
            <a:spLocks noGrp="1"/>
          </p:cNvSpPr>
          <p:nvPr>
            <p:ph type="dt" sz="half" idx="10"/>
          </p:nvPr>
        </p:nvSpPr>
        <p:spPr/>
        <p:txBody>
          <a:bodyPr/>
          <a:lstStyle/>
          <a:p>
            <a:fld id="{B9C7AF96-47B1-3949-95D5-9AE47B1086C8}" type="datetimeFigureOut">
              <a:rPr lang="en-US" smtClean="0"/>
              <a:t>10/21/21</a:t>
            </a:fld>
            <a:endParaRPr lang="en-US"/>
          </a:p>
        </p:txBody>
      </p:sp>
      <p:sp>
        <p:nvSpPr>
          <p:cNvPr id="5" name="Footer Placeholder 4">
            <a:extLst>
              <a:ext uri="{FF2B5EF4-FFF2-40B4-BE49-F238E27FC236}">
                <a16:creationId xmlns:a16="http://schemas.microsoft.com/office/drawing/2014/main" id="{9CE764D9-5DEB-094E-A279-8FE7B63F4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E038B-7F03-3746-8469-CB07406E7EF0}"/>
              </a:ext>
            </a:extLst>
          </p:cNvPr>
          <p:cNvSpPr>
            <a:spLocks noGrp="1"/>
          </p:cNvSpPr>
          <p:nvPr>
            <p:ph type="sldNum" sz="quarter" idx="12"/>
          </p:nvPr>
        </p:nvSpPr>
        <p:spPr/>
        <p:txBody>
          <a:bodyPr/>
          <a:lstStyle/>
          <a:p>
            <a:fld id="{F5805112-785F-5A47-85BE-B31E077FDCC7}" type="slidenum">
              <a:rPr lang="en-US" smtClean="0"/>
              <a:t>‹#›</a:t>
            </a:fld>
            <a:endParaRPr lang="en-US"/>
          </a:p>
        </p:txBody>
      </p:sp>
    </p:spTree>
    <p:extLst>
      <p:ext uri="{BB962C8B-B14F-4D97-AF65-F5344CB8AC3E}">
        <p14:creationId xmlns:p14="http://schemas.microsoft.com/office/powerpoint/2010/main" val="261110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7ED5-18DF-6E4A-B9B4-0D59E4577B8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750F288-FCEB-8441-BC52-20462BCF0EB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0A5D28D-80CF-2246-BDF5-B22B3FE7B53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A9D679F-C5B1-9745-92CD-5EB151A1B39A}"/>
              </a:ext>
            </a:extLst>
          </p:cNvPr>
          <p:cNvSpPr>
            <a:spLocks noGrp="1"/>
          </p:cNvSpPr>
          <p:nvPr>
            <p:ph type="dt" sz="half" idx="10"/>
          </p:nvPr>
        </p:nvSpPr>
        <p:spPr/>
        <p:txBody>
          <a:bodyPr/>
          <a:lstStyle/>
          <a:p>
            <a:fld id="{B9C7AF96-47B1-3949-95D5-9AE47B1086C8}" type="datetimeFigureOut">
              <a:rPr lang="en-US" smtClean="0"/>
              <a:t>10/21/21</a:t>
            </a:fld>
            <a:endParaRPr lang="en-US"/>
          </a:p>
        </p:txBody>
      </p:sp>
      <p:sp>
        <p:nvSpPr>
          <p:cNvPr id="6" name="Footer Placeholder 5">
            <a:extLst>
              <a:ext uri="{FF2B5EF4-FFF2-40B4-BE49-F238E27FC236}">
                <a16:creationId xmlns:a16="http://schemas.microsoft.com/office/drawing/2014/main" id="{5D6491EF-C782-BB4C-9743-BC43BF8BB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1FF303-EDDA-8041-9CB0-8D1A7FEF0B6F}"/>
              </a:ext>
            </a:extLst>
          </p:cNvPr>
          <p:cNvSpPr>
            <a:spLocks noGrp="1"/>
          </p:cNvSpPr>
          <p:nvPr>
            <p:ph type="sldNum" sz="quarter" idx="12"/>
          </p:nvPr>
        </p:nvSpPr>
        <p:spPr/>
        <p:txBody>
          <a:bodyPr/>
          <a:lstStyle/>
          <a:p>
            <a:fld id="{F5805112-785F-5A47-85BE-B31E077FDCC7}" type="slidenum">
              <a:rPr lang="en-US" smtClean="0"/>
              <a:t>‹#›</a:t>
            </a:fld>
            <a:endParaRPr lang="en-US"/>
          </a:p>
        </p:txBody>
      </p:sp>
    </p:spTree>
    <p:extLst>
      <p:ext uri="{BB962C8B-B14F-4D97-AF65-F5344CB8AC3E}">
        <p14:creationId xmlns:p14="http://schemas.microsoft.com/office/powerpoint/2010/main" val="79831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FAD7-3FF5-2348-8B6C-E218B36C692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FCB177-8D4C-CB4B-9E04-7BEB69C0FC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2882933-64EF-0548-8AF5-9ED4328298B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E9985D8-50EE-FF46-B689-8ECE720818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387B4E8-F47E-B843-9D5E-82B79DEC4C3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283CA1D-3D62-7349-9D99-86ACD050FB17}"/>
              </a:ext>
            </a:extLst>
          </p:cNvPr>
          <p:cNvSpPr>
            <a:spLocks noGrp="1"/>
          </p:cNvSpPr>
          <p:nvPr>
            <p:ph type="dt" sz="half" idx="10"/>
          </p:nvPr>
        </p:nvSpPr>
        <p:spPr/>
        <p:txBody>
          <a:bodyPr/>
          <a:lstStyle/>
          <a:p>
            <a:fld id="{B9C7AF96-47B1-3949-95D5-9AE47B1086C8}" type="datetimeFigureOut">
              <a:rPr lang="en-US" smtClean="0"/>
              <a:t>10/21/21</a:t>
            </a:fld>
            <a:endParaRPr lang="en-US"/>
          </a:p>
        </p:txBody>
      </p:sp>
      <p:sp>
        <p:nvSpPr>
          <p:cNvPr id="8" name="Footer Placeholder 7">
            <a:extLst>
              <a:ext uri="{FF2B5EF4-FFF2-40B4-BE49-F238E27FC236}">
                <a16:creationId xmlns:a16="http://schemas.microsoft.com/office/drawing/2014/main" id="{795DEA2D-42B7-584E-ACE9-2C561B6FC9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55162F-07E2-A14B-B189-8025B137D78F}"/>
              </a:ext>
            </a:extLst>
          </p:cNvPr>
          <p:cNvSpPr>
            <a:spLocks noGrp="1"/>
          </p:cNvSpPr>
          <p:nvPr>
            <p:ph type="sldNum" sz="quarter" idx="12"/>
          </p:nvPr>
        </p:nvSpPr>
        <p:spPr/>
        <p:txBody>
          <a:bodyPr/>
          <a:lstStyle/>
          <a:p>
            <a:fld id="{F5805112-785F-5A47-85BE-B31E077FDCC7}" type="slidenum">
              <a:rPr lang="en-US" smtClean="0"/>
              <a:t>‹#›</a:t>
            </a:fld>
            <a:endParaRPr lang="en-US"/>
          </a:p>
        </p:txBody>
      </p:sp>
    </p:spTree>
    <p:extLst>
      <p:ext uri="{BB962C8B-B14F-4D97-AF65-F5344CB8AC3E}">
        <p14:creationId xmlns:p14="http://schemas.microsoft.com/office/powerpoint/2010/main" val="47694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5888-DCF1-1E47-807A-FB9E9315673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C6226B5-CC22-7945-A2D3-6FCC79858257}"/>
              </a:ext>
            </a:extLst>
          </p:cNvPr>
          <p:cNvSpPr>
            <a:spLocks noGrp="1"/>
          </p:cNvSpPr>
          <p:nvPr>
            <p:ph type="dt" sz="half" idx="10"/>
          </p:nvPr>
        </p:nvSpPr>
        <p:spPr/>
        <p:txBody>
          <a:bodyPr/>
          <a:lstStyle/>
          <a:p>
            <a:fld id="{B9C7AF96-47B1-3949-95D5-9AE47B1086C8}" type="datetimeFigureOut">
              <a:rPr lang="en-US" smtClean="0"/>
              <a:t>10/21/21</a:t>
            </a:fld>
            <a:endParaRPr lang="en-US"/>
          </a:p>
        </p:txBody>
      </p:sp>
      <p:sp>
        <p:nvSpPr>
          <p:cNvPr id="4" name="Footer Placeholder 3">
            <a:extLst>
              <a:ext uri="{FF2B5EF4-FFF2-40B4-BE49-F238E27FC236}">
                <a16:creationId xmlns:a16="http://schemas.microsoft.com/office/drawing/2014/main" id="{95780405-CFC1-7749-9290-3E4447A1DA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3C775E-F11A-EA46-A574-18F68D3F2FFC}"/>
              </a:ext>
            </a:extLst>
          </p:cNvPr>
          <p:cNvSpPr>
            <a:spLocks noGrp="1"/>
          </p:cNvSpPr>
          <p:nvPr>
            <p:ph type="sldNum" sz="quarter" idx="12"/>
          </p:nvPr>
        </p:nvSpPr>
        <p:spPr/>
        <p:txBody>
          <a:bodyPr/>
          <a:lstStyle/>
          <a:p>
            <a:fld id="{F5805112-785F-5A47-85BE-B31E077FDCC7}" type="slidenum">
              <a:rPr lang="en-US" smtClean="0"/>
              <a:t>‹#›</a:t>
            </a:fld>
            <a:endParaRPr lang="en-US"/>
          </a:p>
        </p:txBody>
      </p:sp>
    </p:spTree>
    <p:extLst>
      <p:ext uri="{BB962C8B-B14F-4D97-AF65-F5344CB8AC3E}">
        <p14:creationId xmlns:p14="http://schemas.microsoft.com/office/powerpoint/2010/main" val="87424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9ABE62-9FB2-6941-8ACE-033928C0059D}"/>
              </a:ext>
            </a:extLst>
          </p:cNvPr>
          <p:cNvSpPr>
            <a:spLocks noGrp="1"/>
          </p:cNvSpPr>
          <p:nvPr>
            <p:ph type="dt" sz="half" idx="10"/>
          </p:nvPr>
        </p:nvSpPr>
        <p:spPr/>
        <p:txBody>
          <a:bodyPr/>
          <a:lstStyle/>
          <a:p>
            <a:fld id="{B9C7AF96-47B1-3949-95D5-9AE47B1086C8}" type="datetimeFigureOut">
              <a:rPr lang="en-US" smtClean="0"/>
              <a:t>10/21/21</a:t>
            </a:fld>
            <a:endParaRPr lang="en-US"/>
          </a:p>
        </p:txBody>
      </p:sp>
      <p:sp>
        <p:nvSpPr>
          <p:cNvPr id="3" name="Footer Placeholder 2">
            <a:extLst>
              <a:ext uri="{FF2B5EF4-FFF2-40B4-BE49-F238E27FC236}">
                <a16:creationId xmlns:a16="http://schemas.microsoft.com/office/drawing/2014/main" id="{511A81BB-18DB-D847-B881-24F0A6D7F7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09D986-FDA5-2240-BB45-2E879061A6B0}"/>
              </a:ext>
            </a:extLst>
          </p:cNvPr>
          <p:cNvSpPr>
            <a:spLocks noGrp="1"/>
          </p:cNvSpPr>
          <p:nvPr>
            <p:ph type="sldNum" sz="quarter" idx="12"/>
          </p:nvPr>
        </p:nvSpPr>
        <p:spPr/>
        <p:txBody>
          <a:bodyPr/>
          <a:lstStyle/>
          <a:p>
            <a:fld id="{F5805112-785F-5A47-85BE-B31E077FDCC7}" type="slidenum">
              <a:rPr lang="en-US" smtClean="0"/>
              <a:t>‹#›</a:t>
            </a:fld>
            <a:endParaRPr lang="en-US"/>
          </a:p>
        </p:txBody>
      </p:sp>
    </p:spTree>
    <p:extLst>
      <p:ext uri="{BB962C8B-B14F-4D97-AF65-F5344CB8AC3E}">
        <p14:creationId xmlns:p14="http://schemas.microsoft.com/office/powerpoint/2010/main" val="315477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3387-733B-9D48-8CD6-4D676325AB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08EDA9A-785A-2B46-A0AB-7B8AA07AFB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A429C63-95A5-8644-AF1B-6BAA67C10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54A453-ABA5-0342-B183-0E54BCB5017F}"/>
              </a:ext>
            </a:extLst>
          </p:cNvPr>
          <p:cNvSpPr>
            <a:spLocks noGrp="1"/>
          </p:cNvSpPr>
          <p:nvPr>
            <p:ph type="dt" sz="half" idx="10"/>
          </p:nvPr>
        </p:nvSpPr>
        <p:spPr/>
        <p:txBody>
          <a:bodyPr/>
          <a:lstStyle/>
          <a:p>
            <a:fld id="{B9C7AF96-47B1-3949-95D5-9AE47B1086C8}" type="datetimeFigureOut">
              <a:rPr lang="en-US" smtClean="0"/>
              <a:t>10/21/21</a:t>
            </a:fld>
            <a:endParaRPr lang="en-US"/>
          </a:p>
        </p:txBody>
      </p:sp>
      <p:sp>
        <p:nvSpPr>
          <p:cNvPr id="6" name="Footer Placeholder 5">
            <a:extLst>
              <a:ext uri="{FF2B5EF4-FFF2-40B4-BE49-F238E27FC236}">
                <a16:creationId xmlns:a16="http://schemas.microsoft.com/office/drawing/2014/main" id="{3E65540E-E0ED-AB4F-A471-CA872E8DBE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883710-A1BD-BA4C-99BC-8A646D74B27A}"/>
              </a:ext>
            </a:extLst>
          </p:cNvPr>
          <p:cNvSpPr>
            <a:spLocks noGrp="1"/>
          </p:cNvSpPr>
          <p:nvPr>
            <p:ph type="sldNum" sz="quarter" idx="12"/>
          </p:nvPr>
        </p:nvSpPr>
        <p:spPr/>
        <p:txBody>
          <a:bodyPr/>
          <a:lstStyle/>
          <a:p>
            <a:fld id="{F5805112-785F-5A47-85BE-B31E077FDCC7}" type="slidenum">
              <a:rPr lang="en-US" smtClean="0"/>
              <a:t>‹#›</a:t>
            </a:fld>
            <a:endParaRPr lang="en-US"/>
          </a:p>
        </p:txBody>
      </p:sp>
    </p:spTree>
    <p:extLst>
      <p:ext uri="{BB962C8B-B14F-4D97-AF65-F5344CB8AC3E}">
        <p14:creationId xmlns:p14="http://schemas.microsoft.com/office/powerpoint/2010/main" val="1016308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C279-6A53-8344-A70E-09FE65F0DA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E3F7D3A-CE3D-2D4B-9A0C-7565E914AC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B2861F-6EA0-E744-B093-F85873E47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F6BEA0-B881-1640-A298-4817EC7A00F8}"/>
              </a:ext>
            </a:extLst>
          </p:cNvPr>
          <p:cNvSpPr>
            <a:spLocks noGrp="1"/>
          </p:cNvSpPr>
          <p:nvPr>
            <p:ph type="dt" sz="half" idx="10"/>
          </p:nvPr>
        </p:nvSpPr>
        <p:spPr/>
        <p:txBody>
          <a:bodyPr/>
          <a:lstStyle/>
          <a:p>
            <a:fld id="{B9C7AF96-47B1-3949-95D5-9AE47B1086C8}" type="datetimeFigureOut">
              <a:rPr lang="en-US" smtClean="0"/>
              <a:t>10/21/21</a:t>
            </a:fld>
            <a:endParaRPr lang="en-US"/>
          </a:p>
        </p:txBody>
      </p:sp>
      <p:sp>
        <p:nvSpPr>
          <p:cNvPr id="6" name="Footer Placeholder 5">
            <a:extLst>
              <a:ext uri="{FF2B5EF4-FFF2-40B4-BE49-F238E27FC236}">
                <a16:creationId xmlns:a16="http://schemas.microsoft.com/office/drawing/2014/main" id="{3F09FD48-E5B3-1E44-B01A-A7D9FF3B3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B3D8B-E316-6542-8939-9644546A28BD}"/>
              </a:ext>
            </a:extLst>
          </p:cNvPr>
          <p:cNvSpPr>
            <a:spLocks noGrp="1"/>
          </p:cNvSpPr>
          <p:nvPr>
            <p:ph type="sldNum" sz="quarter" idx="12"/>
          </p:nvPr>
        </p:nvSpPr>
        <p:spPr/>
        <p:txBody>
          <a:bodyPr/>
          <a:lstStyle/>
          <a:p>
            <a:fld id="{F5805112-785F-5A47-85BE-B31E077FDCC7}" type="slidenum">
              <a:rPr lang="en-US" smtClean="0"/>
              <a:t>‹#›</a:t>
            </a:fld>
            <a:endParaRPr lang="en-US"/>
          </a:p>
        </p:txBody>
      </p:sp>
    </p:spTree>
    <p:extLst>
      <p:ext uri="{BB962C8B-B14F-4D97-AF65-F5344CB8AC3E}">
        <p14:creationId xmlns:p14="http://schemas.microsoft.com/office/powerpoint/2010/main" val="332209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F9292E-D341-B448-B659-220823842C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82D0EB2-350C-5C49-ADC1-6E481172AE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FA1CE0-A094-B945-B2CD-3347570700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C7AF96-47B1-3949-95D5-9AE47B1086C8}" type="datetimeFigureOut">
              <a:rPr lang="en-US" smtClean="0"/>
              <a:t>10/21/21</a:t>
            </a:fld>
            <a:endParaRPr lang="en-US"/>
          </a:p>
        </p:txBody>
      </p:sp>
      <p:sp>
        <p:nvSpPr>
          <p:cNvPr id="5" name="Footer Placeholder 4">
            <a:extLst>
              <a:ext uri="{FF2B5EF4-FFF2-40B4-BE49-F238E27FC236}">
                <a16:creationId xmlns:a16="http://schemas.microsoft.com/office/drawing/2014/main" id="{5B487F63-85A5-C24D-9842-91259F7C06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787C72-C07F-A54C-88B8-BAE4ED9F29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05112-785F-5A47-85BE-B31E077FDCC7}" type="slidenum">
              <a:rPr lang="en-US" smtClean="0"/>
              <a:t>‹#›</a:t>
            </a:fld>
            <a:endParaRPr lang="en-US"/>
          </a:p>
        </p:txBody>
      </p:sp>
    </p:spTree>
    <p:extLst>
      <p:ext uri="{BB962C8B-B14F-4D97-AF65-F5344CB8AC3E}">
        <p14:creationId xmlns:p14="http://schemas.microsoft.com/office/powerpoint/2010/main" val="72457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3967A5-2E0F-4E4B-A913-D81E53C7B3E3}"/>
              </a:ext>
            </a:extLst>
          </p:cNvPr>
          <p:cNvSpPr>
            <a:spLocks noGrp="1"/>
          </p:cNvSpPr>
          <p:nvPr>
            <p:ph type="subTitle" idx="1"/>
          </p:nvPr>
        </p:nvSpPr>
        <p:spPr>
          <a:xfrm>
            <a:off x="0" y="2430462"/>
            <a:ext cx="9144000" cy="1655762"/>
          </a:xfrm>
        </p:spPr>
        <p:txBody>
          <a:bodyPr>
            <a:noAutofit/>
          </a:bodyPr>
          <a:lstStyle/>
          <a:p>
            <a:pPr algn="l"/>
            <a:r>
              <a:rPr lang="en-US" sz="1400" dirty="0">
                <a:latin typeface="Arial" panose="020B0604020202020204" pitchFamily="34" charset="0"/>
                <a:cs typeface="Arial" panose="020B0604020202020204" pitchFamily="34" charset="0"/>
              </a:rPr>
              <a:t>summary</a:t>
            </a:r>
          </a:p>
          <a:p>
            <a:pPr algn="l"/>
            <a:r>
              <a:rPr lang="en-US" sz="1400" dirty="0">
                <a:latin typeface="Arial" panose="020B0604020202020204" pitchFamily="34" charset="0"/>
                <a:cs typeface="Arial" panose="020B0604020202020204" pitchFamily="34" charset="0"/>
              </a:rPr>
              <a:t>1 reef: sponge samples in reef dataset don’t have single, so from now on, figure just show tank result </a:t>
            </a:r>
          </a:p>
          <a:p>
            <a:pPr algn="l"/>
            <a:r>
              <a:rPr lang="en-US" sz="1400" dirty="0">
                <a:latin typeface="Arial" panose="020B0604020202020204" pitchFamily="34" charset="0"/>
                <a:cs typeface="Arial" panose="020B0604020202020204" pitchFamily="34" charset="0"/>
              </a:rPr>
              <a:t>2. Control problem: </a:t>
            </a:r>
          </a:p>
          <a:p>
            <a:pPr algn="l"/>
            <a:r>
              <a:rPr lang="en-US" sz="1400" dirty="0">
                <a:latin typeface="Arial" panose="020B0604020202020204" pitchFamily="34" charset="0"/>
                <a:cs typeface="Arial" panose="020B0604020202020204" pitchFamily="34" charset="0"/>
              </a:rPr>
              <a:t>2.1.there is a tank A species show in tank B and C (</a:t>
            </a:r>
            <a:r>
              <a:rPr lang="en-GB" sz="1400" dirty="0" err="1">
                <a:latin typeface="Arial" panose="020B0604020202020204" pitchFamily="34" charset="0"/>
                <a:cs typeface="Arial" panose="020B0604020202020204" pitchFamily="34" charset="0"/>
              </a:rPr>
              <a:t>Zebrasoma</a:t>
            </a:r>
            <a:r>
              <a:rPr lang="en-GB" sz="1400" dirty="0">
                <a:latin typeface="Arial" panose="020B0604020202020204" pitchFamily="34" charset="0"/>
                <a:cs typeface="Arial" panose="020B0604020202020204" pitchFamily="34" charset="0"/>
              </a:rPr>
              <a:t>) and obviously it has high reads which the blank tank water from day1 doesn’t support its existence in the tank. This could could be a real contamination or whatever reason it was hidden in tank.</a:t>
            </a:r>
          </a:p>
          <a:p>
            <a:pPr algn="l"/>
            <a:r>
              <a:rPr lang="en-GB" sz="1400" dirty="0">
                <a:latin typeface="Arial" panose="020B0604020202020204" pitchFamily="34" charset="0"/>
                <a:cs typeface="Arial" panose="020B0604020202020204" pitchFamily="34" charset="0"/>
              </a:rPr>
              <a:t>2.2 There are some species detected in tank experiment are no in species list, there are reef experiment species, or even no reef species, this may because the reference database problem or tag-jump or real contamination.</a:t>
            </a:r>
          </a:p>
          <a:p>
            <a:pPr algn="l"/>
            <a:r>
              <a:rPr lang="en-GB" sz="1400" dirty="0">
                <a:latin typeface="Arial" panose="020B0604020202020204" pitchFamily="34" charset="0"/>
                <a:cs typeface="Arial" panose="020B0604020202020204" pitchFamily="34" charset="0"/>
              </a:rPr>
              <a:t>3. Timeline experiment: take only the target species out, </a:t>
            </a:r>
          </a:p>
          <a:p>
            <a:pPr algn="l"/>
            <a:r>
              <a:rPr lang="en-GB" sz="1400" dirty="0">
                <a:latin typeface="Arial" panose="020B0604020202020204" pitchFamily="34" charset="0"/>
                <a:cs typeface="Arial" panose="020B0604020202020204" pitchFamily="34" charset="0"/>
              </a:rPr>
              <a:t>4. For plink and cream sponges detection of species richness, </a:t>
            </a:r>
            <a:r>
              <a:rPr lang="en-GB" sz="1400" dirty="0" err="1">
                <a:latin typeface="Arial" panose="020B0604020202020204" pitchFamily="34" charset="0"/>
                <a:cs typeface="Arial" panose="020B0604020202020204" pitchFamily="34" charset="0"/>
              </a:rPr>
              <a:t>anava</a:t>
            </a:r>
            <a:r>
              <a:rPr lang="en-GB" sz="1400" dirty="0">
                <a:latin typeface="Arial" panose="020B0604020202020204" pitchFamily="34" charset="0"/>
                <a:cs typeface="Arial" panose="020B0604020202020204" pitchFamily="34" charset="0"/>
              </a:rPr>
              <a:t> test shows that there are no different between sponge and water sample.</a:t>
            </a:r>
          </a:p>
          <a:p>
            <a:pPr algn="l"/>
            <a:r>
              <a:rPr lang="en-US" sz="14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6BCCE0F3-F7C0-7442-A9CC-2B15533E8DDB}"/>
              </a:ext>
            </a:extLst>
          </p:cNvPr>
          <p:cNvSpPr txBox="1"/>
          <p:nvPr/>
        </p:nvSpPr>
        <p:spPr>
          <a:xfrm>
            <a:off x="0" y="28575"/>
            <a:ext cx="3113096" cy="2031325"/>
          </a:xfrm>
          <a:prstGeom prst="rect">
            <a:avLst/>
          </a:prstGeom>
          <a:noFill/>
        </p:spPr>
        <p:txBody>
          <a:bodyPr wrap="none" rtlCol="0">
            <a:spAutoFit/>
          </a:bodyPr>
          <a:lstStyle/>
          <a:p>
            <a:r>
              <a:rPr lang="en-US" dirty="0"/>
              <a:t>Overview:</a:t>
            </a:r>
          </a:p>
          <a:p>
            <a:r>
              <a:rPr lang="en-US" dirty="0"/>
              <a:t>part1:reef</a:t>
            </a:r>
          </a:p>
          <a:p>
            <a:r>
              <a:rPr lang="en-US" dirty="0"/>
              <a:t>part2:negative</a:t>
            </a:r>
          </a:p>
          <a:p>
            <a:r>
              <a:rPr lang="en-US" dirty="0"/>
              <a:t>part3:sequencing</a:t>
            </a:r>
          </a:p>
          <a:p>
            <a:r>
              <a:rPr lang="en-US" dirty="0"/>
              <a:t>part4:timeline &amp; detection rate</a:t>
            </a:r>
          </a:p>
          <a:p>
            <a:r>
              <a:rPr lang="en-US" dirty="0"/>
              <a:t>Part5:data cleaning steps</a:t>
            </a:r>
          </a:p>
          <a:p>
            <a:endParaRPr lang="en-US" dirty="0"/>
          </a:p>
        </p:txBody>
      </p:sp>
    </p:spTree>
    <p:extLst>
      <p:ext uri="{BB962C8B-B14F-4D97-AF65-F5344CB8AC3E}">
        <p14:creationId xmlns:p14="http://schemas.microsoft.com/office/powerpoint/2010/main" val="3836669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DAFE2E-91C7-6C41-8F9D-03956F33AEE0}"/>
              </a:ext>
            </a:extLst>
          </p:cNvPr>
          <p:cNvPicPr>
            <a:picLocks noChangeAspect="1"/>
          </p:cNvPicPr>
          <p:nvPr/>
        </p:nvPicPr>
        <p:blipFill>
          <a:blip r:embed="rId2"/>
          <a:stretch>
            <a:fillRect/>
          </a:stretch>
        </p:blipFill>
        <p:spPr>
          <a:xfrm>
            <a:off x="914400" y="63500"/>
            <a:ext cx="10363200" cy="6731000"/>
          </a:xfrm>
          <a:prstGeom prst="rect">
            <a:avLst/>
          </a:prstGeom>
        </p:spPr>
      </p:pic>
      <p:sp>
        <p:nvSpPr>
          <p:cNvPr id="4" name="Smiley Face 3">
            <a:extLst>
              <a:ext uri="{FF2B5EF4-FFF2-40B4-BE49-F238E27FC236}">
                <a16:creationId xmlns:a16="http://schemas.microsoft.com/office/drawing/2014/main" id="{92B03F13-9591-E048-8306-071C3071909D}"/>
              </a:ext>
            </a:extLst>
          </p:cNvPr>
          <p:cNvSpPr/>
          <p:nvPr/>
        </p:nvSpPr>
        <p:spPr>
          <a:xfrm>
            <a:off x="5352963" y="2844570"/>
            <a:ext cx="369277" cy="35169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miley Face 4">
            <a:extLst>
              <a:ext uri="{FF2B5EF4-FFF2-40B4-BE49-F238E27FC236}">
                <a16:creationId xmlns:a16="http://schemas.microsoft.com/office/drawing/2014/main" id="{7627BC3D-6DCE-5D42-BAE1-33602947312F}"/>
              </a:ext>
            </a:extLst>
          </p:cNvPr>
          <p:cNvSpPr/>
          <p:nvPr/>
        </p:nvSpPr>
        <p:spPr>
          <a:xfrm>
            <a:off x="7629998" y="3123854"/>
            <a:ext cx="369277" cy="35169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763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96363E-3F51-514B-8FA3-356B9A03F8AA}"/>
              </a:ext>
            </a:extLst>
          </p:cNvPr>
          <p:cNvPicPr>
            <a:picLocks noChangeAspect="1"/>
          </p:cNvPicPr>
          <p:nvPr/>
        </p:nvPicPr>
        <p:blipFill>
          <a:blip r:embed="rId2"/>
          <a:stretch>
            <a:fillRect/>
          </a:stretch>
        </p:blipFill>
        <p:spPr>
          <a:xfrm>
            <a:off x="138111" y="-1"/>
            <a:ext cx="6805613" cy="6805613"/>
          </a:xfrm>
          <a:prstGeom prst="rect">
            <a:avLst/>
          </a:prstGeom>
        </p:spPr>
      </p:pic>
      <p:sp>
        <p:nvSpPr>
          <p:cNvPr id="4" name="TextBox 3">
            <a:extLst>
              <a:ext uri="{FF2B5EF4-FFF2-40B4-BE49-F238E27FC236}">
                <a16:creationId xmlns:a16="http://schemas.microsoft.com/office/drawing/2014/main" id="{91E2E9FB-D9CF-0043-BA1C-2BF1496FB806}"/>
              </a:ext>
            </a:extLst>
          </p:cNvPr>
          <p:cNvSpPr txBox="1"/>
          <p:nvPr/>
        </p:nvSpPr>
        <p:spPr>
          <a:xfrm>
            <a:off x="2457450" y="52388"/>
            <a:ext cx="1270091" cy="369332"/>
          </a:xfrm>
          <a:prstGeom prst="rect">
            <a:avLst/>
          </a:prstGeom>
          <a:noFill/>
        </p:spPr>
        <p:txBody>
          <a:bodyPr wrap="none" rtlCol="0">
            <a:spAutoFit/>
          </a:bodyPr>
          <a:lstStyle/>
          <a:p>
            <a:r>
              <a:rPr lang="en-US" dirty="0"/>
              <a:t>Ignore time</a:t>
            </a:r>
          </a:p>
        </p:txBody>
      </p:sp>
    </p:spTree>
    <p:extLst>
      <p:ext uri="{BB962C8B-B14F-4D97-AF65-F5344CB8AC3E}">
        <p14:creationId xmlns:p14="http://schemas.microsoft.com/office/powerpoint/2010/main" val="208479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05A5A84-EE65-F44B-B279-8DB14F12878B}"/>
              </a:ext>
            </a:extLst>
          </p:cNvPr>
          <p:cNvGraphicFramePr>
            <a:graphicFrameLocks noGrp="1"/>
          </p:cNvGraphicFramePr>
          <p:nvPr>
            <p:extLst>
              <p:ext uri="{D42A27DB-BD31-4B8C-83A1-F6EECF244321}">
                <p14:modId xmlns:p14="http://schemas.microsoft.com/office/powerpoint/2010/main" val="1996102023"/>
              </p:ext>
            </p:extLst>
          </p:nvPr>
        </p:nvGraphicFramePr>
        <p:xfrm>
          <a:off x="1717674" y="448203"/>
          <a:ext cx="9555161" cy="3307080"/>
        </p:xfrm>
        <a:graphic>
          <a:graphicData uri="http://schemas.openxmlformats.org/drawingml/2006/table">
            <a:tbl>
              <a:tblPr firstRow="1" bandRow="1">
                <a:tableStyleId>{5C22544A-7EE6-4342-B048-85BDC9FD1C3A}</a:tableStyleId>
              </a:tblPr>
              <a:tblGrid>
                <a:gridCol w="1563408">
                  <a:extLst>
                    <a:ext uri="{9D8B030D-6E8A-4147-A177-3AD203B41FA5}">
                      <a16:colId xmlns:a16="http://schemas.microsoft.com/office/drawing/2014/main" val="2296016018"/>
                    </a:ext>
                  </a:extLst>
                </a:gridCol>
                <a:gridCol w="717141">
                  <a:extLst>
                    <a:ext uri="{9D8B030D-6E8A-4147-A177-3AD203B41FA5}">
                      <a16:colId xmlns:a16="http://schemas.microsoft.com/office/drawing/2014/main" val="600501668"/>
                    </a:ext>
                  </a:extLst>
                </a:gridCol>
                <a:gridCol w="586000">
                  <a:extLst>
                    <a:ext uri="{9D8B030D-6E8A-4147-A177-3AD203B41FA5}">
                      <a16:colId xmlns:a16="http://schemas.microsoft.com/office/drawing/2014/main" val="2479482912"/>
                    </a:ext>
                  </a:extLst>
                </a:gridCol>
                <a:gridCol w="955516">
                  <a:extLst>
                    <a:ext uri="{9D8B030D-6E8A-4147-A177-3AD203B41FA5}">
                      <a16:colId xmlns:a16="http://schemas.microsoft.com/office/drawing/2014/main" val="3477622063"/>
                    </a:ext>
                  </a:extLst>
                </a:gridCol>
                <a:gridCol w="955516">
                  <a:extLst>
                    <a:ext uri="{9D8B030D-6E8A-4147-A177-3AD203B41FA5}">
                      <a16:colId xmlns:a16="http://schemas.microsoft.com/office/drawing/2014/main" val="2642859646"/>
                    </a:ext>
                  </a:extLst>
                </a:gridCol>
                <a:gridCol w="955516">
                  <a:extLst>
                    <a:ext uri="{9D8B030D-6E8A-4147-A177-3AD203B41FA5}">
                      <a16:colId xmlns:a16="http://schemas.microsoft.com/office/drawing/2014/main" val="2200461660"/>
                    </a:ext>
                  </a:extLst>
                </a:gridCol>
                <a:gridCol w="955516">
                  <a:extLst>
                    <a:ext uri="{9D8B030D-6E8A-4147-A177-3AD203B41FA5}">
                      <a16:colId xmlns:a16="http://schemas.microsoft.com/office/drawing/2014/main" val="497779214"/>
                    </a:ext>
                  </a:extLst>
                </a:gridCol>
                <a:gridCol w="955516">
                  <a:extLst>
                    <a:ext uri="{9D8B030D-6E8A-4147-A177-3AD203B41FA5}">
                      <a16:colId xmlns:a16="http://schemas.microsoft.com/office/drawing/2014/main" val="3281871508"/>
                    </a:ext>
                  </a:extLst>
                </a:gridCol>
                <a:gridCol w="955516">
                  <a:extLst>
                    <a:ext uri="{9D8B030D-6E8A-4147-A177-3AD203B41FA5}">
                      <a16:colId xmlns:a16="http://schemas.microsoft.com/office/drawing/2014/main" val="4126666074"/>
                    </a:ext>
                  </a:extLst>
                </a:gridCol>
                <a:gridCol w="955516">
                  <a:extLst>
                    <a:ext uri="{9D8B030D-6E8A-4147-A177-3AD203B41FA5}">
                      <a16:colId xmlns:a16="http://schemas.microsoft.com/office/drawing/2014/main" val="1443033380"/>
                    </a:ext>
                  </a:extLst>
                </a:gridCol>
              </a:tblGrid>
              <a:tr h="370840">
                <a:tc>
                  <a:txBody>
                    <a:bodyPr/>
                    <a:lstStyle/>
                    <a:p>
                      <a:endParaRPr lang="en-US" dirty="0"/>
                    </a:p>
                  </a:txBody>
                  <a:tcPr/>
                </a:tc>
                <a:tc>
                  <a:txBody>
                    <a:bodyPr/>
                    <a:lstStyle/>
                    <a:p>
                      <a:r>
                        <a:rPr lang="en-US" dirty="0"/>
                        <a:t>raw</a:t>
                      </a:r>
                    </a:p>
                  </a:txBody>
                  <a:tcPr/>
                </a:tc>
                <a:tc>
                  <a:txBody>
                    <a:bodyPr/>
                    <a:lstStyle/>
                    <a:p>
                      <a:r>
                        <a:rPr lang="en-US" dirty="0"/>
                        <a:t>length</a:t>
                      </a:r>
                    </a:p>
                  </a:txBody>
                  <a:tcPr/>
                </a:tc>
                <a:tc>
                  <a:txBody>
                    <a:bodyPr/>
                    <a:lstStyle/>
                    <a:p>
                      <a:r>
                        <a:rPr lang="en-US" dirty="0" err="1"/>
                        <a:t>swram</a:t>
                      </a:r>
                      <a:endParaRPr lang="en-US" dirty="0"/>
                    </a:p>
                  </a:txBody>
                  <a:tcPr/>
                </a:tc>
                <a:tc>
                  <a:txBody>
                    <a:bodyPr/>
                    <a:lstStyle/>
                    <a:p>
                      <a:r>
                        <a:rPr lang="en-US" dirty="0" err="1"/>
                        <a:t>ecotag</a:t>
                      </a:r>
                      <a:endParaRPr lang="en-US" dirty="0"/>
                    </a:p>
                  </a:txBody>
                  <a:tcPr/>
                </a:tc>
                <a:tc>
                  <a:txBody>
                    <a:bodyPr/>
                    <a:lstStyle/>
                    <a:p>
                      <a:r>
                        <a:rPr lang="en-US" dirty="0"/>
                        <a:t>lulu</a:t>
                      </a:r>
                    </a:p>
                  </a:txBody>
                  <a:tcPr/>
                </a:tc>
                <a:tc>
                  <a:txBody>
                    <a:bodyPr/>
                    <a:lstStyle/>
                    <a:p>
                      <a:r>
                        <a:rPr lang="en-US" dirty="0" err="1"/>
                        <a:t>collap</a:t>
                      </a:r>
                      <a:endParaRPr lang="en-US" dirty="0"/>
                    </a:p>
                  </a:txBody>
                  <a:tcPr/>
                </a:tc>
                <a:tc>
                  <a:txBody>
                    <a:bodyPr/>
                    <a:lstStyle/>
                    <a:p>
                      <a:r>
                        <a:rPr lang="en-US" dirty="0" err="1"/>
                        <a:t>decotam</a:t>
                      </a:r>
                      <a:endParaRPr lang="en-US" dirty="0"/>
                    </a:p>
                  </a:txBody>
                  <a:tcPr/>
                </a:tc>
                <a:tc>
                  <a:txBody>
                    <a:bodyPr/>
                    <a:lstStyle/>
                    <a:p>
                      <a:r>
                        <a:rPr lang="en-US" dirty="0" err="1"/>
                        <a:t>pyseq</a:t>
                      </a:r>
                      <a:endParaRPr lang="en-US" dirty="0"/>
                    </a:p>
                  </a:txBody>
                  <a:tcPr/>
                </a:tc>
                <a:tc>
                  <a:txBody>
                    <a:bodyPr/>
                    <a:lstStyle/>
                    <a:p>
                      <a:r>
                        <a:rPr lang="en-US" dirty="0"/>
                        <a:t>final</a:t>
                      </a:r>
                    </a:p>
                  </a:txBody>
                  <a:tcPr/>
                </a:tc>
                <a:extLst>
                  <a:ext uri="{0D108BD9-81ED-4DB2-BD59-A6C34878D82A}">
                    <a16:rowId xmlns:a16="http://schemas.microsoft.com/office/drawing/2014/main" val="3148236089"/>
                  </a:ext>
                </a:extLst>
              </a:tr>
              <a:tr h="370840">
                <a:tc>
                  <a:txBody>
                    <a:bodyPr/>
                    <a:lstStyle/>
                    <a:p>
                      <a:r>
                        <a:rPr lang="en-US" dirty="0"/>
                        <a:t>NO. samples</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5616999"/>
                  </a:ext>
                </a:extLst>
              </a:tr>
              <a:tr h="370840">
                <a:tc>
                  <a:txBody>
                    <a:bodyPr/>
                    <a:lstStyle/>
                    <a:p>
                      <a:r>
                        <a:rPr lang="en-US" dirty="0"/>
                        <a:t>Total sequences</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29799301"/>
                  </a:ext>
                </a:extLst>
              </a:tr>
              <a:tr h="370840">
                <a:tc>
                  <a:txBody>
                    <a:bodyPr/>
                    <a:lstStyle/>
                    <a:p>
                      <a:r>
                        <a:rPr lang="en-US" dirty="0"/>
                        <a:t>NO. OTU</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4541695"/>
                  </a:ext>
                </a:extLst>
              </a:tr>
              <a:tr h="370840">
                <a:tc>
                  <a:txBody>
                    <a:bodyPr/>
                    <a:lstStyle/>
                    <a:p>
                      <a:r>
                        <a:rPr lang="en-US" dirty="0"/>
                        <a:t>unassigned</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33353728"/>
                  </a:ext>
                </a:extLst>
              </a:tr>
              <a:tr h="370840">
                <a:tc>
                  <a:txBody>
                    <a:bodyPr/>
                    <a:lstStyle/>
                    <a:p>
                      <a:r>
                        <a:rPr lang="en-US" dirty="0"/>
                        <a:t>parameter</a:t>
                      </a:r>
                    </a:p>
                  </a:txBody>
                  <a:tcPr/>
                </a:tc>
                <a:tc>
                  <a:txBody>
                    <a:bodyPr/>
                    <a:lstStyle/>
                    <a:p>
                      <a:endParaRPr lang="en-US"/>
                    </a:p>
                  </a:txBody>
                  <a:tcPr/>
                </a:tc>
                <a:tc>
                  <a:txBody>
                    <a:bodyPr/>
                    <a:lstStyle/>
                    <a:p>
                      <a:r>
                        <a:rPr lang="en-US"/>
                        <a:t>140 ~200</a:t>
                      </a:r>
                    </a:p>
                  </a:txBody>
                  <a:tcPr/>
                </a:tc>
                <a:tc>
                  <a:txBody>
                    <a:bodyPr/>
                    <a:lstStyle/>
                    <a:p>
                      <a:r>
                        <a:rPr lang="en-US" dirty="0"/>
                        <a:t>-d 3</a:t>
                      </a:r>
                    </a:p>
                  </a:txBody>
                  <a:tcPr/>
                </a:tc>
                <a:tc>
                  <a:txBody>
                    <a:bodyPr/>
                    <a:lstStyle/>
                    <a:p>
                      <a:endParaRPr lang="en-US"/>
                    </a:p>
                  </a:txBody>
                  <a:tcPr/>
                </a:tc>
                <a:tc>
                  <a:txBody>
                    <a:bodyPr/>
                    <a:lstStyle/>
                    <a:p>
                      <a:r>
                        <a:rPr lang="en-US" dirty="0"/>
                        <a:t>Default(0.84)</a:t>
                      </a:r>
                    </a:p>
                  </a:txBody>
                  <a:tcPr/>
                </a:tc>
                <a:tc>
                  <a:txBody>
                    <a:bodyPr/>
                    <a:lstStyle/>
                    <a:p>
                      <a:r>
                        <a:rPr lang="en-US" dirty="0"/>
                        <a:t>Default(0.5)</a:t>
                      </a:r>
                    </a:p>
                  </a:txBody>
                  <a:tcPr/>
                </a:tc>
                <a:tc>
                  <a:txBody>
                    <a:bodyPr/>
                    <a:lstStyle/>
                    <a:p>
                      <a:r>
                        <a:rPr lang="en-US" dirty="0"/>
                        <a:t>Default(0.5) </a:t>
                      </a:r>
                      <a:r>
                        <a:rPr lang="en-US" sz="1100" dirty="0"/>
                        <a:t>frequency</a:t>
                      </a:r>
                    </a:p>
                  </a:txBody>
                  <a:tcPr/>
                </a:tc>
                <a:tc>
                  <a:txBody>
                    <a:bodyPr/>
                    <a:lstStyle/>
                    <a:p>
                      <a:r>
                        <a:rPr lang="en-US" dirty="0"/>
                        <a:t>Liv3&gt;10</a:t>
                      </a:r>
                    </a:p>
                    <a:p>
                      <a:r>
                        <a:rPr lang="en-US" dirty="0"/>
                        <a:t>lb4&gt;40</a:t>
                      </a:r>
                    </a:p>
                    <a:p>
                      <a:r>
                        <a:rPr lang="en-US" dirty="0" err="1"/>
                        <a:t>otu</a:t>
                      </a:r>
                      <a:r>
                        <a:rPr lang="en-US" dirty="0"/>
                        <a:t>&gt;50</a:t>
                      </a:r>
                    </a:p>
                  </a:txBody>
                  <a:tcPr/>
                </a:tc>
                <a:tc>
                  <a:txBody>
                    <a:bodyPr/>
                    <a:lstStyle/>
                    <a:p>
                      <a:endParaRPr lang="en-US" dirty="0"/>
                    </a:p>
                  </a:txBody>
                  <a:tcPr/>
                </a:tc>
                <a:extLst>
                  <a:ext uri="{0D108BD9-81ED-4DB2-BD59-A6C34878D82A}">
                    <a16:rowId xmlns:a16="http://schemas.microsoft.com/office/drawing/2014/main" val="984513619"/>
                  </a:ext>
                </a:extLst>
              </a:tr>
            </a:tbl>
          </a:graphicData>
        </a:graphic>
      </p:graphicFrame>
    </p:spTree>
    <p:extLst>
      <p:ext uri="{BB962C8B-B14F-4D97-AF65-F5344CB8AC3E}">
        <p14:creationId xmlns:p14="http://schemas.microsoft.com/office/powerpoint/2010/main" val="373918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2795A6-118A-2044-A4FC-2703A7688460}"/>
              </a:ext>
            </a:extLst>
          </p:cNvPr>
          <p:cNvPicPr/>
          <p:nvPr/>
        </p:nvPicPr>
        <p:blipFill>
          <a:blip r:embed="rId2">
            <a:extLst>
              <a:ext uri="{28A0092B-C50C-407E-A947-70E740481C1C}">
                <a14:useLocalDpi xmlns:a14="http://schemas.microsoft.com/office/drawing/2010/main" val="0"/>
              </a:ext>
            </a:extLst>
          </a:blip>
          <a:stretch>
            <a:fillRect/>
          </a:stretch>
        </p:blipFill>
        <p:spPr>
          <a:xfrm>
            <a:off x="2112596" y="193430"/>
            <a:ext cx="7966808" cy="4378447"/>
          </a:xfrm>
          <a:prstGeom prst="rect">
            <a:avLst/>
          </a:prstGeom>
        </p:spPr>
      </p:pic>
      <p:sp>
        <p:nvSpPr>
          <p:cNvPr id="3" name="TextBox 2">
            <a:extLst>
              <a:ext uri="{FF2B5EF4-FFF2-40B4-BE49-F238E27FC236}">
                <a16:creationId xmlns:a16="http://schemas.microsoft.com/office/drawing/2014/main" id="{B8975A39-3315-E64F-AD52-6A63CE755242}"/>
              </a:ext>
            </a:extLst>
          </p:cNvPr>
          <p:cNvSpPr txBox="1"/>
          <p:nvPr/>
        </p:nvSpPr>
        <p:spPr>
          <a:xfrm>
            <a:off x="285750" y="142875"/>
            <a:ext cx="1122038" cy="369332"/>
          </a:xfrm>
          <a:prstGeom prst="rect">
            <a:avLst/>
          </a:prstGeom>
          <a:noFill/>
        </p:spPr>
        <p:txBody>
          <a:bodyPr wrap="none" rtlCol="0">
            <a:spAutoFit/>
          </a:bodyPr>
          <a:lstStyle/>
          <a:p>
            <a:r>
              <a:rPr lang="en-US" dirty="0"/>
              <a:t>Part1:reef</a:t>
            </a:r>
          </a:p>
        </p:txBody>
      </p:sp>
    </p:spTree>
    <p:extLst>
      <p:ext uri="{BB962C8B-B14F-4D97-AF65-F5344CB8AC3E}">
        <p14:creationId xmlns:p14="http://schemas.microsoft.com/office/powerpoint/2010/main" val="270429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D9638D-7970-8045-A24F-2C656762D9CE}"/>
              </a:ext>
            </a:extLst>
          </p:cNvPr>
          <p:cNvPicPr>
            <a:picLocks noChangeAspect="1"/>
          </p:cNvPicPr>
          <p:nvPr/>
        </p:nvPicPr>
        <p:blipFill>
          <a:blip r:embed="rId2"/>
          <a:stretch>
            <a:fillRect/>
          </a:stretch>
        </p:blipFill>
        <p:spPr>
          <a:xfrm>
            <a:off x="103654" y="0"/>
            <a:ext cx="8269941" cy="6858000"/>
          </a:xfrm>
          <a:prstGeom prst="rect">
            <a:avLst/>
          </a:prstGeom>
        </p:spPr>
      </p:pic>
      <p:sp>
        <p:nvSpPr>
          <p:cNvPr id="4" name="Rectangle 3">
            <a:extLst>
              <a:ext uri="{FF2B5EF4-FFF2-40B4-BE49-F238E27FC236}">
                <a16:creationId xmlns:a16="http://schemas.microsoft.com/office/drawing/2014/main" id="{609AEBF5-FE6F-C641-8CC2-43D557F47DC7}"/>
              </a:ext>
            </a:extLst>
          </p:cNvPr>
          <p:cNvSpPr/>
          <p:nvPr/>
        </p:nvSpPr>
        <p:spPr>
          <a:xfrm>
            <a:off x="514349" y="171449"/>
            <a:ext cx="6557962" cy="1914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96C05993-3C55-1444-A487-C6BB87006C7A}"/>
              </a:ext>
            </a:extLst>
          </p:cNvPr>
          <p:cNvCxnSpPr/>
          <p:nvPr/>
        </p:nvCxnSpPr>
        <p:spPr>
          <a:xfrm>
            <a:off x="6243636" y="171449"/>
            <a:ext cx="0" cy="4500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10C490D-AC17-5445-B85F-5C9FA0C06A2E}"/>
              </a:ext>
            </a:extLst>
          </p:cNvPr>
          <p:cNvCxnSpPr/>
          <p:nvPr/>
        </p:nvCxnSpPr>
        <p:spPr>
          <a:xfrm>
            <a:off x="514349" y="4186238"/>
            <a:ext cx="9858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2423CEB-1A5B-2840-A9C8-EBF85ECAA69B}"/>
              </a:ext>
            </a:extLst>
          </p:cNvPr>
          <p:cNvCxnSpPr>
            <a:cxnSpLocks/>
          </p:cNvCxnSpPr>
          <p:nvPr/>
        </p:nvCxnSpPr>
        <p:spPr>
          <a:xfrm>
            <a:off x="514349" y="2438400"/>
            <a:ext cx="58816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2CDAD64-43DF-BE45-A6C5-F1B9F9E6DA4C}"/>
              </a:ext>
            </a:extLst>
          </p:cNvPr>
          <p:cNvSpPr txBox="1"/>
          <p:nvPr/>
        </p:nvSpPr>
        <p:spPr>
          <a:xfrm>
            <a:off x="9829813" y="171449"/>
            <a:ext cx="2314544" cy="369332"/>
          </a:xfrm>
          <a:prstGeom prst="rect">
            <a:avLst/>
          </a:prstGeom>
          <a:noFill/>
        </p:spPr>
        <p:txBody>
          <a:bodyPr wrap="none" rtlCol="0">
            <a:spAutoFit/>
          </a:bodyPr>
          <a:lstStyle/>
          <a:p>
            <a:r>
              <a:rPr lang="en-US" dirty="0"/>
              <a:t>Part2: negative control</a:t>
            </a:r>
          </a:p>
        </p:txBody>
      </p:sp>
      <p:sp>
        <p:nvSpPr>
          <p:cNvPr id="2" name="TextBox 1">
            <a:extLst>
              <a:ext uri="{FF2B5EF4-FFF2-40B4-BE49-F238E27FC236}">
                <a16:creationId xmlns:a16="http://schemas.microsoft.com/office/drawing/2014/main" id="{F87EFBB0-725A-C743-A4D8-EAA8C82AFF3C}"/>
              </a:ext>
            </a:extLst>
          </p:cNvPr>
          <p:cNvSpPr txBox="1"/>
          <p:nvPr/>
        </p:nvSpPr>
        <p:spPr>
          <a:xfrm>
            <a:off x="7237828" y="1398494"/>
            <a:ext cx="1242584" cy="369332"/>
          </a:xfrm>
          <a:prstGeom prst="rect">
            <a:avLst/>
          </a:prstGeom>
          <a:solidFill>
            <a:schemeClr val="bg1"/>
          </a:solidFill>
        </p:spPr>
        <p:txBody>
          <a:bodyPr wrap="none" rtlCol="0">
            <a:spAutoFit/>
          </a:bodyPr>
          <a:lstStyle/>
          <a:p>
            <a:r>
              <a:rPr lang="en-US" dirty="0"/>
              <a:t>Read count</a:t>
            </a:r>
          </a:p>
        </p:txBody>
      </p:sp>
    </p:spTree>
    <p:extLst>
      <p:ext uri="{BB962C8B-B14F-4D97-AF65-F5344CB8AC3E}">
        <p14:creationId xmlns:p14="http://schemas.microsoft.com/office/powerpoint/2010/main" val="2602972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2ADC64-799C-EC49-B82A-EA31999B28B5}"/>
              </a:ext>
            </a:extLst>
          </p:cNvPr>
          <p:cNvPicPr>
            <a:picLocks noChangeAspect="1"/>
          </p:cNvPicPr>
          <p:nvPr/>
        </p:nvPicPr>
        <p:blipFill rotWithShape="1">
          <a:blip r:embed="rId2"/>
          <a:srcRect t="3769"/>
          <a:stretch/>
        </p:blipFill>
        <p:spPr>
          <a:xfrm>
            <a:off x="0" y="798652"/>
            <a:ext cx="12192000" cy="5475147"/>
          </a:xfrm>
          <a:prstGeom prst="rect">
            <a:avLst/>
          </a:prstGeom>
        </p:spPr>
      </p:pic>
      <p:sp>
        <p:nvSpPr>
          <p:cNvPr id="3" name="Rectangle 2">
            <a:extLst>
              <a:ext uri="{FF2B5EF4-FFF2-40B4-BE49-F238E27FC236}">
                <a16:creationId xmlns:a16="http://schemas.microsoft.com/office/drawing/2014/main" id="{86B083E7-E5D7-5C47-8189-DDED6C8D17B8}"/>
              </a:ext>
            </a:extLst>
          </p:cNvPr>
          <p:cNvSpPr/>
          <p:nvPr/>
        </p:nvSpPr>
        <p:spPr>
          <a:xfrm>
            <a:off x="457200" y="328005"/>
            <a:ext cx="2985247" cy="5731343"/>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D6185C8-09F0-994A-8F11-B0295FB8803A}"/>
              </a:ext>
            </a:extLst>
          </p:cNvPr>
          <p:cNvSpPr/>
          <p:nvPr/>
        </p:nvSpPr>
        <p:spPr>
          <a:xfrm>
            <a:off x="6096000" y="328005"/>
            <a:ext cx="1721223" cy="5731343"/>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9DF9043-F0EA-C24B-9DE3-9072F33D1FA4}"/>
              </a:ext>
            </a:extLst>
          </p:cNvPr>
          <p:cNvSpPr/>
          <p:nvPr/>
        </p:nvSpPr>
        <p:spPr>
          <a:xfrm>
            <a:off x="3455013" y="328004"/>
            <a:ext cx="2653553" cy="5731343"/>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7176768-8FBD-464C-B837-CB5C8B4A55FB}"/>
              </a:ext>
            </a:extLst>
          </p:cNvPr>
          <p:cNvSpPr/>
          <p:nvPr/>
        </p:nvSpPr>
        <p:spPr>
          <a:xfrm>
            <a:off x="7799293" y="328005"/>
            <a:ext cx="2178425" cy="5731343"/>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C1410D7-275A-2744-84C7-2F5F147609B5}"/>
              </a:ext>
            </a:extLst>
          </p:cNvPr>
          <p:cNvSpPr txBox="1"/>
          <p:nvPr/>
        </p:nvSpPr>
        <p:spPr>
          <a:xfrm>
            <a:off x="8612628" y="360175"/>
            <a:ext cx="551754" cy="369332"/>
          </a:xfrm>
          <a:prstGeom prst="rect">
            <a:avLst/>
          </a:prstGeom>
          <a:noFill/>
        </p:spPr>
        <p:txBody>
          <a:bodyPr wrap="none" rtlCol="0">
            <a:spAutoFit/>
          </a:bodyPr>
          <a:lstStyle/>
          <a:p>
            <a:r>
              <a:rPr lang="en-US" dirty="0"/>
              <a:t>PCR</a:t>
            </a:r>
          </a:p>
        </p:txBody>
      </p:sp>
      <p:sp>
        <p:nvSpPr>
          <p:cNvPr id="9" name="TextBox 8">
            <a:extLst>
              <a:ext uri="{FF2B5EF4-FFF2-40B4-BE49-F238E27FC236}">
                <a16:creationId xmlns:a16="http://schemas.microsoft.com/office/drawing/2014/main" id="{CAC69CF2-987F-1446-9C18-542E8012CCBA}"/>
              </a:ext>
            </a:extLst>
          </p:cNvPr>
          <p:cNvSpPr txBox="1"/>
          <p:nvPr/>
        </p:nvSpPr>
        <p:spPr>
          <a:xfrm>
            <a:off x="6382171" y="385822"/>
            <a:ext cx="1130951" cy="369332"/>
          </a:xfrm>
          <a:prstGeom prst="rect">
            <a:avLst/>
          </a:prstGeom>
          <a:noFill/>
        </p:spPr>
        <p:txBody>
          <a:bodyPr wrap="none" rtlCol="0">
            <a:spAutoFit/>
          </a:bodyPr>
          <a:lstStyle/>
          <a:p>
            <a:r>
              <a:rPr lang="en-US" dirty="0"/>
              <a:t>extraction</a:t>
            </a:r>
          </a:p>
        </p:txBody>
      </p:sp>
      <p:sp>
        <p:nvSpPr>
          <p:cNvPr id="10" name="TextBox 9">
            <a:extLst>
              <a:ext uri="{FF2B5EF4-FFF2-40B4-BE49-F238E27FC236}">
                <a16:creationId xmlns:a16="http://schemas.microsoft.com/office/drawing/2014/main" id="{79CE0B24-3C05-4C45-BBF0-AB55DE738448}"/>
              </a:ext>
            </a:extLst>
          </p:cNvPr>
          <p:cNvSpPr txBox="1"/>
          <p:nvPr/>
        </p:nvSpPr>
        <p:spPr>
          <a:xfrm>
            <a:off x="3536829" y="247323"/>
            <a:ext cx="2339102" cy="646331"/>
          </a:xfrm>
          <a:prstGeom prst="rect">
            <a:avLst/>
          </a:prstGeom>
          <a:noFill/>
        </p:spPr>
        <p:txBody>
          <a:bodyPr wrap="none" rtlCol="0">
            <a:spAutoFit/>
          </a:bodyPr>
          <a:lstStyle/>
          <a:p>
            <a:pPr algn="ctr"/>
            <a:r>
              <a:rPr lang="en-US" dirty="0"/>
              <a:t>Timeline-</a:t>
            </a:r>
          </a:p>
          <a:p>
            <a:pPr algn="ctr"/>
            <a:r>
              <a:rPr lang="en-US" dirty="0"/>
              <a:t>seawater/sponge/filter</a:t>
            </a:r>
          </a:p>
        </p:txBody>
      </p:sp>
      <p:sp>
        <p:nvSpPr>
          <p:cNvPr id="11" name="TextBox 10">
            <a:extLst>
              <a:ext uri="{FF2B5EF4-FFF2-40B4-BE49-F238E27FC236}">
                <a16:creationId xmlns:a16="http://schemas.microsoft.com/office/drawing/2014/main" id="{4D8F3E39-867C-484A-A553-FA32413FD4F9}"/>
              </a:ext>
            </a:extLst>
          </p:cNvPr>
          <p:cNvSpPr txBox="1"/>
          <p:nvPr/>
        </p:nvSpPr>
        <p:spPr>
          <a:xfrm>
            <a:off x="643399" y="385822"/>
            <a:ext cx="2673361" cy="369332"/>
          </a:xfrm>
          <a:prstGeom prst="rect">
            <a:avLst/>
          </a:prstGeom>
          <a:noFill/>
        </p:spPr>
        <p:txBody>
          <a:bodyPr wrap="none" rtlCol="0">
            <a:spAutoFit/>
          </a:bodyPr>
          <a:lstStyle/>
          <a:p>
            <a:r>
              <a:rPr lang="en-US" dirty="0"/>
              <a:t>Day one tank environment</a:t>
            </a:r>
          </a:p>
        </p:txBody>
      </p:sp>
    </p:spTree>
    <p:extLst>
      <p:ext uri="{BB962C8B-B14F-4D97-AF65-F5344CB8AC3E}">
        <p14:creationId xmlns:p14="http://schemas.microsoft.com/office/powerpoint/2010/main" val="3342640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CBC08A-868B-D142-8674-E0BD7AF7DB17}"/>
              </a:ext>
            </a:extLst>
          </p:cNvPr>
          <p:cNvPicPr>
            <a:picLocks noChangeAspect="1"/>
          </p:cNvPicPr>
          <p:nvPr/>
        </p:nvPicPr>
        <p:blipFill>
          <a:blip r:embed="rId2"/>
          <a:stretch>
            <a:fillRect/>
          </a:stretch>
        </p:blipFill>
        <p:spPr>
          <a:xfrm>
            <a:off x="-27330" y="0"/>
            <a:ext cx="7953375" cy="4772025"/>
          </a:xfrm>
          <a:prstGeom prst="rect">
            <a:avLst/>
          </a:prstGeom>
        </p:spPr>
      </p:pic>
      <p:sp>
        <p:nvSpPr>
          <p:cNvPr id="4" name="TextBox 3">
            <a:extLst>
              <a:ext uri="{FF2B5EF4-FFF2-40B4-BE49-F238E27FC236}">
                <a16:creationId xmlns:a16="http://schemas.microsoft.com/office/drawing/2014/main" id="{C0B3C652-7465-4E42-A06F-6076651D10E8}"/>
              </a:ext>
            </a:extLst>
          </p:cNvPr>
          <p:cNvSpPr txBox="1"/>
          <p:nvPr/>
        </p:nvSpPr>
        <p:spPr>
          <a:xfrm>
            <a:off x="956163" y="308829"/>
            <a:ext cx="752129" cy="369332"/>
          </a:xfrm>
          <a:prstGeom prst="rect">
            <a:avLst/>
          </a:prstGeom>
          <a:noFill/>
        </p:spPr>
        <p:txBody>
          <a:bodyPr wrap="none" rtlCol="0">
            <a:spAutoFit/>
          </a:bodyPr>
          <a:lstStyle/>
          <a:p>
            <a:r>
              <a:rPr lang="en-US" dirty="0"/>
              <a:t>all135</a:t>
            </a:r>
          </a:p>
        </p:txBody>
      </p:sp>
      <p:pic>
        <p:nvPicPr>
          <p:cNvPr id="5" name="Picture 4">
            <a:extLst>
              <a:ext uri="{FF2B5EF4-FFF2-40B4-BE49-F238E27FC236}">
                <a16:creationId xmlns:a16="http://schemas.microsoft.com/office/drawing/2014/main" id="{302326B8-1D1C-0F4B-99D1-7C42E9760756}"/>
              </a:ext>
            </a:extLst>
          </p:cNvPr>
          <p:cNvPicPr>
            <a:picLocks noChangeAspect="1"/>
          </p:cNvPicPr>
          <p:nvPr/>
        </p:nvPicPr>
        <p:blipFill>
          <a:blip r:embed="rId3"/>
          <a:stretch>
            <a:fillRect/>
          </a:stretch>
        </p:blipFill>
        <p:spPr>
          <a:xfrm>
            <a:off x="7374354" y="259925"/>
            <a:ext cx="4817646" cy="3011029"/>
          </a:xfrm>
          <a:prstGeom prst="rect">
            <a:avLst/>
          </a:prstGeom>
        </p:spPr>
      </p:pic>
      <p:sp>
        <p:nvSpPr>
          <p:cNvPr id="6" name="TextBox 5">
            <a:extLst>
              <a:ext uri="{FF2B5EF4-FFF2-40B4-BE49-F238E27FC236}">
                <a16:creationId xmlns:a16="http://schemas.microsoft.com/office/drawing/2014/main" id="{B2423B13-A849-BE4B-B6EB-D9514A19E4CA}"/>
              </a:ext>
            </a:extLst>
          </p:cNvPr>
          <p:cNvSpPr txBox="1"/>
          <p:nvPr/>
        </p:nvSpPr>
        <p:spPr>
          <a:xfrm>
            <a:off x="9080292" y="837467"/>
            <a:ext cx="1405769" cy="369332"/>
          </a:xfrm>
          <a:prstGeom prst="rect">
            <a:avLst/>
          </a:prstGeom>
          <a:noFill/>
        </p:spPr>
        <p:txBody>
          <a:bodyPr wrap="none" rtlCol="0">
            <a:spAutoFit/>
          </a:bodyPr>
          <a:lstStyle/>
          <a:p>
            <a:r>
              <a:rPr lang="en-US" dirty="0" err="1"/>
              <a:t>Tank_sample</a:t>
            </a:r>
            <a:endParaRPr lang="en-US" dirty="0"/>
          </a:p>
        </p:txBody>
      </p:sp>
      <p:pic>
        <p:nvPicPr>
          <p:cNvPr id="7" name="Picture 6">
            <a:extLst>
              <a:ext uri="{FF2B5EF4-FFF2-40B4-BE49-F238E27FC236}">
                <a16:creationId xmlns:a16="http://schemas.microsoft.com/office/drawing/2014/main" id="{22840A3E-8188-5A40-AC5F-2DC9AFD40962}"/>
              </a:ext>
            </a:extLst>
          </p:cNvPr>
          <p:cNvPicPr>
            <a:picLocks noChangeAspect="1"/>
          </p:cNvPicPr>
          <p:nvPr/>
        </p:nvPicPr>
        <p:blipFill>
          <a:blip r:embed="rId4"/>
          <a:stretch>
            <a:fillRect/>
          </a:stretch>
        </p:blipFill>
        <p:spPr>
          <a:xfrm>
            <a:off x="7665207" y="3579237"/>
            <a:ext cx="4457701" cy="2786063"/>
          </a:xfrm>
          <a:prstGeom prst="rect">
            <a:avLst/>
          </a:prstGeom>
        </p:spPr>
      </p:pic>
      <p:sp>
        <p:nvSpPr>
          <p:cNvPr id="8" name="TextBox 7">
            <a:extLst>
              <a:ext uri="{FF2B5EF4-FFF2-40B4-BE49-F238E27FC236}">
                <a16:creationId xmlns:a16="http://schemas.microsoft.com/office/drawing/2014/main" id="{8FD7A0DA-5110-8645-8E10-E090DB92487D}"/>
              </a:ext>
            </a:extLst>
          </p:cNvPr>
          <p:cNvSpPr txBox="1"/>
          <p:nvPr/>
        </p:nvSpPr>
        <p:spPr>
          <a:xfrm>
            <a:off x="9191172" y="3887406"/>
            <a:ext cx="1515992" cy="369332"/>
          </a:xfrm>
          <a:prstGeom prst="rect">
            <a:avLst/>
          </a:prstGeom>
          <a:noFill/>
        </p:spPr>
        <p:txBody>
          <a:bodyPr wrap="none" rtlCol="0">
            <a:spAutoFit/>
          </a:bodyPr>
          <a:lstStyle/>
          <a:p>
            <a:r>
              <a:rPr lang="en-US" dirty="0" err="1"/>
              <a:t>water_sample</a:t>
            </a:r>
            <a:endParaRPr lang="en-US" dirty="0"/>
          </a:p>
        </p:txBody>
      </p:sp>
      <p:sp>
        <p:nvSpPr>
          <p:cNvPr id="9" name="TextBox 8">
            <a:extLst>
              <a:ext uri="{FF2B5EF4-FFF2-40B4-BE49-F238E27FC236}">
                <a16:creationId xmlns:a16="http://schemas.microsoft.com/office/drawing/2014/main" id="{10CB461D-6A05-8744-AB6A-87F33CF71351}"/>
              </a:ext>
            </a:extLst>
          </p:cNvPr>
          <p:cNvSpPr txBox="1"/>
          <p:nvPr/>
        </p:nvSpPr>
        <p:spPr>
          <a:xfrm>
            <a:off x="-85730" y="14283"/>
            <a:ext cx="2722990" cy="369332"/>
          </a:xfrm>
          <a:prstGeom prst="rect">
            <a:avLst/>
          </a:prstGeom>
          <a:noFill/>
        </p:spPr>
        <p:txBody>
          <a:bodyPr wrap="none" rtlCol="0">
            <a:spAutoFit/>
          </a:bodyPr>
          <a:lstStyle/>
          <a:p>
            <a:r>
              <a:rPr lang="en-US" dirty="0"/>
              <a:t>Part3:sequencing overview</a:t>
            </a:r>
          </a:p>
        </p:txBody>
      </p:sp>
    </p:spTree>
    <p:extLst>
      <p:ext uri="{BB962C8B-B14F-4D97-AF65-F5344CB8AC3E}">
        <p14:creationId xmlns:p14="http://schemas.microsoft.com/office/powerpoint/2010/main" val="50309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3887D7FB-D58A-8E42-9670-26A6075DF2CD}"/>
              </a:ext>
            </a:extLst>
          </p:cNvPr>
          <p:cNvPicPr>
            <a:picLocks noChangeAspect="1"/>
          </p:cNvPicPr>
          <p:nvPr/>
        </p:nvPicPr>
        <p:blipFill>
          <a:blip r:embed="rId2"/>
          <a:stretch>
            <a:fillRect/>
          </a:stretch>
        </p:blipFill>
        <p:spPr>
          <a:xfrm>
            <a:off x="0" y="-183697"/>
            <a:ext cx="12200915" cy="5225143"/>
          </a:xfrm>
          <a:prstGeom prst="rect">
            <a:avLst/>
          </a:prstGeom>
        </p:spPr>
      </p:pic>
      <p:sp>
        <p:nvSpPr>
          <p:cNvPr id="4" name="Rectangle 3">
            <a:extLst>
              <a:ext uri="{FF2B5EF4-FFF2-40B4-BE49-F238E27FC236}">
                <a16:creationId xmlns:a16="http://schemas.microsoft.com/office/drawing/2014/main" id="{65436623-A411-E14B-87D1-4FBB45755456}"/>
              </a:ext>
            </a:extLst>
          </p:cNvPr>
          <p:cNvSpPr/>
          <p:nvPr/>
        </p:nvSpPr>
        <p:spPr>
          <a:xfrm>
            <a:off x="10047468" y="874952"/>
            <a:ext cx="957307" cy="238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F244D7D-22A8-3D42-BFE0-00E6B4052AC8}"/>
              </a:ext>
            </a:extLst>
          </p:cNvPr>
          <p:cNvSpPr/>
          <p:nvPr/>
        </p:nvSpPr>
        <p:spPr>
          <a:xfrm>
            <a:off x="10030997" y="279034"/>
            <a:ext cx="584360" cy="17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C12E4C1-1469-3B4C-A8B6-91BE61306939}"/>
              </a:ext>
            </a:extLst>
          </p:cNvPr>
          <p:cNvSpPr txBox="1"/>
          <p:nvPr/>
        </p:nvSpPr>
        <p:spPr>
          <a:xfrm>
            <a:off x="10609763" y="247878"/>
            <a:ext cx="1062855" cy="276999"/>
          </a:xfrm>
          <a:prstGeom prst="rect">
            <a:avLst/>
          </a:prstGeom>
          <a:noFill/>
        </p:spPr>
        <p:txBody>
          <a:bodyPr wrap="none" rtlCol="0">
            <a:spAutoFit/>
          </a:bodyPr>
          <a:lstStyle/>
          <a:p>
            <a:r>
              <a:rPr lang="en-US" sz="1200" dirty="0"/>
              <a:t>Target species</a:t>
            </a:r>
          </a:p>
        </p:txBody>
      </p:sp>
      <p:cxnSp>
        <p:nvCxnSpPr>
          <p:cNvPr id="12" name="Straight Arrow Connector 11">
            <a:extLst>
              <a:ext uri="{FF2B5EF4-FFF2-40B4-BE49-F238E27FC236}">
                <a16:creationId xmlns:a16="http://schemas.microsoft.com/office/drawing/2014/main" id="{B35743EE-DA52-F14C-9E51-86BAC9DE6F3F}"/>
              </a:ext>
            </a:extLst>
          </p:cNvPr>
          <p:cNvCxnSpPr>
            <a:cxnSpLocks/>
          </p:cNvCxnSpPr>
          <p:nvPr/>
        </p:nvCxnSpPr>
        <p:spPr>
          <a:xfrm>
            <a:off x="160283" y="5103717"/>
            <a:ext cx="10162894" cy="344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D821F23-97CC-E943-B898-C95DD0ADBD7D}"/>
              </a:ext>
            </a:extLst>
          </p:cNvPr>
          <p:cNvSpPr txBox="1"/>
          <p:nvPr/>
        </p:nvSpPr>
        <p:spPr>
          <a:xfrm>
            <a:off x="10405243" y="4721013"/>
            <a:ext cx="957313" cy="369332"/>
          </a:xfrm>
          <a:prstGeom prst="rect">
            <a:avLst/>
          </a:prstGeom>
          <a:noFill/>
        </p:spPr>
        <p:txBody>
          <a:bodyPr wrap="none" rtlCol="0">
            <a:spAutoFit/>
          </a:bodyPr>
          <a:lstStyle/>
          <a:p>
            <a:r>
              <a:rPr lang="en-US" dirty="0"/>
              <a:t>timeline</a:t>
            </a:r>
          </a:p>
        </p:txBody>
      </p:sp>
      <p:sp>
        <p:nvSpPr>
          <p:cNvPr id="16" name="TextBox 15">
            <a:extLst>
              <a:ext uri="{FF2B5EF4-FFF2-40B4-BE49-F238E27FC236}">
                <a16:creationId xmlns:a16="http://schemas.microsoft.com/office/drawing/2014/main" id="{F224D3F6-0926-E140-A371-835FAEDB0BC7}"/>
              </a:ext>
            </a:extLst>
          </p:cNvPr>
          <p:cNvSpPr txBox="1"/>
          <p:nvPr/>
        </p:nvSpPr>
        <p:spPr>
          <a:xfrm>
            <a:off x="309473" y="5095550"/>
            <a:ext cx="906017" cy="246221"/>
          </a:xfrm>
          <a:prstGeom prst="rect">
            <a:avLst/>
          </a:prstGeom>
          <a:noFill/>
        </p:spPr>
        <p:txBody>
          <a:bodyPr wrap="none" rtlCol="0">
            <a:spAutoFit/>
          </a:bodyPr>
          <a:lstStyle/>
          <a:p>
            <a:r>
              <a:rPr lang="en-US" sz="1000" dirty="0"/>
              <a:t>Introduce fish</a:t>
            </a:r>
          </a:p>
        </p:txBody>
      </p:sp>
      <p:sp>
        <p:nvSpPr>
          <p:cNvPr id="17" name="TextBox 16">
            <a:extLst>
              <a:ext uri="{FF2B5EF4-FFF2-40B4-BE49-F238E27FC236}">
                <a16:creationId xmlns:a16="http://schemas.microsoft.com/office/drawing/2014/main" id="{8997C2B4-1700-6744-9B40-82919599252C}"/>
              </a:ext>
            </a:extLst>
          </p:cNvPr>
          <p:cNvSpPr txBox="1"/>
          <p:nvPr/>
        </p:nvSpPr>
        <p:spPr>
          <a:xfrm>
            <a:off x="1170851" y="5083976"/>
            <a:ext cx="798617" cy="246221"/>
          </a:xfrm>
          <a:prstGeom prst="rect">
            <a:avLst/>
          </a:prstGeom>
          <a:noFill/>
        </p:spPr>
        <p:txBody>
          <a:bodyPr wrap="none" rtlCol="0">
            <a:spAutoFit/>
          </a:bodyPr>
          <a:lstStyle/>
          <a:p>
            <a:r>
              <a:rPr lang="en-US" sz="1000" dirty="0"/>
              <a:t>remove fish</a:t>
            </a:r>
          </a:p>
        </p:txBody>
      </p:sp>
      <p:sp>
        <p:nvSpPr>
          <p:cNvPr id="18" name="TextBox 17">
            <a:extLst>
              <a:ext uri="{FF2B5EF4-FFF2-40B4-BE49-F238E27FC236}">
                <a16:creationId xmlns:a16="http://schemas.microsoft.com/office/drawing/2014/main" id="{83DFC81C-67A7-2E4F-82F3-1F732146E525}"/>
              </a:ext>
            </a:extLst>
          </p:cNvPr>
          <p:cNvSpPr txBox="1"/>
          <p:nvPr/>
        </p:nvSpPr>
        <p:spPr>
          <a:xfrm>
            <a:off x="5934149" y="5101920"/>
            <a:ext cx="798617" cy="246221"/>
          </a:xfrm>
          <a:prstGeom prst="rect">
            <a:avLst/>
          </a:prstGeom>
          <a:noFill/>
        </p:spPr>
        <p:txBody>
          <a:bodyPr wrap="none" rtlCol="0">
            <a:spAutoFit/>
          </a:bodyPr>
          <a:lstStyle/>
          <a:p>
            <a:r>
              <a:rPr lang="en-US" sz="1000" dirty="0"/>
              <a:t>remove fish</a:t>
            </a:r>
          </a:p>
        </p:txBody>
      </p:sp>
      <p:cxnSp>
        <p:nvCxnSpPr>
          <p:cNvPr id="20" name="Straight Connector 19">
            <a:extLst>
              <a:ext uri="{FF2B5EF4-FFF2-40B4-BE49-F238E27FC236}">
                <a16:creationId xmlns:a16="http://schemas.microsoft.com/office/drawing/2014/main" id="{32B2B36F-DD9C-FC4B-9CA1-7DB5C45C3F6B}"/>
              </a:ext>
            </a:extLst>
          </p:cNvPr>
          <p:cNvCxnSpPr>
            <a:cxnSpLocks/>
          </p:cNvCxnSpPr>
          <p:nvPr/>
        </p:nvCxnSpPr>
        <p:spPr>
          <a:xfrm>
            <a:off x="1194001" y="355307"/>
            <a:ext cx="0" cy="46861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3C6B7FF-4635-7149-99B3-6582D0200F3C}"/>
              </a:ext>
            </a:extLst>
          </p:cNvPr>
          <p:cNvCxnSpPr>
            <a:cxnSpLocks/>
          </p:cNvCxnSpPr>
          <p:nvPr/>
        </p:nvCxnSpPr>
        <p:spPr>
          <a:xfrm>
            <a:off x="5845081" y="360059"/>
            <a:ext cx="0" cy="46734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BD7FDF2-9080-8A47-85E9-E2820293500E}"/>
              </a:ext>
            </a:extLst>
          </p:cNvPr>
          <p:cNvSpPr txBox="1"/>
          <p:nvPr/>
        </p:nvSpPr>
        <p:spPr>
          <a:xfrm>
            <a:off x="4952527" y="5101268"/>
            <a:ext cx="906017" cy="246221"/>
          </a:xfrm>
          <a:prstGeom prst="rect">
            <a:avLst/>
          </a:prstGeom>
          <a:noFill/>
        </p:spPr>
        <p:txBody>
          <a:bodyPr wrap="none" rtlCol="0">
            <a:spAutoFit/>
          </a:bodyPr>
          <a:lstStyle/>
          <a:p>
            <a:r>
              <a:rPr lang="en-US" sz="1000" dirty="0"/>
              <a:t>Introduce fish</a:t>
            </a:r>
          </a:p>
        </p:txBody>
      </p:sp>
      <p:sp>
        <p:nvSpPr>
          <p:cNvPr id="2" name="TextBox 1">
            <a:extLst>
              <a:ext uri="{FF2B5EF4-FFF2-40B4-BE49-F238E27FC236}">
                <a16:creationId xmlns:a16="http://schemas.microsoft.com/office/drawing/2014/main" id="{CC851054-ECEB-2E40-9546-D40A729375F3}"/>
              </a:ext>
            </a:extLst>
          </p:cNvPr>
          <p:cNvSpPr txBox="1"/>
          <p:nvPr/>
        </p:nvSpPr>
        <p:spPr>
          <a:xfrm>
            <a:off x="2485558" y="27853"/>
            <a:ext cx="529312" cy="261610"/>
          </a:xfrm>
          <a:prstGeom prst="rect">
            <a:avLst/>
          </a:prstGeom>
          <a:solidFill>
            <a:srgbClr val="D9D9D9"/>
          </a:solidFill>
          <a:ln>
            <a:noFill/>
          </a:ln>
        </p:spPr>
        <p:txBody>
          <a:bodyPr wrap="none" rtlCol="0">
            <a:spAutoFit/>
          </a:bodyPr>
          <a:lstStyle/>
          <a:p>
            <a:r>
              <a:rPr lang="en-US" sz="1100" b="1" dirty="0"/>
              <a:t>water</a:t>
            </a:r>
          </a:p>
        </p:txBody>
      </p:sp>
      <p:sp>
        <p:nvSpPr>
          <p:cNvPr id="21" name="TextBox 20">
            <a:extLst>
              <a:ext uri="{FF2B5EF4-FFF2-40B4-BE49-F238E27FC236}">
                <a16:creationId xmlns:a16="http://schemas.microsoft.com/office/drawing/2014/main" id="{EAB2CD9A-8E3C-CF4F-8233-A13DC14DD994}"/>
              </a:ext>
            </a:extLst>
          </p:cNvPr>
          <p:cNvSpPr txBox="1"/>
          <p:nvPr/>
        </p:nvSpPr>
        <p:spPr>
          <a:xfrm>
            <a:off x="7227446" y="4769"/>
            <a:ext cx="604653" cy="261610"/>
          </a:xfrm>
          <a:prstGeom prst="rect">
            <a:avLst/>
          </a:prstGeom>
          <a:solidFill>
            <a:srgbClr val="D9D9D9"/>
          </a:solidFill>
          <a:ln>
            <a:noFill/>
          </a:ln>
        </p:spPr>
        <p:txBody>
          <a:bodyPr wrap="none" rtlCol="0">
            <a:spAutoFit/>
          </a:bodyPr>
          <a:lstStyle/>
          <a:p>
            <a:r>
              <a:rPr lang="en-US" sz="1100" b="1" dirty="0"/>
              <a:t>sponge</a:t>
            </a:r>
          </a:p>
        </p:txBody>
      </p:sp>
      <p:cxnSp>
        <p:nvCxnSpPr>
          <p:cNvPr id="13" name="Straight Connector 12">
            <a:extLst>
              <a:ext uri="{FF2B5EF4-FFF2-40B4-BE49-F238E27FC236}">
                <a16:creationId xmlns:a16="http://schemas.microsoft.com/office/drawing/2014/main" id="{98747CE9-6B68-0F43-9B19-CB0FE46B150A}"/>
              </a:ext>
            </a:extLst>
          </p:cNvPr>
          <p:cNvCxnSpPr>
            <a:cxnSpLocks/>
          </p:cNvCxnSpPr>
          <p:nvPr/>
        </p:nvCxnSpPr>
        <p:spPr>
          <a:xfrm>
            <a:off x="632969" y="418699"/>
            <a:ext cx="537882" cy="0"/>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C34166EA-FEFE-9B4A-9716-8C78AC6A6FC1}"/>
              </a:ext>
            </a:extLst>
          </p:cNvPr>
          <p:cNvSpPr txBox="1"/>
          <p:nvPr/>
        </p:nvSpPr>
        <p:spPr>
          <a:xfrm>
            <a:off x="5104477" y="114073"/>
            <a:ext cx="801377" cy="189604"/>
          </a:xfrm>
          <a:prstGeom prst="rect">
            <a:avLst/>
          </a:prstGeom>
          <a:noFill/>
        </p:spPr>
        <p:txBody>
          <a:bodyPr wrap="square" rtlCol="0">
            <a:spAutoFit/>
          </a:bodyPr>
          <a:lstStyle/>
          <a:p>
            <a:pPr algn="ctr">
              <a:lnSpc>
                <a:spcPts val="800"/>
              </a:lnSpc>
            </a:pPr>
            <a:r>
              <a:rPr lang="en-US" sz="600" b="1" dirty="0"/>
              <a:t>A          B         C</a:t>
            </a:r>
          </a:p>
        </p:txBody>
      </p:sp>
      <p:cxnSp>
        <p:nvCxnSpPr>
          <p:cNvPr id="26" name="Straight Connector 25">
            <a:extLst>
              <a:ext uri="{FF2B5EF4-FFF2-40B4-BE49-F238E27FC236}">
                <a16:creationId xmlns:a16="http://schemas.microsoft.com/office/drawing/2014/main" id="{73CFC060-5816-CD44-885A-3ECC7F0C4C10}"/>
              </a:ext>
            </a:extLst>
          </p:cNvPr>
          <p:cNvCxnSpPr>
            <a:cxnSpLocks/>
          </p:cNvCxnSpPr>
          <p:nvPr/>
        </p:nvCxnSpPr>
        <p:spPr>
          <a:xfrm>
            <a:off x="5241730" y="247878"/>
            <a:ext cx="562104" cy="0"/>
          </a:xfrm>
          <a:prstGeom prst="line">
            <a:avLst/>
          </a:prstGeom>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22893621-55E7-8D45-BFAE-1C17FFD017C6}"/>
              </a:ext>
            </a:extLst>
          </p:cNvPr>
          <p:cNvSpPr txBox="1"/>
          <p:nvPr/>
        </p:nvSpPr>
        <p:spPr>
          <a:xfrm>
            <a:off x="513842" y="151109"/>
            <a:ext cx="801377" cy="305725"/>
          </a:xfrm>
          <a:prstGeom prst="rect">
            <a:avLst/>
          </a:prstGeom>
          <a:noFill/>
        </p:spPr>
        <p:txBody>
          <a:bodyPr wrap="square" rtlCol="0">
            <a:spAutoFit/>
          </a:bodyPr>
          <a:lstStyle/>
          <a:p>
            <a:pPr algn="ctr">
              <a:lnSpc>
                <a:spcPts val="800"/>
              </a:lnSpc>
            </a:pPr>
            <a:r>
              <a:rPr lang="en-US" sz="1000" b="1" dirty="0"/>
              <a:t>Tank</a:t>
            </a:r>
          </a:p>
          <a:p>
            <a:pPr algn="ctr">
              <a:lnSpc>
                <a:spcPts val="800"/>
              </a:lnSpc>
            </a:pPr>
            <a:r>
              <a:rPr lang="en-US" sz="1000" b="1" dirty="0"/>
              <a:t>A     B    C</a:t>
            </a:r>
          </a:p>
        </p:txBody>
      </p:sp>
      <p:sp>
        <p:nvSpPr>
          <p:cNvPr id="34" name="TextBox 33">
            <a:extLst>
              <a:ext uri="{FF2B5EF4-FFF2-40B4-BE49-F238E27FC236}">
                <a16:creationId xmlns:a16="http://schemas.microsoft.com/office/drawing/2014/main" id="{12FBFA85-D673-0449-A48D-01C859159CDF}"/>
              </a:ext>
            </a:extLst>
          </p:cNvPr>
          <p:cNvSpPr txBox="1"/>
          <p:nvPr/>
        </p:nvSpPr>
        <p:spPr>
          <a:xfrm>
            <a:off x="5109215" y="189268"/>
            <a:ext cx="801377" cy="305725"/>
          </a:xfrm>
          <a:prstGeom prst="rect">
            <a:avLst/>
          </a:prstGeom>
          <a:noFill/>
        </p:spPr>
        <p:txBody>
          <a:bodyPr wrap="square" rtlCol="0">
            <a:spAutoFit/>
          </a:bodyPr>
          <a:lstStyle/>
          <a:p>
            <a:pPr algn="ctr">
              <a:lnSpc>
                <a:spcPts val="800"/>
              </a:lnSpc>
            </a:pPr>
            <a:r>
              <a:rPr lang="en-US" sz="900" b="1" dirty="0"/>
              <a:t>sponge</a:t>
            </a:r>
          </a:p>
          <a:p>
            <a:pPr algn="ctr">
              <a:lnSpc>
                <a:spcPts val="800"/>
              </a:lnSpc>
            </a:pPr>
            <a:r>
              <a:rPr lang="en-US" sz="800" b="1" dirty="0"/>
              <a:t>B C P</a:t>
            </a:r>
          </a:p>
        </p:txBody>
      </p:sp>
      <p:cxnSp>
        <p:nvCxnSpPr>
          <p:cNvPr id="29" name="Straight Connector 28">
            <a:extLst>
              <a:ext uri="{FF2B5EF4-FFF2-40B4-BE49-F238E27FC236}">
                <a16:creationId xmlns:a16="http://schemas.microsoft.com/office/drawing/2014/main" id="{24DD57FF-5472-3841-9D87-B29BD26D7E66}"/>
              </a:ext>
            </a:extLst>
          </p:cNvPr>
          <p:cNvCxnSpPr>
            <a:cxnSpLocks noChangeAspect="1"/>
          </p:cNvCxnSpPr>
          <p:nvPr/>
        </p:nvCxnSpPr>
        <p:spPr>
          <a:xfrm>
            <a:off x="5414028" y="419303"/>
            <a:ext cx="172800" cy="0"/>
          </a:xfrm>
          <a:prstGeom prst="line">
            <a:avLst/>
          </a:prstGeom>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522C4AD3-B20F-C041-BE59-DEFB20920214}"/>
              </a:ext>
            </a:extLst>
          </p:cNvPr>
          <p:cNvSpPr/>
          <p:nvPr/>
        </p:nvSpPr>
        <p:spPr>
          <a:xfrm>
            <a:off x="10069164" y="2344063"/>
            <a:ext cx="957307" cy="2056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D341F4F-6606-DE44-A24D-546E2E6C2485}"/>
              </a:ext>
            </a:extLst>
          </p:cNvPr>
          <p:cNvSpPr/>
          <p:nvPr/>
        </p:nvSpPr>
        <p:spPr>
          <a:xfrm>
            <a:off x="10053613" y="1515857"/>
            <a:ext cx="957307" cy="2056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6E88951-A986-CA40-92D4-C0864A3E432A}"/>
              </a:ext>
            </a:extLst>
          </p:cNvPr>
          <p:cNvSpPr/>
          <p:nvPr/>
        </p:nvSpPr>
        <p:spPr>
          <a:xfrm>
            <a:off x="10069165" y="2775654"/>
            <a:ext cx="957307" cy="2056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20B16FD-FF0E-D042-A522-48803A28F3B2}"/>
              </a:ext>
            </a:extLst>
          </p:cNvPr>
          <p:cNvSpPr/>
          <p:nvPr/>
        </p:nvSpPr>
        <p:spPr>
          <a:xfrm>
            <a:off x="11041282" y="3177823"/>
            <a:ext cx="957307" cy="2280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E9DF9E9B-A7F1-E145-8031-E6A3A94CCE7D}"/>
              </a:ext>
            </a:extLst>
          </p:cNvPr>
          <p:cNvSpPr txBox="1"/>
          <p:nvPr/>
        </p:nvSpPr>
        <p:spPr>
          <a:xfrm>
            <a:off x="5109214" y="49833"/>
            <a:ext cx="801377" cy="189604"/>
          </a:xfrm>
          <a:prstGeom prst="rect">
            <a:avLst/>
          </a:prstGeom>
          <a:noFill/>
        </p:spPr>
        <p:txBody>
          <a:bodyPr wrap="square" rtlCol="0">
            <a:spAutoFit/>
          </a:bodyPr>
          <a:lstStyle/>
          <a:p>
            <a:pPr algn="ctr">
              <a:lnSpc>
                <a:spcPts val="800"/>
              </a:lnSpc>
            </a:pPr>
            <a:r>
              <a:rPr lang="en-US" sz="600" b="1" dirty="0"/>
              <a:t>Tank</a:t>
            </a:r>
          </a:p>
        </p:txBody>
      </p:sp>
    </p:spTree>
    <p:extLst>
      <p:ext uri="{BB962C8B-B14F-4D97-AF65-F5344CB8AC3E}">
        <p14:creationId xmlns:p14="http://schemas.microsoft.com/office/powerpoint/2010/main" val="1092285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0AF8E2-1A23-6441-94A5-79E56FA3C476}"/>
              </a:ext>
            </a:extLst>
          </p:cNvPr>
          <p:cNvPicPr>
            <a:picLocks noChangeAspect="1"/>
          </p:cNvPicPr>
          <p:nvPr/>
        </p:nvPicPr>
        <p:blipFill>
          <a:blip r:embed="rId2"/>
          <a:stretch>
            <a:fillRect/>
          </a:stretch>
        </p:blipFill>
        <p:spPr>
          <a:xfrm>
            <a:off x="407894" y="951452"/>
            <a:ext cx="11376212" cy="5086277"/>
          </a:xfrm>
          <a:prstGeom prst="rect">
            <a:avLst/>
          </a:prstGeom>
        </p:spPr>
      </p:pic>
      <p:sp>
        <p:nvSpPr>
          <p:cNvPr id="9" name="TextBox 8">
            <a:extLst>
              <a:ext uri="{FF2B5EF4-FFF2-40B4-BE49-F238E27FC236}">
                <a16:creationId xmlns:a16="http://schemas.microsoft.com/office/drawing/2014/main" id="{4702F836-4014-D54D-9EC5-852BD2CE5AD1}"/>
              </a:ext>
            </a:extLst>
          </p:cNvPr>
          <p:cNvSpPr txBox="1"/>
          <p:nvPr/>
        </p:nvSpPr>
        <p:spPr>
          <a:xfrm>
            <a:off x="2638792" y="1099094"/>
            <a:ext cx="607089" cy="307777"/>
          </a:xfrm>
          <a:prstGeom prst="rect">
            <a:avLst/>
          </a:prstGeom>
          <a:solidFill>
            <a:srgbClr val="D9D9D9"/>
          </a:solidFill>
          <a:ln>
            <a:noFill/>
          </a:ln>
        </p:spPr>
        <p:txBody>
          <a:bodyPr wrap="none" rtlCol="0">
            <a:spAutoFit/>
          </a:bodyPr>
          <a:lstStyle/>
          <a:p>
            <a:r>
              <a:rPr lang="en-US" sz="1400" dirty="0"/>
              <a:t>water</a:t>
            </a:r>
          </a:p>
        </p:txBody>
      </p:sp>
      <p:sp>
        <p:nvSpPr>
          <p:cNvPr id="10" name="TextBox 9">
            <a:extLst>
              <a:ext uri="{FF2B5EF4-FFF2-40B4-BE49-F238E27FC236}">
                <a16:creationId xmlns:a16="http://schemas.microsoft.com/office/drawing/2014/main" id="{22C68259-E784-D240-975C-DD0208710F83}"/>
              </a:ext>
            </a:extLst>
          </p:cNvPr>
          <p:cNvSpPr txBox="1"/>
          <p:nvPr/>
        </p:nvSpPr>
        <p:spPr>
          <a:xfrm>
            <a:off x="7362849" y="1099094"/>
            <a:ext cx="712183" cy="307777"/>
          </a:xfrm>
          <a:prstGeom prst="rect">
            <a:avLst/>
          </a:prstGeom>
          <a:solidFill>
            <a:srgbClr val="D9D9D9"/>
          </a:solidFill>
          <a:ln>
            <a:noFill/>
          </a:ln>
        </p:spPr>
        <p:txBody>
          <a:bodyPr wrap="none" rtlCol="0">
            <a:spAutoFit/>
          </a:bodyPr>
          <a:lstStyle/>
          <a:p>
            <a:r>
              <a:rPr lang="en-US" sz="1400" dirty="0"/>
              <a:t>sponge</a:t>
            </a:r>
          </a:p>
        </p:txBody>
      </p:sp>
    </p:spTree>
    <p:extLst>
      <p:ext uri="{BB962C8B-B14F-4D97-AF65-F5344CB8AC3E}">
        <p14:creationId xmlns:p14="http://schemas.microsoft.com/office/powerpoint/2010/main" val="362964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E53BF6-F90F-B243-8BAF-A03AA2C1E96D}"/>
              </a:ext>
            </a:extLst>
          </p:cNvPr>
          <p:cNvPicPr>
            <a:picLocks noChangeAspect="1"/>
          </p:cNvPicPr>
          <p:nvPr/>
        </p:nvPicPr>
        <p:blipFill>
          <a:blip r:embed="rId2"/>
          <a:stretch>
            <a:fillRect/>
          </a:stretch>
        </p:blipFill>
        <p:spPr>
          <a:xfrm>
            <a:off x="40980" y="40776"/>
            <a:ext cx="5695951" cy="4271963"/>
          </a:xfrm>
          <a:prstGeom prst="rect">
            <a:avLst/>
          </a:prstGeom>
        </p:spPr>
      </p:pic>
      <p:sp>
        <p:nvSpPr>
          <p:cNvPr id="2" name="Rectangle 1">
            <a:extLst>
              <a:ext uri="{FF2B5EF4-FFF2-40B4-BE49-F238E27FC236}">
                <a16:creationId xmlns:a16="http://schemas.microsoft.com/office/drawing/2014/main" id="{12931898-E2E7-8C4D-9101-E184C390398E}"/>
              </a:ext>
            </a:extLst>
          </p:cNvPr>
          <p:cNvSpPr/>
          <p:nvPr/>
        </p:nvSpPr>
        <p:spPr>
          <a:xfrm>
            <a:off x="2493649" y="21430"/>
            <a:ext cx="2192651" cy="769441"/>
          </a:xfrm>
          <a:prstGeom prst="rect">
            <a:avLst/>
          </a:prstGeom>
        </p:spPr>
        <p:txBody>
          <a:bodyPr wrap="square">
            <a:spAutoFit/>
          </a:bodyPr>
          <a:lstStyle/>
          <a:p>
            <a:pPr>
              <a:spcAft>
                <a:spcPts val="0"/>
              </a:spcAft>
            </a:pPr>
            <a:r>
              <a:rPr lang="en-GB" sz="1100" b="1" dirty="0">
                <a:latin typeface="Calibri" panose="020F0502020204030204" pitchFamily="34" charset="0"/>
                <a:ea typeface="DengXian" panose="02010600030101010101" pitchFamily="2" charset="-122"/>
                <a:cs typeface="Times New Roman" panose="02020603050405020304" pitchFamily="18" charset="0"/>
              </a:rPr>
              <a:t>GLM:</a:t>
            </a:r>
          </a:p>
          <a:p>
            <a:pPr>
              <a:spcAft>
                <a:spcPts val="0"/>
              </a:spcAft>
            </a:pPr>
            <a:r>
              <a:rPr lang="en-GB" sz="1100" b="1" dirty="0">
                <a:latin typeface="Calibri" panose="020F0502020204030204" pitchFamily="34" charset="0"/>
                <a:ea typeface="DengXian" panose="02010600030101010101" pitchFamily="2" charset="-122"/>
                <a:cs typeface="Times New Roman" panose="02020603050405020304" pitchFamily="18" charset="0"/>
              </a:rPr>
              <a:t>Pink</a:t>
            </a:r>
            <a:r>
              <a:rPr lang="en-GB" sz="1100" dirty="0">
                <a:latin typeface="Calibri" panose="020F0502020204030204" pitchFamily="34" charset="0"/>
                <a:ea typeface="DengXian" panose="02010600030101010101" pitchFamily="2" charset="-122"/>
                <a:cs typeface="Times New Roman" panose="02020603050405020304" pitchFamily="18" charset="0"/>
              </a:rPr>
              <a:t> p=0.1506, r</a:t>
            </a:r>
            <a:r>
              <a:rPr lang="en-GB" sz="1100" baseline="30000" dirty="0">
                <a:latin typeface="Calibri" panose="020F0502020204030204" pitchFamily="34" charset="0"/>
                <a:ea typeface="DengXian" panose="02010600030101010101" pitchFamily="2" charset="-122"/>
                <a:cs typeface="Times New Roman" panose="02020603050405020304" pitchFamily="18" charset="0"/>
              </a:rPr>
              <a:t>2</a:t>
            </a:r>
            <a:r>
              <a:rPr lang="en-GB" sz="1100" dirty="0">
                <a:latin typeface="Calibri" panose="020F0502020204030204" pitchFamily="34" charset="0"/>
                <a:ea typeface="DengXian" panose="02010600030101010101" pitchFamily="2" charset="-122"/>
                <a:cs typeface="Times New Roman" panose="02020603050405020304" pitchFamily="18" charset="0"/>
              </a:rPr>
              <a:t>=0.05853</a:t>
            </a:r>
          </a:p>
          <a:p>
            <a:pPr>
              <a:spcAft>
                <a:spcPts val="0"/>
              </a:spcAft>
            </a:pPr>
            <a:r>
              <a:rPr lang="en-GB" sz="1100" b="1" dirty="0">
                <a:latin typeface="Calibri" panose="020F0502020204030204" pitchFamily="34" charset="0"/>
                <a:ea typeface="DengXian" panose="02010600030101010101" pitchFamily="2" charset="-122"/>
                <a:cs typeface="Times New Roman" panose="02020603050405020304" pitchFamily="18" charset="0"/>
              </a:rPr>
              <a:t>Cream</a:t>
            </a:r>
            <a:r>
              <a:rPr lang="en-GB" sz="1100" dirty="0">
                <a:latin typeface="Calibri" panose="020F0502020204030204" pitchFamily="34" charset="0"/>
                <a:ea typeface="DengXian" panose="02010600030101010101" pitchFamily="2" charset="-122"/>
                <a:cs typeface="Times New Roman" panose="02020603050405020304" pitchFamily="18" charset="0"/>
              </a:rPr>
              <a:t> p= 0.004956 </a:t>
            </a:r>
            <a:r>
              <a:rPr lang="en-GB" sz="1100" baseline="30000" dirty="0">
                <a:latin typeface="Calibri" panose="020F0502020204030204" pitchFamily="34" charset="0"/>
                <a:ea typeface="DengXian" panose="02010600030101010101" pitchFamily="2" charset="-122"/>
                <a:cs typeface="Times New Roman" panose="02020603050405020304" pitchFamily="18" charset="0"/>
              </a:rPr>
              <a:t>**</a:t>
            </a:r>
            <a:r>
              <a:rPr lang="en-GB" sz="1100" dirty="0">
                <a:latin typeface="Calibri" panose="020F0502020204030204" pitchFamily="34" charset="0"/>
                <a:ea typeface="DengXian" panose="02010600030101010101" pitchFamily="2" charset="-122"/>
                <a:cs typeface="Times New Roman" panose="02020603050405020304" pitchFamily="18" charset="0"/>
              </a:rPr>
              <a:t> , r</a:t>
            </a:r>
            <a:r>
              <a:rPr lang="en-GB" sz="1100" baseline="30000" dirty="0">
                <a:latin typeface="Calibri" panose="020F0502020204030204" pitchFamily="34" charset="0"/>
                <a:ea typeface="DengXian" panose="02010600030101010101" pitchFamily="2" charset="-122"/>
                <a:cs typeface="Times New Roman" panose="02020603050405020304" pitchFamily="18" charset="0"/>
              </a:rPr>
              <a:t>2</a:t>
            </a:r>
            <a:r>
              <a:rPr lang="en-GB" sz="1100" dirty="0">
                <a:latin typeface="Calibri" panose="020F0502020204030204" pitchFamily="34" charset="0"/>
                <a:ea typeface="DengXian" panose="02010600030101010101" pitchFamily="2" charset="-122"/>
                <a:cs typeface="Times New Roman" panose="02020603050405020304" pitchFamily="18" charset="0"/>
              </a:rPr>
              <a:t>=0.3127</a:t>
            </a:r>
          </a:p>
          <a:p>
            <a:r>
              <a:rPr lang="en-GB" sz="1100" b="1" dirty="0">
                <a:latin typeface="Calibri" panose="020F0502020204030204" pitchFamily="34" charset="0"/>
                <a:ea typeface="DengXian" panose="02010600030101010101" pitchFamily="2" charset="-122"/>
                <a:cs typeface="Times New Roman" panose="02020603050405020304" pitchFamily="18" charset="0"/>
              </a:rPr>
              <a:t>Wate</a:t>
            </a:r>
            <a:r>
              <a:rPr lang="en-GB" sz="1100" dirty="0">
                <a:latin typeface="Calibri" panose="020F0502020204030204" pitchFamily="34" charset="0"/>
                <a:ea typeface="DengXian" panose="02010600030101010101" pitchFamily="2" charset="-122"/>
                <a:cs typeface="Times New Roman" panose="02020603050405020304" pitchFamily="18" charset="0"/>
              </a:rPr>
              <a:t>r p=0.000596 </a:t>
            </a:r>
            <a:r>
              <a:rPr lang="en-GB" sz="1100" baseline="30000" dirty="0">
                <a:latin typeface="Calibri" panose="020F0502020204030204" pitchFamily="34" charset="0"/>
                <a:ea typeface="DengXian" panose="02010600030101010101" pitchFamily="2" charset="-122"/>
                <a:cs typeface="Times New Roman" panose="02020603050405020304" pitchFamily="18" charset="0"/>
              </a:rPr>
              <a:t>***</a:t>
            </a:r>
            <a:r>
              <a:rPr lang="en-GB" sz="1100" dirty="0">
                <a:latin typeface="Calibri" panose="020F0502020204030204" pitchFamily="34" charset="0"/>
                <a:ea typeface="DengXian" panose="02010600030101010101" pitchFamily="2" charset="-122"/>
                <a:cs typeface="Times New Roman" panose="02020603050405020304" pitchFamily="18" charset="0"/>
              </a:rPr>
              <a:t>, r</a:t>
            </a:r>
            <a:r>
              <a:rPr lang="en-GB" sz="1100" baseline="30000" dirty="0">
                <a:latin typeface="Calibri" panose="020F0502020204030204" pitchFamily="34" charset="0"/>
                <a:ea typeface="DengXian" panose="02010600030101010101" pitchFamily="2" charset="-122"/>
                <a:cs typeface="Times New Roman" panose="02020603050405020304" pitchFamily="18" charset="0"/>
              </a:rPr>
              <a:t>2</a:t>
            </a:r>
            <a:r>
              <a:rPr lang="en-GB" sz="1100" dirty="0">
                <a:latin typeface="Calibri" panose="020F0502020204030204" pitchFamily="34" charset="0"/>
                <a:ea typeface="DengXian" panose="02010600030101010101" pitchFamily="2" charset="-122"/>
                <a:cs typeface="Times New Roman" panose="02020603050405020304" pitchFamily="18" charset="0"/>
              </a:rPr>
              <a:t>=0.4427</a:t>
            </a:r>
          </a:p>
        </p:txBody>
      </p:sp>
      <p:pic>
        <p:nvPicPr>
          <p:cNvPr id="6" name="Picture 5">
            <a:extLst>
              <a:ext uri="{FF2B5EF4-FFF2-40B4-BE49-F238E27FC236}">
                <a16:creationId xmlns:a16="http://schemas.microsoft.com/office/drawing/2014/main" id="{9F02F62C-BDD7-DB41-AC3E-6DA99859D818}"/>
              </a:ext>
            </a:extLst>
          </p:cNvPr>
          <p:cNvPicPr>
            <a:picLocks noChangeAspect="1"/>
          </p:cNvPicPr>
          <p:nvPr/>
        </p:nvPicPr>
        <p:blipFill>
          <a:blip r:embed="rId3"/>
          <a:stretch>
            <a:fillRect/>
          </a:stretch>
        </p:blipFill>
        <p:spPr>
          <a:xfrm>
            <a:off x="5695951" y="21430"/>
            <a:ext cx="5980749" cy="4271963"/>
          </a:xfrm>
          <a:prstGeom prst="rect">
            <a:avLst/>
          </a:prstGeom>
        </p:spPr>
      </p:pic>
      <p:sp>
        <p:nvSpPr>
          <p:cNvPr id="9" name="TextBox 8">
            <a:extLst>
              <a:ext uri="{FF2B5EF4-FFF2-40B4-BE49-F238E27FC236}">
                <a16:creationId xmlns:a16="http://schemas.microsoft.com/office/drawing/2014/main" id="{6B693D6B-1256-844F-BCBE-E58DB4DF5EA7}"/>
              </a:ext>
            </a:extLst>
          </p:cNvPr>
          <p:cNvSpPr txBox="1"/>
          <p:nvPr/>
        </p:nvSpPr>
        <p:spPr>
          <a:xfrm>
            <a:off x="4177715" y="6182124"/>
            <a:ext cx="1518236" cy="369332"/>
          </a:xfrm>
          <a:prstGeom prst="rect">
            <a:avLst/>
          </a:prstGeom>
          <a:noFill/>
        </p:spPr>
        <p:txBody>
          <a:bodyPr wrap="none" rtlCol="0">
            <a:spAutoFit/>
          </a:bodyPr>
          <a:lstStyle/>
          <a:p>
            <a:r>
              <a:rPr lang="en-US" dirty="0"/>
              <a:t>Part4:timeline</a:t>
            </a:r>
          </a:p>
        </p:txBody>
      </p:sp>
    </p:spTree>
    <p:extLst>
      <p:ext uri="{BB962C8B-B14F-4D97-AF65-F5344CB8AC3E}">
        <p14:creationId xmlns:p14="http://schemas.microsoft.com/office/powerpoint/2010/main" val="1814902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4A197C2-9DB9-824D-974C-E39B0828C805}"/>
              </a:ext>
            </a:extLst>
          </p:cNvPr>
          <p:cNvPicPr>
            <a:picLocks noChangeAspect="1"/>
          </p:cNvPicPr>
          <p:nvPr/>
        </p:nvPicPr>
        <p:blipFill rotWithShape="1">
          <a:blip r:embed="rId2"/>
          <a:srcRect t="2464"/>
          <a:stretch/>
        </p:blipFill>
        <p:spPr>
          <a:xfrm>
            <a:off x="273050" y="143584"/>
            <a:ext cx="6858000" cy="6689015"/>
          </a:xfrm>
          <a:prstGeom prst="rect">
            <a:avLst/>
          </a:prstGeom>
        </p:spPr>
      </p:pic>
      <p:pic>
        <p:nvPicPr>
          <p:cNvPr id="4" name="Picture 3">
            <a:extLst>
              <a:ext uri="{FF2B5EF4-FFF2-40B4-BE49-F238E27FC236}">
                <a16:creationId xmlns:a16="http://schemas.microsoft.com/office/drawing/2014/main" id="{3BAFEE9E-B0FD-6C4A-8663-8C871A7EA863}"/>
              </a:ext>
            </a:extLst>
          </p:cNvPr>
          <p:cNvPicPr>
            <a:picLocks noChangeAspect="1"/>
          </p:cNvPicPr>
          <p:nvPr/>
        </p:nvPicPr>
        <p:blipFill rotWithShape="1">
          <a:blip r:embed="rId3"/>
          <a:srcRect l="89259" t="43704" r="185" b="43148"/>
          <a:stretch/>
        </p:blipFill>
        <p:spPr>
          <a:xfrm>
            <a:off x="6210300" y="2094052"/>
            <a:ext cx="1841500" cy="2293798"/>
          </a:xfrm>
          <a:prstGeom prst="rect">
            <a:avLst/>
          </a:prstGeom>
        </p:spPr>
      </p:pic>
      <p:sp>
        <p:nvSpPr>
          <p:cNvPr id="5" name="TextBox 4">
            <a:extLst>
              <a:ext uri="{FF2B5EF4-FFF2-40B4-BE49-F238E27FC236}">
                <a16:creationId xmlns:a16="http://schemas.microsoft.com/office/drawing/2014/main" id="{001E1AFC-DB35-E341-8314-EE01D4DA7A14}"/>
              </a:ext>
            </a:extLst>
          </p:cNvPr>
          <p:cNvSpPr txBox="1"/>
          <p:nvPr/>
        </p:nvSpPr>
        <p:spPr>
          <a:xfrm rot="5400000">
            <a:off x="5617659" y="4018518"/>
            <a:ext cx="728084" cy="369332"/>
          </a:xfrm>
          <a:prstGeom prst="rect">
            <a:avLst/>
          </a:prstGeom>
          <a:solidFill>
            <a:schemeClr val="bg1">
              <a:lumMod val="85000"/>
            </a:schemeClr>
          </a:solidFill>
        </p:spPr>
        <p:txBody>
          <a:bodyPr wrap="none" rtlCol="0">
            <a:spAutoFit/>
          </a:bodyPr>
          <a:lstStyle/>
          <a:p>
            <a:r>
              <a:rPr lang="en-US" dirty="0"/>
              <a:t>PLINK</a:t>
            </a:r>
          </a:p>
        </p:txBody>
      </p:sp>
      <p:sp>
        <p:nvSpPr>
          <p:cNvPr id="6" name="TextBox 5">
            <a:extLst>
              <a:ext uri="{FF2B5EF4-FFF2-40B4-BE49-F238E27FC236}">
                <a16:creationId xmlns:a16="http://schemas.microsoft.com/office/drawing/2014/main" id="{10611DEB-C8AE-7B44-80BC-816B23DFD4CD}"/>
              </a:ext>
            </a:extLst>
          </p:cNvPr>
          <p:cNvSpPr txBox="1"/>
          <p:nvPr/>
        </p:nvSpPr>
        <p:spPr>
          <a:xfrm rot="5400000">
            <a:off x="5559758" y="5687845"/>
            <a:ext cx="843885" cy="369332"/>
          </a:xfrm>
          <a:prstGeom prst="rect">
            <a:avLst/>
          </a:prstGeom>
          <a:solidFill>
            <a:schemeClr val="bg1">
              <a:lumMod val="85000"/>
            </a:schemeClr>
          </a:solidFill>
        </p:spPr>
        <p:txBody>
          <a:bodyPr wrap="none" rtlCol="0">
            <a:spAutoFit/>
          </a:bodyPr>
          <a:lstStyle/>
          <a:p>
            <a:r>
              <a:rPr lang="en-US" dirty="0"/>
              <a:t>WATER</a:t>
            </a:r>
          </a:p>
        </p:txBody>
      </p:sp>
      <p:sp>
        <p:nvSpPr>
          <p:cNvPr id="7" name="TextBox 6">
            <a:extLst>
              <a:ext uri="{FF2B5EF4-FFF2-40B4-BE49-F238E27FC236}">
                <a16:creationId xmlns:a16="http://schemas.microsoft.com/office/drawing/2014/main" id="{15A4F4DA-0F40-7B45-BD77-D6F21508AD37}"/>
              </a:ext>
            </a:extLst>
          </p:cNvPr>
          <p:cNvSpPr txBox="1"/>
          <p:nvPr/>
        </p:nvSpPr>
        <p:spPr>
          <a:xfrm rot="5400000">
            <a:off x="5590439" y="800823"/>
            <a:ext cx="782522" cy="369332"/>
          </a:xfrm>
          <a:prstGeom prst="rect">
            <a:avLst/>
          </a:prstGeom>
          <a:solidFill>
            <a:schemeClr val="bg1">
              <a:lumMod val="85000"/>
            </a:schemeClr>
          </a:solidFill>
        </p:spPr>
        <p:txBody>
          <a:bodyPr wrap="none" rtlCol="0">
            <a:spAutoFit/>
          </a:bodyPr>
          <a:lstStyle/>
          <a:p>
            <a:r>
              <a:rPr lang="en-US" dirty="0"/>
              <a:t>BLACK</a:t>
            </a:r>
          </a:p>
        </p:txBody>
      </p:sp>
      <p:sp>
        <p:nvSpPr>
          <p:cNvPr id="8" name="TextBox 7">
            <a:extLst>
              <a:ext uri="{FF2B5EF4-FFF2-40B4-BE49-F238E27FC236}">
                <a16:creationId xmlns:a16="http://schemas.microsoft.com/office/drawing/2014/main" id="{43DF8822-0122-FA41-BBF6-E0EA4F89549A}"/>
              </a:ext>
            </a:extLst>
          </p:cNvPr>
          <p:cNvSpPr txBox="1"/>
          <p:nvPr/>
        </p:nvSpPr>
        <p:spPr>
          <a:xfrm rot="5400000">
            <a:off x="5545171" y="2512376"/>
            <a:ext cx="873060" cy="369332"/>
          </a:xfrm>
          <a:prstGeom prst="rect">
            <a:avLst/>
          </a:prstGeom>
          <a:solidFill>
            <a:schemeClr val="bg1">
              <a:lumMod val="85000"/>
            </a:schemeClr>
          </a:solidFill>
        </p:spPr>
        <p:txBody>
          <a:bodyPr wrap="none" rtlCol="0">
            <a:spAutoFit/>
          </a:bodyPr>
          <a:lstStyle/>
          <a:p>
            <a:r>
              <a:rPr lang="en-US" dirty="0"/>
              <a:t>CREAM</a:t>
            </a:r>
          </a:p>
        </p:txBody>
      </p:sp>
      <p:sp>
        <p:nvSpPr>
          <p:cNvPr id="9" name="TextBox 8">
            <a:extLst>
              <a:ext uri="{FF2B5EF4-FFF2-40B4-BE49-F238E27FC236}">
                <a16:creationId xmlns:a16="http://schemas.microsoft.com/office/drawing/2014/main" id="{ED9062AB-8D9F-2E4B-AF67-757CB83D984E}"/>
              </a:ext>
            </a:extLst>
          </p:cNvPr>
          <p:cNvSpPr txBox="1"/>
          <p:nvPr/>
        </p:nvSpPr>
        <p:spPr>
          <a:xfrm>
            <a:off x="4663339" y="127723"/>
            <a:ext cx="795859" cy="369332"/>
          </a:xfrm>
          <a:prstGeom prst="rect">
            <a:avLst/>
          </a:prstGeom>
          <a:solidFill>
            <a:schemeClr val="bg1">
              <a:lumMod val="85000"/>
            </a:schemeClr>
          </a:solidFill>
        </p:spPr>
        <p:txBody>
          <a:bodyPr wrap="none" rtlCol="0">
            <a:spAutoFit/>
          </a:bodyPr>
          <a:lstStyle/>
          <a:p>
            <a:r>
              <a:rPr lang="en-US" dirty="0"/>
              <a:t>TANKC</a:t>
            </a:r>
          </a:p>
        </p:txBody>
      </p:sp>
      <p:sp>
        <p:nvSpPr>
          <p:cNvPr id="10" name="TextBox 9">
            <a:extLst>
              <a:ext uri="{FF2B5EF4-FFF2-40B4-BE49-F238E27FC236}">
                <a16:creationId xmlns:a16="http://schemas.microsoft.com/office/drawing/2014/main" id="{C08737A2-4014-034D-9AC8-19BB085A5726}"/>
              </a:ext>
            </a:extLst>
          </p:cNvPr>
          <p:cNvSpPr txBox="1"/>
          <p:nvPr/>
        </p:nvSpPr>
        <p:spPr>
          <a:xfrm>
            <a:off x="828391" y="143585"/>
            <a:ext cx="814262" cy="369332"/>
          </a:xfrm>
          <a:prstGeom prst="rect">
            <a:avLst/>
          </a:prstGeom>
          <a:solidFill>
            <a:schemeClr val="bg1">
              <a:lumMod val="85000"/>
            </a:schemeClr>
          </a:solidFill>
        </p:spPr>
        <p:txBody>
          <a:bodyPr wrap="none" rtlCol="0">
            <a:spAutoFit/>
          </a:bodyPr>
          <a:lstStyle/>
          <a:p>
            <a:r>
              <a:rPr lang="en-US" dirty="0"/>
              <a:t>TANKA</a:t>
            </a:r>
          </a:p>
        </p:txBody>
      </p:sp>
      <p:sp>
        <p:nvSpPr>
          <p:cNvPr id="11" name="TextBox 10">
            <a:extLst>
              <a:ext uri="{FF2B5EF4-FFF2-40B4-BE49-F238E27FC236}">
                <a16:creationId xmlns:a16="http://schemas.microsoft.com/office/drawing/2014/main" id="{63B6685D-D569-EB4A-836A-568CC2C5D3B5}"/>
              </a:ext>
            </a:extLst>
          </p:cNvPr>
          <p:cNvSpPr txBox="1"/>
          <p:nvPr/>
        </p:nvSpPr>
        <p:spPr>
          <a:xfrm>
            <a:off x="2745865" y="127723"/>
            <a:ext cx="806246" cy="369332"/>
          </a:xfrm>
          <a:prstGeom prst="rect">
            <a:avLst/>
          </a:prstGeom>
          <a:solidFill>
            <a:schemeClr val="bg1">
              <a:lumMod val="85000"/>
            </a:schemeClr>
          </a:solidFill>
        </p:spPr>
        <p:txBody>
          <a:bodyPr wrap="none" rtlCol="0">
            <a:spAutoFit/>
          </a:bodyPr>
          <a:lstStyle/>
          <a:p>
            <a:r>
              <a:rPr lang="en-US" dirty="0"/>
              <a:t>TANKB</a:t>
            </a:r>
          </a:p>
        </p:txBody>
      </p:sp>
      <p:sp>
        <p:nvSpPr>
          <p:cNvPr id="16" name="TextBox 15">
            <a:extLst>
              <a:ext uri="{FF2B5EF4-FFF2-40B4-BE49-F238E27FC236}">
                <a16:creationId xmlns:a16="http://schemas.microsoft.com/office/drawing/2014/main" id="{4EABFE23-C1A8-3145-978C-3F30CC1BEB98}"/>
              </a:ext>
            </a:extLst>
          </p:cNvPr>
          <p:cNvSpPr txBox="1"/>
          <p:nvPr/>
        </p:nvSpPr>
        <p:spPr>
          <a:xfrm>
            <a:off x="9861144" y="224896"/>
            <a:ext cx="1518236" cy="369332"/>
          </a:xfrm>
          <a:prstGeom prst="rect">
            <a:avLst/>
          </a:prstGeom>
          <a:noFill/>
        </p:spPr>
        <p:txBody>
          <a:bodyPr wrap="none" rtlCol="0">
            <a:spAutoFit/>
          </a:bodyPr>
          <a:lstStyle/>
          <a:p>
            <a:r>
              <a:rPr lang="en-US" dirty="0"/>
              <a:t>Part4:timeline</a:t>
            </a:r>
          </a:p>
        </p:txBody>
      </p:sp>
      <p:sp>
        <p:nvSpPr>
          <p:cNvPr id="17" name="TextBox 16">
            <a:extLst>
              <a:ext uri="{FF2B5EF4-FFF2-40B4-BE49-F238E27FC236}">
                <a16:creationId xmlns:a16="http://schemas.microsoft.com/office/drawing/2014/main" id="{BB4EE9CD-332A-6F44-A738-0942E6D10C56}"/>
              </a:ext>
            </a:extLst>
          </p:cNvPr>
          <p:cNvSpPr txBox="1"/>
          <p:nvPr/>
        </p:nvSpPr>
        <p:spPr>
          <a:xfrm>
            <a:off x="9001125" y="1271588"/>
            <a:ext cx="1676613" cy="369332"/>
          </a:xfrm>
          <a:prstGeom prst="rect">
            <a:avLst/>
          </a:prstGeom>
          <a:noFill/>
        </p:spPr>
        <p:txBody>
          <a:bodyPr wrap="none" rtlCol="0">
            <a:spAutoFit/>
          </a:bodyPr>
          <a:lstStyle/>
          <a:p>
            <a:r>
              <a:rPr lang="en-US" dirty="0"/>
              <a:t>Maintain longer</a:t>
            </a:r>
          </a:p>
        </p:txBody>
      </p:sp>
    </p:spTree>
    <p:extLst>
      <p:ext uri="{BB962C8B-B14F-4D97-AF65-F5344CB8AC3E}">
        <p14:creationId xmlns:p14="http://schemas.microsoft.com/office/powerpoint/2010/main" val="2787501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323</Words>
  <Application>Microsoft Macintosh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 Wang</dc:creator>
  <cp:lastModifiedBy>Cai, Wang</cp:lastModifiedBy>
  <cp:revision>64</cp:revision>
  <dcterms:created xsi:type="dcterms:W3CDTF">2021-10-20T18:46:57Z</dcterms:created>
  <dcterms:modified xsi:type="dcterms:W3CDTF">2021-10-21T20:48:44Z</dcterms:modified>
</cp:coreProperties>
</file>