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Wesslen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7/5/2018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Ryan Wesslen</dc:creator>
  <cp:keywords/>
  <dcterms:created xsi:type="dcterms:W3CDTF">2018-07-05T18:48:09Z</dcterms:created>
  <dcterms:modified xsi:type="dcterms:W3CDTF">2018-07-05T18:48:09Z</dcterms:modified>
</cp:coreProperties>
</file>