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lvl1pPr>
    <a:lvl2pPr marL="0" marR="0" indent="457148"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lvl2pPr>
    <a:lvl3pPr marL="0" marR="0" indent="914297"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lvl3pPr>
    <a:lvl4pPr marL="0" marR="0" indent="1371444"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lvl4pPr>
    <a:lvl5pPr marL="0" marR="0" indent="1828592"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lvl5pPr>
    <a:lvl6pPr marL="0" marR="0" indent="2285740"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lvl6pPr>
    <a:lvl7pPr marL="0" marR="0" indent="2742888"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lvl7pPr>
    <a:lvl8pPr marL="0" marR="0" indent="3200037"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lvl8pPr>
    <a:lvl9pPr marL="0" marR="0" indent="3657186"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EFF0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2E6"/>
          </a:solidFill>
        </a:fill>
      </a:tcStyle>
    </a:wholeTbl>
    <a:band2H>
      <a:tcTxStyle b="def" i="def"/>
      <a:tcStyle>
        <a:tcBdr/>
        <a:fill>
          <a:solidFill>
            <a:srgbClr val="F1F1F3"/>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EFF0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CED7"/>
          </a:solidFill>
        </a:fill>
      </a:tcStyle>
    </a:wholeTbl>
    <a:band2H>
      <a:tcTxStyle b="def" i="def"/>
      <a:tcStyle>
        <a:tcBdr/>
        <a:fill>
          <a:solidFill>
            <a:srgbClr val="FBE8EC"/>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EFF0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2E6"/>
          </a:solidFill>
        </a:fill>
      </a:tcStyle>
    </a:wholeTbl>
    <a:band2H>
      <a:tcTxStyle b="def" i="def"/>
      <a:tcStyle>
        <a:tcBdr/>
        <a:fill>
          <a:solidFill>
            <a:srgbClr val="F1F1F3"/>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F821DB8-F4EB-4A41-A1BA-3FCAFE7338EE}" styleName="">
    <a:tblBg/>
    <a:wholeTbl>
      <a:tcTxStyle b="off" i="off">
        <a:font>
          <a:latin typeface="Arial"/>
          <a:ea typeface="Arial"/>
          <a:cs typeface="Arial"/>
        </a:font>
        <a:srgbClr val="EFF0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CFCFD"/>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EFF0F4"/>
      </a:tcTxStyle>
      <a:tcStyle>
        <a:tcBdr>
          <a:left>
            <a:ln w="12700" cap="flat">
              <a:noFill/>
              <a:miter lim="400000"/>
            </a:ln>
          </a:left>
          <a:right>
            <a:ln w="12700" cap="flat">
              <a:noFill/>
              <a:miter lim="400000"/>
            </a:ln>
          </a:right>
          <a:top>
            <a:ln w="50800" cap="flat">
              <a:solidFill>
                <a:srgbClr val="EFF0F4"/>
              </a:solidFill>
              <a:prstDash val="solid"/>
              <a:round/>
            </a:ln>
          </a:top>
          <a:bottom>
            <a:ln w="25400" cap="flat">
              <a:solidFill>
                <a:srgbClr val="EFF0F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EFF0F4"/>
              </a:solidFill>
              <a:prstDash val="solid"/>
              <a:round/>
            </a:ln>
          </a:top>
          <a:bottom>
            <a:ln w="25400" cap="flat">
              <a:solidFill>
                <a:srgbClr val="EFF0F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EFF0F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F9FB"/>
          </a:solidFill>
        </a:fill>
      </a:tcStyle>
    </a:wholeTbl>
    <a:band2H>
      <a:tcTxStyle b="def" i="def"/>
      <a:tcStyle>
        <a:tcBdr/>
        <a:fill>
          <a:solidFill>
            <a:srgbClr val="FCFCFD"/>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F0F4"/>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F0F4"/>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F0F4"/>
          </a:solidFill>
        </a:fill>
      </a:tcStyle>
    </a:firstRow>
  </a:tblStyle>
  <a:tblStyle styleId="{2708684C-4D16-4618-839F-0558EEFCDFE6}" styleName="">
    <a:tblBg/>
    <a:wholeTbl>
      <a:tcTxStyle b="off" i="off">
        <a:font>
          <a:latin typeface="Arial"/>
          <a:ea typeface="Arial"/>
          <a:cs typeface="Arial"/>
        </a:font>
        <a:srgbClr val="EFF0F4"/>
      </a:tcTxStyle>
      <a:tcStyle>
        <a:tcBdr>
          <a:left>
            <a:ln w="12700" cap="flat">
              <a:solidFill>
                <a:srgbClr val="EFF0F4"/>
              </a:solidFill>
              <a:prstDash val="solid"/>
              <a:round/>
            </a:ln>
          </a:left>
          <a:right>
            <a:ln w="12700" cap="flat">
              <a:solidFill>
                <a:srgbClr val="EFF0F4"/>
              </a:solidFill>
              <a:prstDash val="solid"/>
              <a:round/>
            </a:ln>
          </a:right>
          <a:top>
            <a:ln w="12700" cap="flat">
              <a:solidFill>
                <a:srgbClr val="EFF0F4"/>
              </a:solidFill>
              <a:prstDash val="solid"/>
              <a:round/>
            </a:ln>
          </a:top>
          <a:bottom>
            <a:ln w="12700" cap="flat">
              <a:solidFill>
                <a:srgbClr val="EFF0F4"/>
              </a:solidFill>
              <a:prstDash val="solid"/>
              <a:round/>
            </a:ln>
          </a:bottom>
          <a:insideH>
            <a:ln w="12700" cap="flat">
              <a:solidFill>
                <a:srgbClr val="EFF0F4"/>
              </a:solidFill>
              <a:prstDash val="solid"/>
              <a:round/>
            </a:ln>
          </a:insideH>
          <a:insideV>
            <a:ln w="12700" cap="flat">
              <a:solidFill>
                <a:srgbClr val="EFF0F4"/>
              </a:solidFill>
              <a:prstDash val="solid"/>
              <a:round/>
            </a:ln>
          </a:insideV>
        </a:tcBdr>
        <a:fill>
          <a:solidFill>
            <a:srgbClr val="EFF0F4">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EFF0F4"/>
      </a:tcTxStyle>
      <a:tcStyle>
        <a:tcBdr>
          <a:left>
            <a:ln w="12700" cap="flat">
              <a:solidFill>
                <a:srgbClr val="EFF0F4"/>
              </a:solidFill>
              <a:prstDash val="solid"/>
              <a:round/>
            </a:ln>
          </a:left>
          <a:right>
            <a:ln w="12700" cap="flat">
              <a:solidFill>
                <a:srgbClr val="EFF0F4"/>
              </a:solidFill>
              <a:prstDash val="solid"/>
              <a:round/>
            </a:ln>
          </a:right>
          <a:top>
            <a:ln w="12700" cap="flat">
              <a:solidFill>
                <a:srgbClr val="EFF0F4"/>
              </a:solidFill>
              <a:prstDash val="solid"/>
              <a:round/>
            </a:ln>
          </a:top>
          <a:bottom>
            <a:ln w="12700" cap="flat">
              <a:solidFill>
                <a:srgbClr val="EFF0F4"/>
              </a:solidFill>
              <a:prstDash val="solid"/>
              <a:round/>
            </a:ln>
          </a:bottom>
          <a:insideH>
            <a:ln w="12700" cap="flat">
              <a:solidFill>
                <a:srgbClr val="EFF0F4"/>
              </a:solidFill>
              <a:prstDash val="solid"/>
              <a:round/>
            </a:ln>
          </a:insideH>
          <a:insideV>
            <a:ln w="12700" cap="flat">
              <a:solidFill>
                <a:srgbClr val="EFF0F4"/>
              </a:solidFill>
              <a:prstDash val="solid"/>
              <a:round/>
            </a:ln>
          </a:insideV>
        </a:tcBdr>
        <a:fill>
          <a:solidFill>
            <a:srgbClr val="EFF0F4">
              <a:alpha val="20000"/>
            </a:srgbClr>
          </a:solidFill>
        </a:fill>
      </a:tcStyle>
    </a:firstCol>
    <a:lastRow>
      <a:tcTxStyle b="on" i="off">
        <a:font>
          <a:latin typeface="Arial"/>
          <a:ea typeface="Arial"/>
          <a:cs typeface="Arial"/>
        </a:font>
        <a:srgbClr val="EFF0F4"/>
      </a:tcTxStyle>
      <a:tcStyle>
        <a:tcBdr>
          <a:left>
            <a:ln w="12700" cap="flat">
              <a:solidFill>
                <a:srgbClr val="EFF0F4"/>
              </a:solidFill>
              <a:prstDash val="solid"/>
              <a:round/>
            </a:ln>
          </a:left>
          <a:right>
            <a:ln w="12700" cap="flat">
              <a:solidFill>
                <a:srgbClr val="EFF0F4"/>
              </a:solidFill>
              <a:prstDash val="solid"/>
              <a:round/>
            </a:ln>
          </a:right>
          <a:top>
            <a:ln w="50800" cap="flat">
              <a:solidFill>
                <a:srgbClr val="EFF0F4"/>
              </a:solidFill>
              <a:prstDash val="solid"/>
              <a:round/>
            </a:ln>
          </a:top>
          <a:bottom>
            <a:ln w="12700" cap="flat">
              <a:solidFill>
                <a:srgbClr val="EFF0F4"/>
              </a:solidFill>
              <a:prstDash val="solid"/>
              <a:round/>
            </a:ln>
          </a:bottom>
          <a:insideH>
            <a:ln w="12700" cap="flat">
              <a:solidFill>
                <a:srgbClr val="EFF0F4"/>
              </a:solidFill>
              <a:prstDash val="solid"/>
              <a:round/>
            </a:ln>
          </a:insideH>
          <a:insideV>
            <a:ln w="12700" cap="flat">
              <a:solidFill>
                <a:srgbClr val="EFF0F4"/>
              </a:solidFill>
              <a:prstDash val="solid"/>
              <a:round/>
            </a:ln>
          </a:insideV>
        </a:tcBdr>
        <a:fill>
          <a:noFill/>
        </a:fill>
      </a:tcStyle>
    </a:lastRow>
    <a:firstRow>
      <a:tcTxStyle b="on" i="off">
        <a:font>
          <a:latin typeface="Arial"/>
          <a:ea typeface="Arial"/>
          <a:cs typeface="Arial"/>
        </a:font>
        <a:srgbClr val="EFF0F4"/>
      </a:tcTxStyle>
      <a:tcStyle>
        <a:tcBdr>
          <a:left>
            <a:ln w="12700" cap="flat">
              <a:solidFill>
                <a:srgbClr val="EFF0F4"/>
              </a:solidFill>
              <a:prstDash val="solid"/>
              <a:round/>
            </a:ln>
          </a:left>
          <a:right>
            <a:ln w="12700" cap="flat">
              <a:solidFill>
                <a:srgbClr val="EFF0F4"/>
              </a:solidFill>
              <a:prstDash val="solid"/>
              <a:round/>
            </a:ln>
          </a:right>
          <a:top>
            <a:ln w="12700" cap="flat">
              <a:solidFill>
                <a:srgbClr val="EFF0F4"/>
              </a:solidFill>
              <a:prstDash val="solid"/>
              <a:round/>
            </a:ln>
          </a:top>
          <a:bottom>
            <a:ln w="25400" cap="flat">
              <a:solidFill>
                <a:srgbClr val="EFF0F4"/>
              </a:solidFill>
              <a:prstDash val="solid"/>
              <a:round/>
            </a:ln>
          </a:bottom>
          <a:insideH>
            <a:ln w="12700" cap="flat">
              <a:solidFill>
                <a:srgbClr val="EFF0F4"/>
              </a:solidFill>
              <a:prstDash val="solid"/>
              <a:round/>
            </a:ln>
          </a:insideH>
          <a:insideV>
            <a:ln w="12700" cap="flat">
              <a:solidFill>
                <a:srgbClr val="EFF0F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24" name="Shape 324"/>
          <p:cNvSpPr/>
          <p:nvPr>
            <p:ph type="sldImg"/>
          </p:nvPr>
        </p:nvSpPr>
        <p:spPr>
          <a:xfrm>
            <a:off x="1143000" y="685800"/>
            <a:ext cx="4572000" cy="3429000"/>
          </a:xfrm>
          <a:prstGeom prst="rect">
            <a:avLst/>
          </a:prstGeom>
        </p:spPr>
        <p:txBody>
          <a:bodyPr/>
          <a:lstStyle/>
          <a:p>
            <a:pPr/>
          </a:p>
        </p:txBody>
      </p:sp>
      <p:sp>
        <p:nvSpPr>
          <p:cNvPr id="325" name="Shape 32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11" name="正文级别 1…"/>
          <p:cNvSpPr txBox="1"/>
          <p:nvPr>
            <p:ph type="body" sz="quarter" idx="1" hasCustomPrompt="1"/>
          </p:nvPr>
        </p:nvSpPr>
        <p:spPr>
          <a:xfrm>
            <a:off x="3732219" y="5860963"/>
            <a:ext cx="4667223" cy="337680"/>
          </a:xfrm>
          <a:prstGeom prst="rect">
            <a:avLst/>
          </a:prstGeom>
        </p:spPr>
        <p:txBody>
          <a:bodyPr/>
          <a:lstStyle>
            <a:lvl1pPr marL="0" indent="0" algn="ctr">
              <a:buSzTx/>
              <a:buFontTx/>
              <a:buNone/>
              <a:defRPr sz="1600">
                <a:solidFill>
                  <a:schemeClr val="accent1"/>
                </a:solidFill>
              </a:defRPr>
            </a:lvl1pPr>
            <a:lvl2pPr marL="609600" indent="-152400" algn="ctr">
              <a:buFontTx/>
              <a:defRPr sz="1600">
                <a:solidFill>
                  <a:schemeClr val="accent1"/>
                </a:solidFill>
              </a:defRPr>
            </a:lvl2pPr>
            <a:lvl3pPr marL="1097280" indent="-182880" algn="ctr">
              <a:buFontTx/>
              <a:defRPr sz="1600">
                <a:solidFill>
                  <a:schemeClr val="accent1"/>
                </a:solidFill>
              </a:defRPr>
            </a:lvl3pPr>
            <a:lvl4pPr marL="1574800" indent="-203200" algn="ctr">
              <a:buFontTx/>
              <a:defRPr sz="1600">
                <a:solidFill>
                  <a:schemeClr val="accent1"/>
                </a:solidFill>
              </a:defRPr>
            </a:lvl4pPr>
            <a:lvl5pPr marL="2032000" indent="-203200" algn="ctr">
              <a:buFontTx/>
              <a:defRPr sz="1600">
                <a:solidFill>
                  <a:schemeClr val="accent1"/>
                </a:solidFill>
              </a:defRPr>
            </a:lvl5pPr>
          </a:lstStyle>
          <a:p>
            <a:pPr/>
            <a:r>
              <a:t>Click to edit presenter:</a:t>
            </a:r>
          </a:p>
          <a:p>
            <a:pPr lvl="1"/>
            <a:r>
              <a:t/>
            </a:r>
          </a:p>
          <a:p>
            <a:pPr lvl="2"/>
            <a:r>
              <a:t/>
            </a:r>
          </a:p>
          <a:p>
            <a:pPr lvl="3"/>
            <a:r>
              <a:t/>
            </a:r>
          </a:p>
          <a:p>
            <a:pPr lvl="4"/>
            <a:r>
              <a:t/>
            </a:r>
          </a:p>
        </p:txBody>
      </p:sp>
      <p:sp>
        <p:nvSpPr>
          <p:cNvPr id="12" name="Text Placeholder 7"/>
          <p:cNvSpPr/>
          <p:nvPr>
            <p:ph type="body" sz="quarter" idx="21" hasCustomPrompt="1"/>
          </p:nvPr>
        </p:nvSpPr>
        <p:spPr>
          <a:xfrm>
            <a:off x="1155164" y="2829469"/>
            <a:ext cx="9821334" cy="523453"/>
          </a:xfrm>
          <a:prstGeom prst="rect">
            <a:avLst/>
          </a:prstGeom>
        </p:spPr>
        <p:txBody>
          <a:bodyPr/>
          <a:lstStyle>
            <a:lvl1pPr marL="0" indent="0" algn="ctr" defTabSz="466344">
              <a:spcBef>
                <a:spcPts val="500"/>
              </a:spcBef>
              <a:buSzTx/>
              <a:buFontTx/>
              <a:buNone/>
              <a:defRPr sz="3059">
                <a:solidFill>
                  <a:schemeClr val="accent1"/>
                </a:solidFill>
              </a:defRPr>
            </a:lvl1pPr>
          </a:lstStyle>
          <a:p>
            <a:pPr/>
            <a:r>
              <a:t>Click To Edit Text</a:t>
            </a:r>
          </a:p>
        </p:txBody>
      </p:sp>
      <p:sp>
        <p:nvSpPr>
          <p:cNvPr id="13" name="Oval 33"/>
          <p:cNvSpPr/>
          <p:nvPr/>
        </p:nvSpPr>
        <p:spPr>
          <a:xfrm flipH="1">
            <a:off x="1116743" y="4344744"/>
            <a:ext cx="1208607" cy="1208607"/>
          </a:xfrm>
          <a:prstGeom prst="ellipse">
            <a:avLst/>
          </a:prstGeom>
          <a:solidFill>
            <a:srgbClr val="FFFFFF"/>
          </a:solidFill>
          <a:ln w="12700">
            <a:miter lim="400000"/>
          </a:ln>
        </p:spPr>
        <p:txBody>
          <a:bodyPr lIns="45719" rIns="45719" anchor="ctr"/>
          <a:lstStyle/>
          <a:p>
            <a:pPr algn="ctr">
              <a:defRPr sz="2000">
                <a:solidFill>
                  <a:schemeClr val="accent5"/>
                </a:solidFill>
              </a:defRPr>
            </a:pP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8-Portfolio">
    <p:spTree>
      <p:nvGrpSpPr>
        <p:cNvPr id="1" name=""/>
        <p:cNvGrpSpPr/>
        <p:nvPr/>
      </p:nvGrpSpPr>
      <p:grpSpPr>
        <a:xfrm>
          <a:off x="0" y="0"/>
          <a:ext cx="0" cy="0"/>
          <a:chOff x="0" y="0"/>
          <a:chExt cx="0" cy="0"/>
        </a:xfrm>
      </p:grpSpPr>
      <p:sp>
        <p:nvSpPr>
          <p:cNvPr id="143" name="Straight Connector 43"/>
          <p:cNvSpPr/>
          <p:nvPr/>
        </p:nvSpPr>
        <p:spPr>
          <a:xfrm>
            <a:off x="516166" y="6440396"/>
            <a:ext cx="11160002" cy="1"/>
          </a:xfrm>
          <a:prstGeom prst="line">
            <a:avLst/>
          </a:prstGeom>
          <a:ln w="6350">
            <a:solidFill>
              <a:srgbClr val="D2D5E0"/>
            </a:solidFill>
            <a:miter/>
          </a:ln>
        </p:spPr>
        <p:txBody>
          <a:bodyPr lIns="45719" rIns="45719"/>
          <a:lstStyle/>
          <a:p>
            <a:pPr/>
          </a:p>
        </p:txBody>
      </p:sp>
      <p:sp>
        <p:nvSpPr>
          <p:cNvPr id="144" name="Rounded Rectangle 16"/>
          <p:cNvSpPr/>
          <p:nvPr/>
        </p:nvSpPr>
        <p:spPr>
          <a:xfrm>
            <a:off x="1689468" y="721200"/>
            <a:ext cx="2614412" cy="1687134"/>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45" name="Rounded Rectangle 17"/>
          <p:cNvSpPr/>
          <p:nvPr/>
        </p:nvSpPr>
        <p:spPr>
          <a:xfrm>
            <a:off x="7824691" y="725917"/>
            <a:ext cx="2614412" cy="1687134"/>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46" name="Picture Placeholder 2"/>
          <p:cNvSpPr/>
          <p:nvPr>
            <p:ph type="pic" sz="quarter" idx="21"/>
          </p:nvPr>
        </p:nvSpPr>
        <p:spPr>
          <a:xfrm>
            <a:off x="1795945" y="810206"/>
            <a:ext cx="2400523" cy="1498252"/>
          </a:xfrm>
          <a:prstGeom prst="rect">
            <a:avLst/>
          </a:prstGeom>
        </p:spPr>
        <p:txBody>
          <a:bodyPr lIns="91439" rIns="91439">
            <a:noAutofit/>
          </a:bodyPr>
          <a:lstStyle/>
          <a:p>
            <a:pPr/>
          </a:p>
        </p:txBody>
      </p:sp>
      <p:sp>
        <p:nvSpPr>
          <p:cNvPr id="147" name="Picture Placeholder 2"/>
          <p:cNvSpPr/>
          <p:nvPr>
            <p:ph type="pic" sz="quarter" idx="22"/>
          </p:nvPr>
        </p:nvSpPr>
        <p:spPr>
          <a:xfrm>
            <a:off x="7931635" y="814490"/>
            <a:ext cx="2400523" cy="1498252"/>
          </a:xfrm>
          <a:prstGeom prst="rect">
            <a:avLst/>
          </a:prstGeom>
        </p:spPr>
        <p:txBody>
          <a:bodyPr lIns="91439" rIns="91439">
            <a:noAutofit/>
          </a:bodyPr>
          <a:lstStyle/>
          <a:p>
            <a:pPr/>
          </a:p>
        </p:txBody>
      </p:sp>
      <p:sp>
        <p:nvSpPr>
          <p:cNvPr id="148" name="Rounded Rectangle 25"/>
          <p:cNvSpPr/>
          <p:nvPr/>
        </p:nvSpPr>
        <p:spPr>
          <a:xfrm>
            <a:off x="4771068" y="721200"/>
            <a:ext cx="2614412" cy="1687134"/>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49" name="Picture Placeholder 2"/>
          <p:cNvSpPr/>
          <p:nvPr>
            <p:ph type="pic" sz="quarter" idx="23"/>
          </p:nvPr>
        </p:nvSpPr>
        <p:spPr>
          <a:xfrm>
            <a:off x="4877544" y="810206"/>
            <a:ext cx="2400523" cy="1498252"/>
          </a:xfrm>
          <a:prstGeom prst="rect">
            <a:avLst/>
          </a:prstGeom>
        </p:spPr>
        <p:txBody>
          <a:bodyPr lIns="91439" rIns="91439">
            <a:noAutofit/>
          </a:bodyPr>
          <a:lstStyle/>
          <a:p>
            <a:pPr/>
          </a:p>
        </p:txBody>
      </p:sp>
      <p:sp>
        <p:nvSpPr>
          <p:cNvPr id="150" name="正文级别 1…"/>
          <p:cNvSpPr txBox="1"/>
          <p:nvPr>
            <p:ph type="body" sz="quarter" idx="1" hasCustomPrompt="1"/>
          </p:nvPr>
        </p:nvSpPr>
        <p:spPr>
          <a:xfrm>
            <a:off x="1689468" y="2532939"/>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vl2pPr marL="0" indent="457200" algn="ctr">
              <a:buSzTx/>
              <a:buFontTx/>
              <a:buNone/>
              <a:defRPr spc="300" sz="1200">
                <a:solidFill>
                  <a:srgbClr val="595F6F"/>
                </a:solidFill>
                <a:latin typeface="庞门正道标题体"/>
                <a:ea typeface="庞门正道标题体"/>
                <a:cs typeface="庞门正道标题体"/>
                <a:sym typeface="庞门正道标题体"/>
              </a:defRPr>
            </a:lvl2pPr>
            <a:lvl3pPr marL="0" indent="914400" algn="ctr">
              <a:buSzTx/>
              <a:buFontTx/>
              <a:buNone/>
              <a:defRPr spc="300" sz="1200">
                <a:solidFill>
                  <a:srgbClr val="595F6F"/>
                </a:solidFill>
                <a:latin typeface="庞门正道标题体"/>
                <a:ea typeface="庞门正道标题体"/>
                <a:cs typeface="庞门正道标题体"/>
                <a:sym typeface="庞门正道标题体"/>
              </a:defRPr>
            </a:lvl3pPr>
            <a:lvl4pPr marL="0" indent="1371600" algn="ctr">
              <a:buSzTx/>
              <a:buFontTx/>
              <a:buNone/>
              <a:defRPr spc="300" sz="1200">
                <a:solidFill>
                  <a:srgbClr val="595F6F"/>
                </a:solidFill>
                <a:latin typeface="庞门正道标题体"/>
                <a:ea typeface="庞门正道标题体"/>
                <a:cs typeface="庞门正道标题体"/>
                <a:sym typeface="庞门正道标题体"/>
              </a:defRPr>
            </a:lvl4pPr>
            <a:lvl5pPr marL="0" indent="1828800" algn="ctr">
              <a:buSzTx/>
              <a:buFontTx/>
              <a:buNone/>
              <a:defRPr spc="300" sz="1200">
                <a:solidFill>
                  <a:srgbClr val="595F6F"/>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151" name="Text Placeholder 9"/>
          <p:cNvSpPr/>
          <p:nvPr>
            <p:ph type="body" sz="quarter" idx="24" hasCustomPrompt="1"/>
          </p:nvPr>
        </p:nvSpPr>
        <p:spPr>
          <a:xfrm>
            <a:off x="4770599" y="2535496"/>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52" name="Text Placeholder 9"/>
          <p:cNvSpPr/>
          <p:nvPr>
            <p:ph type="body" sz="quarter" idx="25" hasCustomPrompt="1"/>
          </p:nvPr>
        </p:nvSpPr>
        <p:spPr>
          <a:xfrm>
            <a:off x="7820965" y="2535496"/>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53" name="Rounded Rectangle 38"/>
          <p:cNvSpPr/>
          <p:nvPr/>
        </p:nvSpPr>
        <p:spPr>
          <a:xfrm>
            <a:off x="1689468" y="2934773"/>
            <a:ext cx="8745909" cy="3168718"/>
          </a:xfrm>
          <a:prstGeom prst="roundRect">
            <a:avLst>
              <a:gd name="adj" fmla="val 1018"/>
            </a:avLst>
          </a:prstGeom>
          <a:solidFill>
            <a:srgbClr val="FFFFFF"/>
          </a:solidFill>
          <a:ln w="12700">
            <a:miter lim="400000"/>
          </a:ln>
          <a:effectLst>
            <a:outerShdw sx="100000" sy="100000" kx="0" ky="0" algn="b" rotWithShape="0" blurRad="508000" dist="190500" dir="5400000">
              <a:srgbClr val="595F6F">
                <a:alpha val="55000"/>
              </a:srgbClr>
            </a:outerShdw>
          </a:effectLst>
        </p:spPr>
        <p:txBody>
          <a:bodyPr lIns="45719" rIns="45719" anchor="ctr"/>
          <a:lstStyle/>
          <a:p>
            <a:pPr algn="ctr">
              <a:defRPr>
                <a:solidFill>
                  <a:srgbClr val="FFFFFF"/>
                </a:solidFill>
              </a:defRPr>
            </a:pPr>
          </a:p>
        </p:txBody>
      </p:sp>
      <p:sp>
        <p:nvSpPr>
          <p:cNvPr id="154" name="Picture Placeholder 2"/>
          <p:cNvSpPr/>
          <p:nvPr>
            <p:ph type="pic" sz="half" idx="26"/>
          </p:nvPr>
        </p:nvSpPr>
        <p:spPr>
          <a:xfrm>
            <a:off x="1795945" y="3032439"/>
            <a:ext cx="8536214" cy="2947917"/>
          </a:xfrm>
          <a:prstGeom prst="rect">
            <a:avLst/>
          </a:prstGeom>
        </p:spPr>
        <p:txBody>
          <a:bodyPr lIns="91439" rIns="91439">
            <a:noAutofit/>
          </a:bodyPr>
          <a:lstStyle/>
          <a:p>
            <a:pPr/>
          </a:p>
        </p:txBody>
      </p:sp>
      <p:sp>
        <p:nvSpPr>
          <p:cNvPr id="15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9-Portfolio">
    <p:spTree>
      <p:nvGrpSpPr>
        <p:cNvPr id="1" name=""/>
        <p:cNvGrpSpPr/>
        <p:nvPr/>
      </p:nvGrpSpPr>
      <p:grpSpPr>
        <a:xfrm>
          <a:off x="0" y="0"/>
          <a:ext cx="0" cy="0"/>
          <a:chOff x="0" y="0"/>
          <a:chExt cx="0" cy="0"/>
        </a:xfrm>
      </p:grpSpPr>
      <p:sp>
        <p:nvSpPr>
          <p:cNvPr id="162" name="Straight Connector 43"/>
          <p:cNvSpPr/>
          <p:nvPr/>
        </p:nvSpPr>
        <p:spPr>
          <a:xfrm>
            <a:off x="516166" y="6440396"/>
            <a:ext cx="11160002" cy="1"/>
          </a:xfrm>
          <a:prstGeom prst="line">
            <a:avLst/>
          </a:prstGeom>
          <a:ln w="6350">
            <a:solidFill>
              <a:srgbClr val="D2D5E0"/>
            </a:solidFill>
            <a:miter/>
          </a:ln>
        </p:spPr>
        <p:txBody>
          <a:bodyPr lIns="45719" rIns="45719"/>
          <a:lstStyle/>
          <a:p>
            <a:pPr/>
          </a:p>
        </p:txBody>
      </p:sp>
      <p:sp>
        <p:nvSpPr>
          <p:cNvPr id="163" name="Rounded Rectangle 14"/>
          <p:cNvSpPr/>
          <p:nvPr/>
        </p:nvSpPr>
        <p:spPr>
          <a:xfrm>
            <a:off x="7086866" y="2147734"/>
            <a:ext cx="3913095" cy="3559151"/>
          </a:xfrm>
          <a:prstGeom prst="roundRect">
            <a:avLst>
              <a:gd name="adj" fmla="val 1018"/>
            </a:avLst>
          </a:prstGeom>
          <a:solidFill>
            <a:srgbClr val="FFFFFF"/>
          </a:solidFill>
          <a:ln w="12700">
            <a:miter lim="400000"/>
          </a:ln>
          <a:effectLst>
            <a:outerShdw sx="100000" sy="100000" kx="0" ky="0" algn="b" rotWithShape="0" blurRad="508000" dist="190500" dir="5400000">
              <a:srgbClr val="595F6F">
                <a:alpha val="55000"/>
              </a:srgbClr>
            </a:outerShdw>
          </a:effectLst>
        </p:spPr>
        <p:txBody>
          <a:bodyPr lIns="45719" rIns="45719" anchor="ctr"/>
          <a:lstStyle/>
          <a:p>
            <a:pPr algn="ctr">
              <a:defRPr>
                <a:solidFill>
                  <a:srgbClr val="FFFFFF"/>
                </a:solidFill>
              </a:defRPr>
            </a:pPr>
          </a:p>
        </p:txBody>
      </p:sp>
      <p:sp>
        <p:nvSpPr>
          <p:cNvPr id="164" name="Picture Placeholder 2"/>
          <p:cNvSpPr/>
          <p:nvPr>
            <p:ph type="pic" sz="quarter" idx="21"/>
          </p:nvPr>
        </p:nvSpPr>
        <p:spPr>
          <a:xfrm>
            <a:off x="7193343" y="2242173"/>
            <a:ext cx="3697571" cy="3364836"/>
          </a:xfrm>
          <a:prstGeom prst="rect">
            <a:avLst/>
          </a:prstGeom>
        </p:spPr>
        <p:txBody>
          <a:bodyPr lIns="91439" rIns="91439">
            <a:noAutofit/>
          </a:bodyPr>
          <a:lstStyle/>
          <a:p>
            <a:pPr/>
          </a:p>
        </p:txBody>
      </p:sp>
      <p:sp>
        <p:nvSpPr>
          <p:cNvPr id="165" name="Rounded Rectangle 18"/>
          <p:cNvSpPr/>
          <p:nvPr/>
        </p:nvSpPr>
        <p:spPr>
          <a:xfrm>
            <a:off x="1055078" y="2147734"/>
            <a:ext cx="5696009" cy="1687133"/>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66" name="Picture Placeholder 2"/>
          <p:cNvSpPr/>
          <p:nvPr>
            <p:ph type="pic" sz="quarter" idx="22"/>
          </p:nvPr>
        </p:nvSpPr>
        <p:spPr>
          <a:xfrm>
            <a:off x="1161553" y="2242173"/>
            <a:ext cx="5482123" cy="1498252"/>
          </a:xfrm>
          <a:prstGeom prst="rect">
            <a:avLst/>
          </a:prstGeom>
        </p:spPr>
        <p:txBody>
          <a:bodyPr lIns="91439" rIns="91439">
            <a:noAutofit/>
          </a:bodyPr>
          <a:lstStyle/>
          <a:p>
            <a:pPr/>
          </a:p>
        </p:txBody>
      </p:sp>
      <p:sp>
        <p:nvSpPr>
          <p:cNvPr id="167" name="Rounded Rectangle 22"/>
          <p:cNvSpPr/>
          <p:nvPr/>
        </p:nvSpPr>
        <p:spPr>
          <a:xfrm>
            <a:off x="1055078" y="4056376"/>
            <a:ext cx="2614412" cy="1687133"/>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68" name="Picture Placeholder 2"/>
          <p:cNvSpPr/>
          <p:nvPr>
            <p:ph type="pic" sz="quarter" idx="23"/>
          </p:nvPr>
        </p:nvSpPr>
        <p:spPr>
          <a:xfrm>
            <a:off x="1161554" y="4145381"/>
            <a:ext cx="2400523" cy="1498252"/>
          </a:xfrm>
          <a:prstGeom prst="rect">
            <a:avLst/>
          </a:prstGeom>
        </p:spPr>
        <p:txBody>
          <a:bodyPr lIns="91439" rIns="91439">
            <a:noAutofit/>
          </a:bodyPr>
          <a:lstStyle/>
          <a:p>
            <a:pPr/>
          </a:p>
        </p:txBody>
      </p:sp>
      <p:sp>
        <p:nvSpPr>
          <p:cNvPr id="169" name="Rounded Rectangle 24"/>
          <p:cNvSpPr/>
          <p:nvPr/>
        </p:nvSpPr>
        <p:spPr>
          <a:xfrm>
            <a:off x="4136676" y="4056376"/>
            <a:ext cx="2614412" cy="1687133"/>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70" name="Picture Placeholder 2"/>
          <p:cNvSpPr/>
          <p:nvPr>
            <p:ph type="pic" sz="quarter" idx="24"/>
          </p:nvPr>
        </p:nvSpPr>
        <p:spPr>
          <a:xfrm>
            <a:off x="4243153" y="4145381"/>
            <a:ext cx="2400523" cy="1498252"/>
          </a:xfrm>
          <a:prstGeom prst="rect">
            <a:avLst/>
          </a:prstGeom>
        </p:spPr>
        <p:txBody>
          <a:bodyPr lIns="91439" rIns="91439">
            <a:noAutofit/>
          </a:bodyPr>
          <a:lstStyle/>
          <a:p>
            <a:pPr/>
          </a:p>
        </p:txBody>
      </p:sp>
      <p:sp>
        <p:nvSpPr>
          <p:cNvPr id="171"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17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Portfolio">
    <p:spTree>
      <p:nvGrpSpPr>
        <p:cNvPr id="1" name=""/>
        <p:cNvGrpSpPr/>
        <p:nvPr/>
      </p:nvGrpSpPr>
      <p:grpSpPr>
        <a:xfrm>
          <a:off x="0" y="0"/>
          <a:ext cx="0" cy="0"/>
          <a:chOff x="0" y="0"/>
          <a:chExt cx="0" cy="0"/>
        </a:xfrm>
      </p:grpSpPr>
      <p:sp>
        <p:nvSpPr>
          <p:cNvPr id="179" name="Rounded Rectangle 23"/>
          <p:cNvSpPr/>
          <p:nvPr/>
        </p:nvSpPr>
        <p:spPr>
          <a:xfrm>
            <a:off x="1311589" y="1970314"/>
            <a:ext cx="2614411" cy="3559150"/>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80" name="Rounded Rectangle 27"/>
          <p:cNvSpPr/>
          <p:nvPr/>
        </p:nvSpPr>
        <p:spPr>
          <a:xfrm>
            <a:off x="4136380" y="1964876"/>
            <a:ext cx="2614412" cy="1687134"/>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81" name="Rounded Rectangle 29"/>
          <p:cNvSpPr/>
          <p:nvPr/>
        </p:nvSpPr>
        <p:spPr>
          <a:xfrm>
            <a:off x="8264993" y="3847048"/>
            <a:ext cx="2614412" cy="1687133"/>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82" name="Picture Placeholder 2"/>
          <p:cNvSpPr/>
          <p:nvPr>
            <p:ph type="pic" sz="quarter" idx="21"/>
          </p:nvPr>
        </p:nvSpPr>
        <p:spPr>
          <a:xfrm>
            <a:off x="1418064" y="2064754"/>
            <a:ext cx="2400524" cy="3364835"/>
          </a:xfrm>
          <a:prstGeom prst="rect">
            <a:avLst/>
          </a:prstGeom>
        </p:spPr>
        <p:txBody>
          <a:bodyPr lIns="91439" rIns="91439">
            <a:noAutofit/>
          </a:bodyPr>
          <a:lstStyle/>
          <a:p>
            <a:pPr/>
          </a:p>
        </p:txBody>
      </p:sp>
      <p:sp>
        <p:nvSpPr>
          <p:cNvPr id="183" name="Straight Connector 43"/>
          <p:cNvSpPr/>
          <p:nvPr/>
        </p:nvSpPr>
        <p:spPr>
          <a:xfrm>
            <a:off x="516166" y="6440396"/>
            <a:ext cx="11160002" cy="1"/>
          </a:xfrm>
          <a:prstGeom prst="line">
            <a:avLst/>
          </a:prstGeom>
          <a:ln w="6350">
            <a:solidFill>
              <a:srgbClr val="D2D5E0"/>
            </a:solidFill>
            <a:miter/>
          </a:ln>
        </p:spPr>
        <p:txBody>
          <a:bodyPr lIns="45719" rIns="45719"/>
          <a:lstStyle/>
          <a:p>
            <a:pPr/>
          </a:p>
        </p:txBody>
      </p:sp>
      <p:sp>
        <p:nvSpPr>
          <p:cNvPr id="184" name="Picture Placeholder 2"/>
          <p:cNvSpPr/>
          <p:nvPr>
            <p:ph type="pic" sz="quarter" idx="22"/>
          </p:nvPr>
        </p:nvSpPr>
        <p:spPr>
          <a:xfrm>
            <a:off x="4243323" y="2059315"/>
            <a:ext cx="2400524" cy="1498252"/>
          </a:xfrm>
          <a:prstGeom prst="rect">
            <a:avLst/>
          </a:prstGeom>
        </p:spPr>
        <p:txBody>
          <a:bodyPr lIns="91439" rIns="91439">
            <a:noAutofit/>
          </a:bodyPr>
          <a:lstStyle/>
          <a:p>
            <a:pPr/>
          </a:p>
        </p:txBody>
      </p:sp>
      <p:sp>
        <p:nvSpPr>
          <p:cNvPr id="185" name="Picture Placeholder 2"/>
          <p:cNvSpPr/>
          <p:nvPr>
            <p:ph type="pic" sz="quarter" idx="23"/>
          </p:nvPr>
        </p:nvSpPr>
        <p:spPr>
          <a:xfrm>
            <a:off x="8371937" y="3935621"/>
            <a:ext cx="2400523" cy="1498252"/>
          </a:xfrm>
          <a:prstGeom prst="rect">
            <a:avLst/>
          </a:prstGeom>
        </p:spPr>
        <p:txBody>
          <a:bodyPr lIns="91439" rIns="91439">
            <a:noAutofit/>
          </a:bodyPr>
          <a:lstStyle/>
          <a:p>
            <a:pPr/>
          </a:p>
        </p:txBody>
      </p:sp>
      <p:sp>
        <p:nvSpPr>
          <p:cNvPr id="186"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187" name="Rounded Rectangle 16"/>
          <p:cNvSpPr/>
          <p:nvPr/>
        </p:nvSpPr>
        <p:spPr>
          <a:xfrm>
            <a:off x="4138950" y="3847048"/>
            <a:ext cx="3913095" cy="1682417"/>
          </a:xfrm>
          <a:prstGeom prst="roundRect">
            <a:avLst>
              <a:gd name="adj" fmla="val 1018"/>
            </a:avLst>
          </a:prstGeom>
          <a:solidFill>
            <a:srgbClr val="FFFFFF"/>
          </a:solidFill>
          <a:ln w="12700">
            <a:miter lim="400000"/>
          </a:ln>
          <a:effectLst>
            <a:outerShdw sx="100000" sy="100000" kx="0" ky="0" algn="b" rotWithShape="0" blurRad="508000" dist="190500" dir="5400000">
              <a:srgbClr val="595F6F">
                <a:alpha val="55000"/>
              </a:srgbClr>
            </a:outerShdw>
          </a:effectLst>
        </p:spPr>
        <p:txBody>
          <a:bodyPr lIns="45719" rIns="45719" anchor="ctr"/>
          <a:lstStyle/>
          <a:p>
            <a:pPr algn="ctr">
              <a:defRPr>
                <a:solidFill>
                  <a:srgbClr val="FFFFFF"/>
                </a:solidFill>
              </a:defRPr>
            </a:pPr>
          </a:p>
        </p:txBody>
      </p:sp>
      <p:sp>
        <p:nvSpPr>
          <p:cNvPr id="188" name="Picture Placeholder 2"/>
          <p:cNvSpPr/>
          <p:nvPr>
            <p:ph type="pic" sz="quarter" idx="24"/>
          </p:nvPr>
        </p:nvSpPr>
        <p:spPr>
          <a:xfrm>
            <a:off x="4245426" y="3935621"/>
            <a:ext cx="3697571" cy="1493968"/>
          </a:xfrm>
          <a:prstGeom prst="rect">
            <a:avLst/>
          </a:prstGeom>
        </p:spPr>
        <p:txBody>
          <a:bodyPr lIns="91439" rIns="91439">
            <a:noAutofit/>
          </a:bodyPr>
          <a:lstStyle/>
          <a:p>
            <a:pPr/>
          </a:p>
        </p:txBody>
      </p:sp>
      <p:sp>
        <p:nvSpPr>
          <p:cNvPr id="189" name="Rounded Rectangle 20"/>
          <p:cNvSpPr/>
          <p:nvPr/>
        </p:nvSpPr>
        <p:spPr>
          <a:xfrm>
            <a:off x="6961171" y="1964876"/>
            <a:ext cx="3913095" cy="1682417"/>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190" name="Picture Placeholder 2"/>
          <p:cNvSpPr/>
          <p:nvPr>
            <p:ph type="pic" sz="quarter" idx="25"/>
          </p:nvPr>
        </p:nvSpPr>
        <p:spPr>
          <a:xfrm>
            <a:off x="7067647" y="2053450"/>
            <a:ext cx="3697571" cy="1493968"/>
          </a:xfrm>
          <a:prstGeom prst="rect">
            <a:avLst/>
          </a:prstGeom>
        </p:spPr>
        <p:txBody>
          <a:bodyPr lIns="91439" rIns="91439">
            <a:noAutofit/>
          </a:bodyPr>
          <a:lstStyle/>
          <a:p>
            <a:pPr/>
          </a:p>
        </p:txBody>
      </p:sp>
      <p:sp>
        <p:nvSpPr>
          <p:cNvPr id="1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Single-Product">
    <p:spTree>
      <p:nvGrpSpPr>
        <p:cNvPr id="1" name=""/>
        <p:cNvGrpSpPr/>
        <p:nvPr/>
      </p:nvGrpSpPr>
      <p:grpSpPr>
        <a:xfrm>
          <a:off x="0" y="0"/>
          <a:ext cx="0" cy="0"/>
          <a:chOff x="0" y="0"/>
          <a:chExt cx="0" cy="0"/>
        </a:xfrm>
      </p:grpSpPr>
      <p:sp>
        <p:nvSpPr>
          <p:cNvPr id="198"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199" name="Straight Connector 17"/>
          <p:cNvSpPr/>
          <p:nvPr/>
        </p:nvSpPr>
        <p:spPr>
          <a:xfrm>
            <a:off x="516166" y="6440396"/>
            <a:ext cx="11160002" cy="1"/>
          </a:xfrm>
          <a:prstGeom prst="line">
            <a:avLst/>
          </a:prstGeom>
          <a:ln w="6350">
            <a:solidFill>
              <a:srgbClr val="D2D5E0"/>
            </a:solidFill>
            <a:miter/>
          </a:ln>
        </p:spPr>
        <p:txBody>
          <a:bodyPr lIns="45719" rIns="45719"/>
          <a:lstStyle/>
          <a:p>
            <a:pPr/>
          </a:p>
        </p:txBody>
      </p:sp>
      <p:sp>
        <p:nvSpPr>
          <p:cNvPr id="200" name="Rounded Rectangle 7"/>
          <p:cNvSpPr/>
          <p:nvPr/>
        </p:nvSpPr>
        <p:spPr>
          <a:xfrm>
            <a:off x="839055" y="2120830"/>
            <a:ext cx="5611352" cy="3688587"/>
          </a:xfrm>
          <a:prstGeom prst="roundRect">
            <a:avLst>
              <a:gd name="adj" fmla="val 1018"/>
            </a:avLst>
          </a:prstGeom>
          <a:solidFill>
            <a:srgbClr val="FFFFFF"/>
          </a:solidFill>
          <a:ln w="12700">
            <a:miter lim="400000"/>
          </a:ln>
          <a:effectLst>
            <a:outerShdw sx="100000" sy="100000" kx="0" ky="0" algn="b" rotWithShape="0" blurRad="508000" dist="190500" dir="5400000">
              <a:srgbClr val="595F6F">
                <a:alpha val="55000"/>
              </a:srgbClr>
            </a:outerShdw>
          </a:effectLst>
        </p:spPr>
        <p:txBody>
          <a:bodyPr lIns="45719" rIns="45719" anchor="ctr"/>
          <a:lstStyle/>
          <a:p>
            <a:pPr algn="ctr">
              <a:defRPr>
                <a:solidFill>
                  <a:srgbClr val="FFFFFF"/>
                </a:solidFill>
              </a:defRPr>
            </a:pPr>
          </a:p>
        </p:txBody>
      </p:sp>
      <p:sp>
        <p:nvSpPr>
          <p:cNvPr id="201" name="Picture Placeholder 2"/>
          <p:cNvSpPr/>
          <p:nvPr>
            <p:ph type="pic" sz="half" idx="21"/>
          </p:nvPr>
        </p:nvSpPr>
        <p:spPr>
          <a:xfrm>
            <a:off x="966938" y="2247613"/>
            <a:ext cx="5355585" cy="3435020"/>
          </a:xfrm>
          <a:prstGeom prst="rect">
            <a:avLst/>
          </a:prstGeom>
        </p:spPr>
        <p:txBody>
          <a:bodyPr lIns="91439" rIns="91439">
            <a:noAutofit/>
          </a:bodyPr>
          <a:lstStyle/>
          <a:p>
            <a:pPr/>
          </a:p>
        </p:txBody>
      </p:sp>
      <p:sp>
        <p:nvSpPr>
          <p:cNvPr id="20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Browser-View">
    <p:spTree>
      <p:nvGrpSpPr>
        <p:cNvPr id="1" name=""/>
        <p:cNvGrpSpPr/>
        <p:nvPr/>
      </p:nvGrpSpPr>
      <p:grpSpPr>
        <a:xfrm>
          <a:off x="0" y="0"/>
          <a:ext cx="0" cy="0"/>
          <a:chOff x="0" y="0"/>
          <a:chExt cx="0" cy="0"/>
        </a:xfrm>
      </p:grpSpPr>
      <p:sp>
        <p:nvSpPr>
          <p:cNvPr id="209"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210" name="Straight Connector 17"/>
          <p:cNvSpPr/>
          <p:nvPr/>
        </p:nvSpPr>
        <p:spPr>
          <a:xfrm>
            <a:off x="516166" y="6440396"/>
            <a:ext cx="11160002" cy="1"/>
          </a:xfrm>
          <a:prstGeom prst="line">
            <a:avLst/>
          </a:prstGeom>
          <a:ln w="6350">
            <a:solidFill>
              <a:srgbClr val="D2D5E0"/>
            </a:solidFill>
            <a:miter/>
          </a:ln>
        </p:spPr>
        <p:txBody>
          <a:bodyPr lIns="45719" rIns="45719"/>
          <a:lstStyle/>
          <a:p>
            <a:pPr/>
          </a:p>
        </p:txBody>
      </p:sp>
      <p:sp>
        <p:nvSpPr>
          <p:cNvPr id="211" name="Picture Placeholder 2"/>
          <p:cNvSpPr/>
          <p:nvPr>
            <p:ph type="pic" sz="half" idx="21"/>
          </p:nvPr>
        </p:nvSpPr>
        <p:spPr>
          <a:xfrm>
            <a:off x="6095494" y="2113503"/>
            <a:ext cx="7925549" cy="4140153"/>
          </a:xfrm>
          <a:prstGeom prst="rect">
            <a:avLst/>
          </a:prstGeom>
          <a:effectLst>
            <a:outerShdw sx="100000" sy="100000" kx="0" ky="0" algn="b" rotWithShape="0" blurRad="508000" dist="190500" dir="5400000">
              <a:srgbClr val="595F6F">
                <a:alpha val="55000"/>
              </a:srgbClr>
            </a:outerShdw>
          </a:effectLst>
        </p:spPr>
        <p:txBody>
          <a:bodyPr lIns="91439" rIns="91439">
            <a:noAutofit/>
          </a:bodyPr>
          <a:lstStyle/>
          <a:p>
            <a:pPr/>
          </a:p>
        </p:txBody>
      </p:sp>
      <p:sp>
        <p:nvSpPr>
          <p:cNvPr id="21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Browser-View">
    <p:spTree>
      <p:nvGrpSpPr>
        <p:cNvPr id="1" name=""/>
        <p:cNvGrpSpPr/>
        <p:nvPr/>
      </p:nvGrpSpPr>
      <p:grpSpPr>
        <a:xfrm>
          <a:off x="0" y="0"/>
          <a:ext cx="0" cy="0"/>
          <a:chOff x="0" y="0"/>
          <a:chExt cx="0" cy="0"/>
        </a:xfrm>
      </p:grpSpPr>
      <p:sp>
        <p:nvSpPr>
          <p:cNvPr id="219"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220" name="Straight Connector 17"/>
          <p:cNvSpPr/>
          <p:nvPr/>
        </p:nvSpPr>
        <p:spPr>
          <a:xfrm>
            <a:off x="516166" y="6440396"/>
            <a:ext cx="11160002" cy="1"/>
          </a:xfrm>
          <a:prstGeom prst="line">
            <a:avLst/>
          </a:prstGeom>
          <a:ln w="6350">
            <a:solidFill>
              <a:srgbClr val="D2D5E0"/>
            </a:solidFill>
            <a:miter/>
          </a:ln>
        </p:spPr>
        <p:txBody>
          <a:bodyPr lIns="45719" rIns="45719"/>
          <a:lstStyle/>
          <a:p>
            <a:pPr/>
          </a:p>
        </p:txBody>
      </p:sp>
      <p:sp>
        <p:nvSpPr>
          <p:cNvPr id="221" name="Picture Placeholder 2"/>
          <p:cNvSpPr/>
          <p:nvPr>
            <p:ph type="pic" sz="quarter" idx="21"/>
          </p:nvPr>
        </p:nvSpPr>
        <p:spPr>
          <a:xfrm>
            <a:off x="5999391" y="2598592"/>
            <a:ext cx="5454600" cy="2953619"/>
          </a:xfrm>
          <a:prstGeom prst="rect">
            <a:avLst/>
          </a:prstGeom>
        </p:spPr>
        <p:txBody>
          <a:bodyPr lIns="91439" rIns="91439">
            <a:noAutofit/>
          </a:bodyPr>
          <a:lstStyle/>
          <a:p>
            <a:pPr/>
          </a:p>
        </p:txBody>
      </p:sp>
      <p:sp>
        <p:nvSpPr>
          <p:cNvPr id="22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2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p">
    <p:spTree>
      <p:nvGrpSpPr>
        <p:cNvPr id="1" name=""/>
        <p:cNvGrpSpPr/>
        <p:nvPr/>
      </p:nvGrpSpPr>
      <p:grpSpPr>
        <a:xfrm>
          <a:off x="0" y="0"/>
          <a:ext cx="0" cy="0"/>
          <a:chOff x="0" y="0"/>
          <a:chExt cx="0" cy="0"/>
        </a:xfrm>
      </p:grpSpPr>
      <p:sp>
        <p:nvSpPr>
          <p:cNvPr id="236" name="Picture Placeholder 3"/>
          <p:cNvSpPr/>
          <p:nvPr>
            <p:ph type="pic" idx="21"/>
          </p:nvPr>
        </p:nvSpPr>
        <p:spPr>
          <a:xfrm>
            <a:off x="758824" y="207962"/>
            <a:ext cx="10583865" cy="6192839"/>
          </a:xfrm>
          <a:prstGeom prst="rect">
            <a:avLst/>
          </a:prstGeom>
          <a:effectLst>
            <a:outerShdw sx="100000" sy="100000" kx="0" ky="0" algn="b" rotWithShape="0" blurRad="508000" dist="190500" dir="5400000">
              <a:schemeClr val="accent5">
                <a:alpha val="58999"/>
              </a:schemeClr>
            </a:outerShdw>
          </a:effectLst>
        </p:spPr>
        <p:txBody>
          <a:bodyPr lIns="91439" rIns="91439">
            <a:noAutofit/>
          </a:bodyPr>
          <a:lstStyle/>
          <a:p>
            <a:pPr/>
          </a:p>
        </p:txBody>
      </p:sp>
      <p:sp>
        <p:nvSpPr>
          <p:cNvPr id="23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幻灯片">
    <p:bg>
      <p:bgPr>
        <a:solidFill>
          <a:srgbClr val="FFFFFF"/>
        </a:solidFill>
      </p:bgPr>
    </p:bg>
    <p:spTree>
      <p:nvGrpSpPr>
        <p:cNvPr id="1" name=""/>
        <p:cNvGrpSpPr/>
        <p:nvPr/>
      </p:nvGrpSpPr>
      <p:grpSpPr>
        <a:xfrm>
          <a:off x="0" y="0"/>
          <a:ext cx="0" cy="0"/>
          <a:chOff x="0" y="0"/>
          <a:chExt cx="0" cy="0"/>
        </a:xfrm>
      </p:grpSpPr>
      <p:sp>
        <p:nvSpPr>
          <p:cNvPr id="244" name="标题文本"/>
          <p:cNvSpPr txBox="1"/>
          <p:nvPr>
            <p:ph type="title"/>
          </p:nvPr>
        </p:nvSpPr>
        <p:spPr>
          <a:xfrm>
            <a:off x="914400" y="2130425"/>
            <a:ext cx="10363200" cy="1470026"/>
          </a:xfrm>
          <a:prstGeom prst="rect">
            <a:avLst/>
          </a:prstGeom>
        </p:spPr>
        <p:txBody>
          <a:bodyPr/>
          <a:lstStyle>
            <a:lvl1pPr algn="ctr">
              <a:lnSpc>
                <a:spcPct val="100000"/>
              </a:lnSpc>
              <a:defRPr>
                <a:solidFill>
                  <a:srgbClr val="000000"/>
                </a:solidFill>
                <a:latin typeface="+mj-lt"/>
                <a:ea typeface="+mj-ea"/>
                <a:cs typeface="+mj-cs"/>
                <a:sym typeface="Calibri"/>
              </a:defRPr>
            </a:lvl1pPr>
          </a:lstStyle>
          <a:p>
            <a:pPr/>
            <a:r>
              <a:t>标题文本</a:t>
            </a:r>
          </a:p>
        </p:txBody>
      </p:sp>
      <p:sp>
        <p:nvSpPr>
          <p:cNvPr id="245" name="正文级别 1…"/>
          <p:cNvSpPr txBox="1"/>
          <p:nvPr>
            <p:ph type="body" sz="quarter" idx="1"/>
          </p:nvPr>
        </p:nvSpPr>
        <p:spPr>
          <a:xfrm>
            <a:off x="1828800" y="3886200"/>
            <a:ext cx="8534400" cy="1752600"/>
          </a:xfrm>
          <a:prstGeom prst="rect">
            <a:avLst/>
          </a:prstGeom>
        </p:spPr>
        <p:txBody>
          <a:bodyPr/>
          <a:lstStyle>
            <a:lvl1pPr marL="0" indent="0" algn="ctr">
              <a:lnSpc>
                <a:spcPct val="100000"/>
              </a:lnSpc>
              <a:spcBef>
                <a:spcPts val="700"/>
              </a:spcBef>
              <a:buSzTx/>
              <a:buFontTx/>
              <a:buNone/>
              <a:defRPr sz="3200">
                <a:solidFill>
                  <a:srgbClr val="888888"/>
                </a:solidFill>
                <a:latin typeface="+mj-lt"/>
                <a:ea typeface="+mj-ea"/>
                <a:cs typeface="+mj-cs"/>
                <a:sym typeface="Calibri"/>
              </a:defRPr>
            </a:lvl1pPr>
            <a:lvl2pPr marL="0" indent="457200" algn="ctr">
              <a:lnSpc>
                <a:spcPct val="100000"/>
              </a:lnSpc>
              <a:spcBef>
                <a:spcPts val="700"/>
              </a:spcBef>
              <a:buSzTx/>
              <a:buFontTx/>
              <a:buNone/>
              <a:defRPr sz="3200">
                <a:solidFill>
                  <a:srgbClr val="888888"/>
                </a:solidFill>
                <a:latin typeface="+mj-lt"/>
                <a:ea typeface="+mj-ea"/>
                <a:cs typeface="+mj-cs"/>
                <a:sym typeface="Calibri"/>
              </a:defRPr>
            </a:lvl2pPr>
            <a:lvl3pPr marL="0" indent="914400" algn="ctr">
              <a:lnSpc>
                <a:spcPct val="100000"/>
              </a:lnSpc>
              <a:spcBef>
                <a:spcPts val="700"/>
              </a:spcBef>
              <a:buSzTx/>
              <a:buFontTx/>
              <a:buNone/>
              <a:defRPr sz="3200">
                <a:solidFill>
                  <a:srgbClr val="888888"/>
                </a:solidFill>
                <a:latin typeface="+mj-lt"/>
                <a:ea typeface="+mj-ea"/>
                <a:cs typeface="+mj-cs"/>
                <a:sym typeface="Calibri"/>
              </a:defRPr>
            </a:lvl3pPr>
            <a:lvl4pPr marL="0" indent="1371600" algn="ctr">
              <a:lnSpc>
                <a:spcPct val="100000"/>
              </a:lnSpc>
              <a:spcBef>
                <a:spcPts val="700"/>
              </a:spcBef>
              <a:buSzTx/>
              <a:buFontTx/>
              <a:buNone/>
              <a:defRPr sz="3200">
                <a:solidFill>
                  <a:srgbClr val="888888"/>
                </a:solidFill>
                <a:latin typeface="+mj-lt"/>
                <a:ea typeface="+mj-ea"/>
                <a:cs typeface="+mj-cs"/>
                <a:sym typeface="Calibri"/>
              </a:defRPr>
            </a:lvl4pPr>
            <a:lvl5pPr marL="0" indent="1828800" algn="ctr">
              <a:lnSpc>
                <a:spcPct val="100000"/>
              </a:lnSpc>
              <a:spcBef>
                <a:spcPts val="700"/>
              </a:spcBef>
              <a:buSzTx/>
              <a:buFontTx/>
              <a:buNone/>
              <a:defRPr sz="3200">
                <a:solidFill>
                  <a:srgbClr val="888888"/>
                </a:solidFill>
                <a:latin typeface="+mj-lt"/>
                <a:ea typeface="+mj-ea"/>
                <a:cs typeface="+mj-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46" name="幻灯片编号"/>
          <p:cNvSpPr txBox="1"/>
          <p:nvPr>
            <p:ph type="sldNum" sz="quarter" idx="2"/>
          </p:nvPr>
        </p:nvSpPr>
        <p:spPr>
          <a:xfrm>
            <a:off x="11323776" y="6404294"/>
            <a:ext cx="258624" cy="269241"/>
          </a:xfrm>
          <a:prstGeom prst="rect">
            <a:avLst/>
          </a:prstGeom>
        </p:spPr>
        <p:txBody>
          <a:bodyPr/>
          <a:lstStyle>
            <a:lvl1pPr>
              <a:defRPr>
                <a:solidFill>
                  <a:srgbClr val="88888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bg>
      <p:bgPr>
        <a:solidFill>
          <a:srgbClr val="FFFFFF"/>
        </a:solidFill>
      </p:bgPr>
    </p:bg>
    <p:spTree>
      <p:nvGrpSpPr>
        <p:cNvPr id="1" name=""/>
        <p:cNvGrpSpPr/>
        <p:nvPr/>
      </p:nvGrpSpPr>
      <p:grpSpPr>
        <a:xfrm>
          <a:off x="0" y="0"/>
          <a:ext cx="0" cy="0"/>
          <a:chOff x="0" y="0"/>
          <a:chExt cx="0" cy="0"/>
        </a:xfrm>
      </p:grpSpPr>
      <p:sp>
        <p:nvSpPr>
          <p:cNvPr id="253" name="标题文本"/>
          <p:cNvSpPr txBox="1"/>
          <p:nvPr>
            <p:ph type="title"/>
          </p:nvPr>
        </p:nvSpPr>
        <p:spPr>
          <a:xfrm>
            <a:off x="609600" y="274638"/>
            <a:ext cx="10972800" cy="1143001"/>
          </a:xfrm>
          <a:prstGeom prst="rect">
            <a:avLst/>
          </a:prstGeom>
        </p:spPr>
        <p:txBody>
          <a:bodyPr/>
          <a:lstStyle>
            <a:lvl1pPr algn="ctr">
              <a:lnSpc>
                <a:spcPct val="100000"/>
              </a:lnSpc>
              <a:defRPr>
                <a:solidFill>
                  <a:srgbClr val="000000"/>
                </a:solidFill>
                <a:latin typeface="+mj-lt"/>
                <a:ea typeface="+mj-ea"/>
                <a:cs typeface="+mj-cs"/>
                <a:sym typeface="Calibri"/>
              </a:defRPr>
            </a:lvl1pPr>
          </a:lstStyle>
          <a:p>
            <a:pPr/>
            <a:r>
              <a:t>标题文本</a:t>
            </a:r>
          </a:p>
        </p:txBody>
      </p:sp>
      <p:sp>
        <p:nvSpPr>
          <p:cNvPr id="254" name="正文级别 1…"/>
          <p:cNvSpPr txBox="1"/>
          <p:nvPr>
            <p:ph type="body" idx="1"/>
          </p:nvPr>
        </p:nvSpPr>
        <p:spPr>
          <a:xfrm>
            <a:off x="609600" y="1600200"/>
            <a:ext cx="10972800" cy="4525964"/>
          </a:xfrm>
          <a:prstGeom prst="rect">
            <a:avLst/>
          </a:prstGeom>
        </p:spPr>
        <p:txBody>
          <a:bodyPr/>
          <a:lstStyle>
            <a:lvl1pPr marL="342900" indent="-342900">
              <a:lnSpc>
                <a:spcPct val="100000"/>
              </a:lnSpc>
              <a:spcBef>
                <a:spcPts val="700"/>
              </a:spcBef>
              <a:defRPr sz="3200">
                <a:solidFill>
                  <a:srgbClr val="000000"/>
                </a:solidFill>
                <a:latin typeface="+mj-lt"/>
                <a:ea typeface="+mj-ea"/>
                <a:cs typeface="+mj-cs"/>
                <a:sym typeface="Calibri"/>
              </a:defRPr>
            </a:lvl1pPr>
            <a:lvl2pPr marL="783771" indent="-326571">
              <a:lnSpc>
                <a:spcPct val="100000"/>
              </a:lnSpc>
              <a:spcBef>
                <a:spcPts val="700"/>
              </a:spcBef>
              <a:buChar char="–"/>
              <a:defRPr sz="3200">
                <a:solidFill>
                  <a:srgbClr val="000000"/>
                </a:solidFill>
                <a:latin typeface="+mj-lt"/>
                <a:ea typeface="+mj-ea"/>
                <a:cs typeface="+mj-cs"/>
                <a:sym typeface="Calibri"/>
              </a:defRPr>
            </a:lvl2pPr>
            <a:lvl3pPr marL="1219200" indent="-304800">
              <a:lnSpc>
                <a:spcPct val="100000"/>
              </a:lnSpc>
              <a:spcBef>
                <a:spcPts val="700"/>
              </a:spcBef>
              <a:defRPr sz="3200">
                <a:solidFill>
                  <a:srgbClr val="000000"/>
                </a:solidFill>
                <a:latin typeface="+mj-lt"/>
                <a:ea typeface="+mj-ea"/>
                <a:cs typeface="+mj-cs"/>
                <a:sym typeface="Calibri"/>
              </a:defRPr>
            </a:lvl3pPr>
            <a:lvl4pPr marL="1737360" indent="-365760">
              <a:lnSpc>
                <a:spcPct val="100000"/>
              </a:lnSpc>
              <a:spcBef>
                <a:spcPts val="700"/>
              </a:spcBef>
              <a:buChar char="–"/>
              <a:defRPr sz="3200">
                <a:solidFill>
                  <a:srgbClr val="000000"/>
                </a:solidFill>
                <a:latin typeface="+mj-lt"/>
                <a:ea typeface="+mj-ea"/>
                <a:cs typeface="+mj-cs"/>
                <a:sym typeface="Calibri"/>
              </a:defRPr>
            </a:lvl4pPr>
            <a:lvl5pPr marL="2194560" indent="-365760">
              <a:lnSpc>
                <a:spcPct val="100000"/>
              </a:lnSpc>
              <a:spcBef>
                <a:spcPts val="700"/>
              </a:spcBef>
              <a:buChar char="»"/>
              <a:defRPr sz="3200">
                <a:solidFill>
                  <a:srgbClr val="000000"/>
                </a:solidFill>
                <a:latin typeface="+mj-lt"/>
                <a:ea typeface="+mj-ea"/>
                <a:cs typeface="+mj-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55" name="幻灯片编号"/>
          <p:cNvSpPr txBox="1"/>
          <p:nvPr>
            <p:ph type="sldNum" sz="quarter" idx="2"/>
          </p:nvPr>
        </p:nvSpPr>
        <p:spPr>
          <a:xfrm>
            <a:off x="11323776" y="6404294"/>
            <a:ext cx="258624" cy="269241"/>
          </a:xfrm>
          <a:prstGeom prst="rect">
            <a:avLst/>
          </a:prstGeom>
        </p:spPr>
        <p:txBody>
          <a:bodyPr/>
          <a:lstStyle>
            <a:lvl1pPr>
              <a:defRPr>
                <a:solidFill>
                  <a:srgbClr val="88888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1-Main">
    <p:spTree>
      <p:nvGrpSpPr>
        <p:cNvPr id="1" name=""/>
        <p:cNvGrpSpPr/>
        <p:nvPr/>
      </p:nvGrpSpPr>
      <p:grpSpPr>
        <a:xfrm>
          <a:off x="0" y="0"/>
          <a:ext cx="0" cy="0"/>
          <a:chOff x="0" y="0"/>
          <a:chExt cx="0" cy="0"/>
        </a:xfrm>
      </p:grpSpPr>
      <p:sp>
        <p:nvSpPr>
          <p:cNvPr id="21"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22" name="Straight Connector 26"/>
          <p:cNvSpPr/>
          <p:nvPr/>
        </p:nvSpPr>
        <p:spPr>
          <a:xfrm>
            <a:off x="516166" y="6440396"/>
            <a:ext cx="11160002" cy="1"/>
          </a:xfrm>
          <a:prstGeom prst="line">
            <a:avLst/>
          </a:prstGeom>
          <a:ln w="6350">
            <a:solidFill>
              <a:srgbClr val="D2D5E0"/>
            </a:solidFill>
            <a:miter/>
          </a:ln>
        </p:spPr>
        <p:txBody>
          <a:bodyPr lIns="45719" rIns="45719"/>
          <a:lstStyle/>
          <a:p>
            <a:pP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bg>
      <p:bgPr>
        <a:solidFill>
          <a:srgbClr val="FFFFFF"/>
        </a:solidFill>
      </p:bgPr>
    </p:bg>
    <p:spTree>
      <p:nvGrpSpPr>
        <p:cNvPr id="1" name=""/>
        <p:cNvGrpSpPr/>
        <p:nvPr/>
      </p:nvGrpSpPr>
      <p:grpSpPr>
        <a:xfrm>
          <a:off x="0" y="0"/>
          <a:ext cx="0" cy="0"/>
          <a:chOff x="0" y="0"/>
          <a:chExt cx="0" cy="0"/>
        </a:xfrm>
      </p:grpSpPr>
      <p:sp>
        <p:nvSpPr>
          <p:cNvPr id="262" name="标题文本"/>
          <p:cNvSpPr txBox="1"/>
          <p:nvPr>
            <p:ph type="title"/>
          </p:nvPr>
        </p:nvSpPr>
        <p:spPr>
          <a:xfrm>
            <a:off x="963084" y="4406901"/>
            <a:ext cx="10363201" cy="1362076"/>
          </a:xfrm>
          <a:prstGeom prst="rect">
            <a:avLst/>
          </a:prstGeom>
        </p:spPr>
        <p:txBody>
          <a:bodyPr anchor="t"/>
          <a:lstStyle>
            <a:lvl1pPr>
              <a:lnSpc>
                <a:spcPct val="100000"/>
              </a:lnSpc>
              <a:defRPr b="1" cap="all" sz="4000">
                <a:solidFill>
                  <a:srgbClr val="000000"/>
                </a:solidFill>
                <a:latin typeface="+mj-lt"/>
                <a:ea typeface="+mj-ea"/>
                <a:cs typeface="+mj-cs"/>
                <a:sym typeface="Calibri"/>
              </a:defRPr>
            </a:lvl1pPr>
          </a:lstStyle>
          <a:p>
            <a:pPr/>
            <a:r>
              <a:t>标题文本</a:t>
            </a:r>
          </a:p>
        </p:txBody>
      </p:sp>
      <p:sp>
        <p:nvSpPr>
          <p:cNvPr id="263" name="正文级别 1…"/>
          <p:cNvSpPr txBox="1"/>
          <p:nvPr>
            <p:ph type="body" sz="quarter" idx="1"/>
          </p:nvPr>
        </p:nvSpPr>
        <p:spPr>
          <a:xfrm>
            <a:off x="963084" y="2906713"/>
            <a:ext cx="10363201" cy="1500188"/>
          </a:xfrm>
          <a:prstGeom prst="rect">
            <a:avLst/>
          </a:prstGeom>
        </p:spPr>
        <p:txBody>
          <a:bodyPr anchor="b"/>
          <a:lstStyle>
            <a:lvl1pPr marL="0" indent="0">
              <a:lnSpc>
                <a:spcPct val="100000"/>
              </a:lnSpc>
              <a:spcBef>
                <a:spcPts val="400"/>
              </a:spcBef>
              <a:buSzTx/>
              <a:buFontTx/>
              <a:buNone/>
              <a:defRPr sz="2000">
                <a:solidFill>
                  <a:srgbClr val="888888"/>
                </a:solidFill>
                <a:latin typeface="+mj-lt"/>
                <a:ea typeface="+mj-ea"/>
                <a:cs typeface="+mj-cs"/>
                <a:sym typeface="Calibri"/>
              </a:defRPr>
            </a:lvl1pPr>
            <a:lvl2pPr marL="0" indent="457200">
              <a:lnSpc>
                <a:spcPct val="100000"/>
              </a:lnSpc>
              <a:spcBef>
                <a:spcPts val="400"/>
              </a:spcBef>
              <a:buSzTx/>
              <a:buFontTx/>
              <a:buNone/>
              <a:defRPr sz="2000">
                <a:solidFill>
                  <a:srgbClr val="888888"/>
                </a:solidFill>
                <a:latin typeface="+mj-lt"/>
                <a:ea typeface="+mj-ea"/>
                <a:cs typeface="+mj-cs"/>
                <a:sym typeface="Calibri"/>
              </a:defRPr>
            </a:lvl2pPr>
            <a:lvl3pPr marL="0" indent="914400">
              <a:lnSpc>
                <a:spcPct val="100000"/>
              </a:lnSpc>
              <a:spcBef>
                <a:spcPts val="400"/>
              </a:spcBef>
              <a:buSzTx/>
              <a:buFontTx/>
              <a:buNone/>
              <a:defRPr sz="2000">
                <a:solidFill>
                  <a:srgbClr val="888888"/>
                </a:solidFill>
                <a:latin typeface="+mj-lt"/>
                <a:ea typeface="+mj-ea"/>
                <a:cs typeface="+mj-cs"/>
                <a:sym typeface="Calibri"/>
              </a:defRPr>
            </a:lvl3pPr>
            <a:lvl4pPr marL="0" indent="1371600">
              <a:lnSpc>
                <a:spcPct val="100000"/>
              </a:lnSpc>
              <a:spcBef>
                <a:spcPts val="400"/>
              </a:spcBef>
              <a:buSzTx/>
              <a:buFontTx/>
              <a:buNone/>
              <a:defRPr sz="2000">
                <a:solidFill>
                  <a:srgbClr val="888888"/>
                </a:solidFill>
                <a:latin typeface="+mj-lt"/>
                <a:ea typeface="+mj-ea"/>
                <a:cs typeface="+mj-cs"/>
                <a:sym typeface="Calibri"/>
              </a:defRPr>
            </a:lvl4pPr>
            <a:lvl5pPr marL="0" indent="1828800">
              <a:lnSpc>
                <a:spcPct val="100000"/>
              </a:lnSpc>
              <a:spcBef>
                <a:spcPts val="400"/>
              </a:spcBef>
              <a:buSzTx/>
              <a:buFontTx/>
              <a:buNone/>
              <a:defRPr sz="2000">
                <a:solidFill>
                  <a:srgbClr val="888888"/>
                </a:solidFill>
                <a:latin typeface="+mj-lt"/>
                <a:ea typeface="+mj-ea"/>
                <a:cs typeface="+mj-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64" name="幻灯片编号"/>
          <p:cNvSpPr txBox="1"/>
          <p:nvPr>
            <p:ph type="sldNum" sz="quarter" idx="2"/>
          </p:nvPr>
        </p:nvSpPr>
        <p:spPr>
          <a:xfrm>
            <a:off x="11323776" y="6404294"/>
            <a:ext cx="258624" cy="269241"/>
          </a:xfrm>
          <a:prstGeom prst="rect">
            <a:avLst/>
          </a:prstGeom>
        </p:spPr>
        <p:txBody>
          <a:bodyPr/>
          <a:lstStyle>
            <a:lvl1pPr>
              <a:defRPr>
                <a:solidFill>
                  <a:srgbClr val="88888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bg>
      <p:bgPr>
        <a:solidFill>
          <a:srgbClr val="FFFFFF"/>
        </a:solidFill>
      </p:bgPr>
    </p:bg>
    <p:spTree>
      <p:nvGrpSpPr>
        <p:cNvPr id="1" name=""/>
        <p:cNvGrpSpPr/>
        <p:nvPr/>
      </p:nvGrpSpPr>
      <p:grpSpPr>
        <a:xfrm>
          <a:off x="0" y="0"/>
          <a:ext cx="0" cy="0"/>
          <a:chOff x="0" y="0"/>
          <a:chExt cx="0" cy="0"/>
        </a:xfrm>
      </p:grpSpPr>
      <p:sp>
        <p:nvSpPr>
          <p:cNvPr id="271" name="标题文本"/>
          <p:cNvSpPr txBox="1"/>
          <p:nvPr>
            <p:ph type="title"/>
          </p:nvPr>
        </p:nvSpPr>
        <p:spPr>
          <a:xfrm>
            <a:off x="609600" y="274638"/>
            <a:ext cx="10972800" cy="1143001"/>
          </a:xfrm>
          <a:prstGeom prst="rect">
            <a:avLst/>
          </a:prstGeom>
        </p:spPr>
        <p:txBody>
          <a:bodyPr/>
          <a:lstStyle>
            <a:lvl1pPr algn="ctr">
              <a:lnSpc>
                <a:spcPct val="100000"/>
              </a:lnSpc>
              <a:defRPr>
                <a:solidFill>
                  <a:srgbClr val="000000"/>
                </a:solidFill>
                <a:latin typeface="+mj-lt"/>
                <a:ea typeface="+mj-ea"/>
                <a:cs typeface="+mj-cs"/>
                <a:sym typeface="Calibri"/>
              </a:defRPr>
            </a:lvl1pPr>
          </a:lstStyle>
          <a:p>
            <a:pPr/>
            <a:r>
              <a:t>标题文本</a:t>
            </a:r>
          </a:p>
        </p:txBody>
      </p:sp>
      <p:sp>
        <p:nvSpPr>
          <p:cNvPr id="272" name="正文级别 1…"/>
          <p:cNvSpPr txBox="1"/>
          <p:nvPr>
            <p:ph type="body" sz="half" idx="1"/>
          </p:nvPr>
        </p:nvSpPr>
        <p:spPr>
          <a:xfrm>
            <a:off x="609600" y="1600200"/>
            <a:ext cx="5384800" cy="4525964"/>
          </a:xfrm>
          <a:prstGeom prst="rect">
            <a:avLst/>
          </a:prstGeom>
        </p:spPr>
        <p:txBody>
          <a:bodyPr/>
          <a:lstStyle>
            <a:lvl1pPr marL="342900" indent="-342900">
              <a:lnSpc>
                <a:spcPct val="100000"/>
              </a:lnSpc>
              <a:spcBef>
                <a:spcPts val="600"/>
              </a:spcBef>
              <a:defRPr>
                <a:solidFill>
                  <a:srgbClr val="000000"/>
                </a:solidFill>
                <a:latin typeface="+mj-lt"/>
                <a:ea typeface="+mj-ea"/>
                <a:cs typeface="+mj-cs"/>
                <a:sym typeface="Calibri"/>
              </a:defRPr>
            </a:lvl1pPr>
            <a:lvl2pPr marL="790575" indent="-333375">
              <a:lnSpc>
                <a:spcPct val="100000"/>
              </a:lnSpc>
              <a:spcBef>
                <a:spcPts val="600"/>
              </a:spcBef>
              <a:buChar char="–"/>
              <a:defRPr>
                <a:solidFill>
                  <a:srgbClr val="000000"/>
                </a:solidFill>
                <a:latin typeface="+mj-lt"/>
                <a:ea typeface="+mj-ea"/>
                <a:cs typeface="+mj-cs"/>
                <a:sym typeface="Calibri"/>
              </a:defRPr>
            </a:lvl2pPr>
            <a:lvl3pPr>
              <a:lnSpc>
                <a:spcPct val="100000"/>
              </a:lnSpc>
              <a:spcBef>
                <a:spcPts val="600"/>
              </a:spcBef>
              <a:defRPr>
                <a:solidFill>
                  <a:srgbClr val="000000"/>
                </a:solidFill>
                <a:latin typeface="+mj-lt"/>
                <a:ea typeface="+mj-ea"/>
                <a:cs typeface="+mj-cs"/>
                <a:sym typeface="Calibri"/>
              </a:defRPr>
            </a:lvl3pPr>
            <a:lvl4pPr>
              <a:lnSpc>
                <a:spcPct val="100000"/>
              </a:lnSpc>
              <a:spcBef>
                <a:spcPts val="600"/>
              </a:spcBef>
              <a:buChar char="–"/>
              <a:defRPr>
                <a:solidFill>
                  <a:srgbClr val="000000"/>
                </a:solidFill>
                <a:latin typeface="+mj-lt"/>
                <a:ea typeface="+mj-ea"/>
                <a:cs typeface="+mj-cs"/>
                <a:sym typeface="Calibri"/>
              </a:defRPr>
            </a:lvl4pPr>
            <a:lvl5pPr>
              <a:lnSpc>
                <a:spcPct val="100000"/>
              </a:lnSpc>
              <a:spcBef>
                <a:spcPts val="600"/>
              </a:spcBef>
              <a:buChar char="»"/>
              <a:defRPr>
                <a:solidFill>
                  <a:srgbClr val="000000"/>
                </a:solidFill>
                <a:latin typeface="+mj-lt"/>
                <a:ea typeface="+mj-ea"/>
                <a:cs typeface="+mj-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73" name="幻灯片编号"/>
          <p:cNvSpPr txBox="1"/>
          <p:nvPr>
            <p:ph type="sldNum" sz="quarter" idx="2"/>
          </p:nvPr>
        </p:nvSpPr>
        <p:spPr>
          <a:xfrm>
            <a:off x="11323776" y="6404294"/>
            <a:ext cx="258624" cy="269241"/>
          </a:xfrm>
          <a:prstGeom prst="rect">
            <a:avLst/>
          </a:prstGeom>
        </p:spPr>
        <p:txBody>
          <a:bodyPr/>
          <a:lstStyle>
            <a:lvl1pPr>
              <a:defRPr>
                <a:solidFill>
                  <a:srgbClr val="88888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bg>
      <p:bgPr>
        <a:solidFill>
          <a:srgbClr val="FFFFFF"/>
        </a:solidFill>
      </p:bgPr>
    </p:bg>
    <p:spTree>
      <p:nvGrpSpPr>
        <p:cNvPr id="1" name=""/>
        <p:cNvGrpSpPr/>
        <p:nvPr/>
      </p:nvGrpSpPr>
      <p:grpSpPr>
        <a:xfrm>
          <a:off x="0" y="0"/>
          <a:ext cx="0" cy="0"/>
          <a:chOff x="0" y="0"/>
          <a:chExt cx="0" cy="0"/>
        </a:xfrm>
      </p:grpSpPr>
      <p:sp>
        <p:nvSpPr>
          <p:cNvPr id="280" name="标题文本"/>
          <p:cNvSpPr txBox="1"/>
          <p:nvPr>
            <p:ph type="title"/>
          </p:nvPr>
        </p:nvSpPr>
        <p:spPr>
          <a:xfrm>
            <a:off x="609600" y="274638"/>
            <a:ext cx="10972800" cy="1143001"/>
          </a:xfrm>
          <a:prstGeom prst="rect">
            <a:avLst/>
          </a:prstGeom>
        </p:spPr>
        <p:txBody>
          <a:bodyPr/>
          <a:lstStyle>
            <a:lvl1pPr algn="ctr">
              <a:lnSpc>
                <a:spcPct val="100000"/>
              </a:lnSpc>
              <a:defRPr>
                <a:solidFill>
                  <a:srgbClr val="000000"/>
                </a:solidFill>
                <a:latin typeface="+mj-lt"/>
                <a:ea typeface="+mj-ea"/>
                <a:cs typeface="+mj-cs"/>
                <a:sym typeface="Calibri"/>
              </a:defRPr>
            </a:lvl1pPr>
          </a:lstStyle>
          <a:p>
            <a:pPr/>
            <a:r>
              <a:t>标题文本</a:t>
            </a:r>
          </a:p>
        </p:txBody>
      </p:sp>
      <p:sp>
        <p:nvSpPr>
          <p:cNvPr id="281" name="正文级别 1…"/>
          <p:cNvSpPr txBox="1"/>
          <p:nvPr>
            <p:ph type="body" sz="quarter" idx="1"/>
          </p:nvPr>
        </p:nvSpPr>
        <p:spPr>
          <a:xfrm>
            <a:off x="609600" y="1535112"/>
            <a:ext cx="5386917" cy="639763"/>
          </a:xfrm>
          <a:prstGeom prst="rect">
            <a:avLst/>
          </a:prstGeom>
        </p:spPr>
        <p:txBody>
          <a:bodyPr anchor="b"/>
          <a:lstStyle>
            <a:lvl1pPr marL="0" indent="0">
              <a:lnSpc>
                <a:spcPct val="100000"/>
              </a:lnSpc>
              <a:spcBef>
                <a:spcPts val="500"/>
              </a:spcBef>
              <a:buSzTx/>
              <a:buFontTx/>
              <a:buNone/>
              <a:defRPr b="1" sz="2400">
                <a:solidFill>
                  <a:srgbClr val="000000"/>
                </a:solidFill>
                <a:latin typeface="+mj-lt"/>
                <a:ea typeface="+mj-ea"/>
                <a:cs typeface="+mj-cs"/>
                <a:sym typeface="Calibri"/>
              </a:defRPr>
            </a:lvl1pPr>
            <a:lvl2pPr marL="0" indent="457200">
              <a:lnSpc>
                <a:spcPct val="100000"/>
              </a:lnSpc>
              <a:spcBef>
                <a:spcPts val="500"/>
              </a:spcBef>
              <a:buSzTx/>
              <a:buFontTx/>
              <a:buNone/>
              <a:defRPr b="1" sz="2400">
                <a:solidFill>
                  <a:srgbClr val="000000"/>
                </a:solidFill>
                <a:latin typeface="+mj-lt"/>
                <a:ea typeface="+mj-ea"/>
                <a:cs typeface="+mj-cs"/>
                <a:sym typeface="Calibri"/>
              </a:defRPr>
            </a:lvl2pPr>
            <a:lvl3pPr marL="0" indent="914400">
              <a:lnSpc>
                <a:spcPct val="100000"/>
              </a:lnSpc>
              <a:spcBef>
                <a:spcPts val="500"/>
              </a:spcBef>
              <a:buSzTx/>
              <a:buFontTx/>
              <a:buNone/>
              <a:defRPr b="1" sz="2400">
                <a:solidFill>
                  <a:srgbClr val="000000"/>
                </a:solidFill>
                <a:latin typeface="+mj-lt"/>
                <a:ea typeface="+mj-ea"/>
                <a:cs typeface="+mj-cs"/>
                <a:sym typeface="Calibri"/>
              </a:defRPr>
            </a:lvl3pPr>
            <a:lvl4pPr marL="0" indent="1371600">
              <a:lnSpc>
                <a:spcPct val="100000"/>
              </a:lnSpc>
              <a:spcBef>
                <a:spcPts val="500"/>
              </a:spcBef>
              <a:buSzTx/>
              <a:buFontTx/>
              <a:buNone/>
              <a:defRPr b="1" sz="2400">
                <a:solidFill>
                  <a:srgbClr val="000000"/>
                </a:solidFill>
                <a:latin typeface="+mj-lt"/>
                <a:ea typeface="+mj-ea"/>
                <a:cs typeface="+mj-cs"/>
                <a:sym typeface="Calibri"/>
              </a:defRPr>
            </a:lvl4pPr>
            <a:lvl5pPr marL="0" indent="1828800">
              <a:lnSpc>
                <a:spcPct val="100000"/>
              </a:lnSpc>
              <a:spcBef>
                <a:spcPts val="500"/>
              </a:spcBef>
              <a:buSzTx/>
              <a:buFontTx/>
              <a:buNone/>
              <a:defRPr b="1" sz="2400">
                <a:solidFill>
                  <a:srgbClr val="000000"/>
                </a:solidFill>
                <a:latin typeface="+mj-lt"/>
                <a:ea typeface="+mj-ea"/>
                <a:cs typeface="+mj-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282" name="文本占位符 4"/>
          <p:cNvSpPr/>
          <p:nvPr>
            <p:ph type="body" sz="quarter" idx="21"/>
          </p:nvPr>
        </p:nvSpPr>
        <p:spPr>
          <a:xfrm>
            <a:off x="6193368" y="1535112"/>
            <a:ext cx="5389034" cy="639763"/>
          </a:xfrm>
          <a:prstGeom prst="rect">
            <a:avLst/>
          </a:prstGeom>
        </p:spPr>
        <p:txBody>
          <a:bodyPr anchor="b"/>
          <a:lstStyle/>
          <a:p>
            <a:pPr marL="0" indent="0">
              <a:lnSpc>
                <a:spcPct val="100000"/>
              </a:lnSpc>
              <a:spcBef>
                <a:spcPts val="500"/>
              </a:spcBef>
              <a:buSzTx/>
              <a:buFontTx/>
              <a:buNone/>
              <a:defRPr b="1" sz="2400">
                <a:solidFill>
                  <a:srgbClr val="000000"/>
                </a:solidFill>
                <a:latin typeface="+mj-lt"/>
                <a:ea typeface="+mj-ea"/>
                <a:cs typeface="+mj-cs"/>
                <a:sym typeface="Calibri"/>
              </a:defRPr>
            </a:pPr>
          </a:p>
        </p:txBody>
      </p:sp>
      <p:sp>
        <p:nvSpPr>
          <p:cNvPr id="283" name="幻灯片编号"/>
          <p:cNvSpPr txBox="1"/>
          <p:nvPr>
            <p:ph type="sldNum" sz="quarter" idx="2"/>
          </p:nvPr>
        </p:nvSpPr>
        <p:spPr>
          <a:xfrm>
            <a:off x="11323776" y="6404294"/>
            <a:ext cx="258624" cy="269241"/>
          </a:xfrm>
          <a:prstGeom prst="rect">
            <a:avLst/>
          </a:prstGeom>
        </p:spPr>
        <p:txBody>
          <a:bodyPr/>
          <a:lstStyle>
            <a:lvl1pPr>
              <a:defRPr>
                <a:solidFill>
                  <a:srgbClr val="88888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bg>
      <p:bgPr>
        <a:solidFill>
          <a:srgbClr val="FFFFFF"/>
        </a:solidFill>
      </p:bgPr>
    </p:bg>
    <p:spTree>
      <p:nvGrpSpPr>
        <p:cNvPr id="1" name=""/>
        <p:cNvGrpSpPr/>
        <p:nvPr/>
      </p:nvGrpSpPr>
      <p:grpSpPr>
        <a:xfrm>
          <a:off x="0" y="0"/>
          <a:ext cx="0" cy="0"/>
          <a:chOff x="0" y="0"/>
          <a:chExt cx="0" cy="0"/>
        </a:xfrm>
      </p:grpSpPr>
      <p:sp>
        <p:nvSpPr>
          <p:cNvPr id="290" name="标题文本"/>
          <p:cNvSpPr txBox="1"/>
          <p:nvPr>
            <p:ph type="title"/>
          </p:nvPr>
        </p:nvSpPr>
        <p:spPr>
          <a:xfrm>
            <a:off x="609600" y="274638"/>
            <a:ext cx="10972800" cy="1143001"/>
          </a:xfrm>
          <a:prstGeom prst="rect">
            <a:avLst/>
          </a:prstGeom>
        </p:spPr>
        <p:txBody>
          <a:bodyPr/>
          <a:lstStyle>
            <a:lvl1pPr algn="ctr">
              <a:lnSpc>
                <a:spcPct val="100000"/>
              </a:lnSpc>
              <a:defRPr>
                <a:solidFill>
                  <a:srgbClr val="000000"/>
                </a:solidFill>
                <a:latin typeface="+mj-lt"/>
                <a:ea typeface="+mj-ea"/>
                <a:cs typeface="+mj-cs"/>
                <a:sym typeface="Calibri"/>
              </a:defRPr>
            </a:lvl1pPr>
          </a:lstStyle>
          <a:p>
            <a:pPr/>
            <a:r>
              <a:t>标题文本</a:t>
            </a:r>
          </a:p>
        </p:txBody>
      </p:sp>
      <p:sp>
        <p:nvSpPr>
          <p:cNvPr id="291" name="幻灯片编号"/>
          <p:cNvSpPr txBox="1"/>
          <p:nvPr>
            <p:ph type="sldNum" sz="quarter" idx="2"/>
          </p:nvPr>
        </p:nvSpPr>
        <p:spPr>
          <a:xfrm>
            <a:off x="11323776" y="6404294"/>
            <a:ext cx="258624" cy="269241"/>
          </a:xfrm>
          <a:prstGeom prst="rect">
            <a:avLst/>
          </a:prstGeom>
        </p:spPr>
        <p:txBody>
          <a:bodyPr/>
          <a:lstStyle>
            <a:lvl1pPr>
              <a:defRPr>
                <a:solidFill>
                  <a:srgbClr val="88888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bg>
      <p:bgPr>
        <a:solidFill>
          <a:srgbClr val="FFFFFF"/>
        </a:solidFill>
      </p:bgPr>
    </p:bg>
    <p:spTree>
      <p:nvGrpSpPr>
        <p:cNvPr id="1" name=""/>
        <p:cNvGrpSpPr/>
        <p:nvPr/>
      </p:nvGrpSpPr>
      <p:grpSpPr>
        <a:xfrm>
          <a:off x="0" y="0"/>
          <a:ext cx="0" cy="0"/>
          <a:chOff x="0" y="0"/>
          <a:chExt cx="0" cy="0"/>
        </a:xfrm>
      </p:grpSpPr>
      <p:sp>
        <p:nvSpPr>
          <p:cNvPr id="298" name="幻灯片编号"/>
          <p:cNvSpPr txBox="1"/>
          <p:nvPr>
            <p:ph type="sldNum" sz="quarter" idx="2"/>
          </p:nvPr>
        </p:nvSpPr>
        <p:spPr>
          <a:xfrm>
            <a:off x="11323776" y="6404294"/>
            <a:ext cx="258624" cy="269241"/>
          </a:xfrm>
          <a:prstGeom prst="rect">
            <a:avLst/>
          </a:prstGeom>
        </p:spPr>
        <p:txBody>
          <a:bodyPr/>
          <a:lstStyle>
            <a:lvl1pPr>
              <a:defRPr>
                <a:solidFill>
                  <a:srgbClr val="88888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bg>
      <p:bgPr>
        <a:solidFill>
          <a:srgbClr val="FFFFFF"/>
        </a:solidFill>
      </p:bgPr>
    </p:bg>
    <p:spTree>
      <p:nvGrpSpPr>
        <p:cNvPr id="1" name=""/>
        <p:cNvGrpSpPr/>
        <p:nvPr/>
      </p:nvGrpSpPr>
      <p:grpSpPr>
        <a:xfrm>
          <a:off x="0" y="0"/>
          <a:ext cx="0" cy="0"/>
          <a:chOff x="0" y="0"/>
          <a:chExt cx="0" cy="0"/>
        </a:xfrm>
      </p:grpSpPr>
      <p:sp>
        <p:nvSpPr>
          <p:cNvPr id="305" name="标题文本"/>
          <p:cNvSpPr txBox="1"/>
          <p:nvPr>
            <p:ph type="title"/>
          </p:nvPr>
        </p:nvSpPr>
        <p:spPr>
          <a:xfrm>
            <a:off x="609601" y="273050"/>
            <a:ext cx="4011084" cy="1162050"/>
          </a:xfrm>
          <a:prstGeom prst="rect">
            <a:avLst/>
          </a:prstGeom>
        </p:spPr>
        <p:txBody>
          <a:bodyPr anchor="b"/>
          <a:lstStyle>
            <a:lvl1pPr>
              <a:lnSpc>
                <a:spcPct val="100000"/>
              </a:lnSpc>
              <a:defRPr b="1" sz="2000">
                <a:solidFill>
                  <a:srgbClr val="000000"/>
                </a:solidFill>
                <a:latin typeface="+mj-lt"/>
                <a:ea typeface="+mj-ea"/>
                <a:cs typeface="+mj-cs"/>
                <a:sym typeface="Calibri"/>
              </a:defRPr>
            </a:lvl1pPr>
          </a:lstStyle>
          <a:p>
            <a:pPr/>
            <a:r>
              <a:t>标题文本</a:t>
            </a:r>
          </a:p>
        </p:txBody>
      </p:sp>
      <p:sp>
        <p:nvSpPr>
          <p:cNvPr id="306" name="正文级别 1…"/>
          <p:cNvSpPr txBox="1"/>
          <p:nvPr>
            <p:ph type="body" idx="1"/>
          </p:nvPr>
        </p:nvSpPr>
        <p:spPr>
          <a:xfrm>
            <a:off x="4766733" y="273050"/>
            <a:ext cx="6815667" cy="5853114"/>
          </a:xfrm>
          <a:prstGeom prst="rect">
            <a:avLst/>
          </a:prstGeom>
        </p:spPr>
        <p:txBody>
          <a:bodyPr/>
          <a:lstStyle>
            <a:lvl1pPr marL="342900" indent="-342900">
              <a:lnSpc>
                <a:spcPct val="100000"/>
              </a:lnSpc>
              <a:spcBef>
                <a:spcPts val="700"/>
              </a:spcBef>
              <a:defRPr sz="3200">
                <a:solidFill>
                  <a:srgbClr val="000000"/>
                </a:solidFill>
                <a:latin typeface="+mj-lt"/>
                <a:ea typeface="+mj-ea"/>
                <a:cs typeface="+mj-cs"/>
                <a:sym typeface="Calibri"/>
              </a:defRPr>
            </a:lvl1pPr>
            <a:lvl2pPr marL="783771" indent="-326571">
              <a:lnSpc>
                <a:spcPct val="100000"/>
              </a:lnSpc>
              <a:spcBef>
                <a:spcPts val="700"/>
              </a:spcBef>
              <a:buChar char="–"/>
              <a:defRPr sz="3200">
                <a:solidFill>
                  <a:srgbClr val="000000"/>
                </a:solidFill>
                <a:latin typeface="+mj-lt"/>
                <a:ea typeface="+mj-ea"/>
                <a:cs typeface="+mj-cs"/>
                <a:sym typeface="Calibri"/>
              </a:defRPr>
            </a:lvl2pPr>
            <a:lvl3pPr marL="1219200" indent="-304800">
              <a:lnSpc>
                <a:spcPct val="100000"/>
              </a:lnSpc>
              <a:spcBef>
                <a:spcPts val="700"/>
              </a:spcBef>
              <a:defRPr sz="3200">
                <a:solidFill>
                  <a:srgbClr val="000000"/>
                </a:solidFill>
                <a:latin typeface="+mj-lt"/>
                <a:ea typeface="+mj-ea"/>
                <a:cs typeface="+mj-cs"/>
                <a:sym typeface="Calibri"/>
              </a:defRPr>
            </a:lvl3pPr>
            <a:lvl4pPr marL="1737360" indent="-365760">
              <a:lnSpc>
                <a:spcPct val="100000"/>
              </a:lnSpc>
              <a:spcBef>
                <a:spcPts val="700"/>
              </a:spcBef>
              <a:buChar char="–"/>
              <a:defRPr sz="3200">
                <a:solidFill>
                  <a:srgbClr val="000000"/>
                </a:solidFill>
                <a:latin typeface="+mj-lt"/>
                <a:ea typeface="+mj-ea"/>
                <a:cs typeface="+mj-cs"/>
                <a:sym typeface="Calibri"/>
              </a:defRPr>
            </a:lvl4pPr>
            <a:lvl5pPr marL="2194560" indent="-365760">
              <a:lnSpc>
                <a:spcPct val="100000"/>
              </a:lnSpc>
              <a:spcBef>
                <a:spcPts val="700"/>
              </a:spcBef>
              <a:buChar char="»"/>
              <a:defRPr sz="3200">
                <a:solidFill>
                  <a:srgbClr val="000000"/>
                </a:solidFill>
                <a:latin typeface="+mj-lt"/>
                <a:ea typeface="+mj-ea"/>
                <a:cs typeface="+mj-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307" name="文本占位符 3"/>
          <p:cNvSpPr/>
          <p:nvPr>
            <p:ph type="body" sz="half" idx="21"/>
          </p:nvPr>
        </p:nvSpPr>
        <p:spPr>
          <a:xfrm>
            <a:off x="609600" y="1435101"/>
            <a:ext cx="4011085" cy="4691063"/>
          </a:xfrm>
          <a:prstGeom prst="rect">
            <a:avLst/>
          </a:prstGeom>
        </p:spPr>
        <p:txBody>
          <a:bodyPr/>
          <a:lstStyle/>
          <a:p>
            <a:pPr marL="0" indent="0">
              <a:lnSpc>
                <a:spcPct val="100000"/>
              </a:lnSpc>
              <a:spcBef>
                <a:spcPts val="300"/>
              </a:spcBef>
              <a:buSzTx/>
              <a:buFontTx/>
              <a:buNone/>
              <a:defRPr sz="1400">
                <a:solidFill>
                  <a:srgbClr val="000000"/>
                </a:solidFill>
                <a:latin typeface="+mj-lt"/>
                <a:ea typeface="+mj-ea"/>
                <a:cs typeface="+mj-cs"/>
                <a:sym typeface="Calibri"/>
              </a:defRPr>
            </a:pPr>
          </a:p>
        </p:txBody>
      </p:sp>
      <p:sp>
        <p:nvSpPr>
          <p:cNvPr id="308" name="幻灯片编号"/>
          <p:cNvSpPr txBox="1"/>
          <p:nvPr>
            <p:ph type="sldNum" sz="quarter" idx="2"/>
          </p:nvPr>
        </p:nvSpPr>
        <p:spPr>
          <a:xfrm>
            <a:off x="11323776" y="6404294"/>
            <a:ext cx="258624" cy="269241"/>
          </a:xfrm>
          <a:prstGeom prst="rect">
            <a:avLst/>
          </a:prstGeom>
        </p:spPr>
        <p:txBody>
          <a:bodyPr/>
          <a:lstStyle>
            <a:lvl1pPr>
              <a:defRPr>
                <a:solidFill>
                  <a:srgbClr val="88888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bg>
      <p:bgPr>
        <a:solidFill>
          <a:srgbClr val="FFFFFF"/>
        </a:solidFill>
      </p:bgPr>
    </p:bg>
    <p:spTree>
      <p:nvGrpSpPr>
        <p:cNvPr id="1" name=""/>
        <p:cNvGrpSpPr/>
        <p:nvPr/>
      </p:nvGrpSpPr>
      <p:grpSpPr>
        <a:xfrm>
          <a:off x="0" y="0"/>
          <a:ext cx="0" cy="0"/>
          <a:chOff x="0" y="0"/>
          <a:chExt cx="0" cy="0"/>
        </a:xfrm>
      </p:grpSpPr>
      <p:sp>
        <p:nvSpPr>
          <p:cNvPr id="315" name="标题文本"/>
          <p:cNvSpPr txBox="1"/>
          <p:nvPr>
            <p:ph type="title"/>
          </p:nvPr>
        </p:nvSpPr>
        <p:spPr>
          <a:xfrm>
            <a:off x="2389716" y="4800600"/>
            <a:ext cx="7315201" cy="566738"/>
          </a:xfrm>
          <a:prstGeom prst="rect">
            <a:avLst/>
          </a:prstGeom>
        </p:spPr>
        <p:txBody>
          <a:bodyPr anchor="b"/>
          <a:lstStyle>
            <a:lvl1pPr>
              <a:lnSpc>
                <a:spcPct val="100000"/>
              </a:lnSpc>
              <a:defRPr b="1" sz="2000">
                <a:solidFill>
                  <a:srgbClr val="000000"/>
                </a:solidFill>
                <a:latin typeface="+mj-lt"/>
                <a:ea typeface="+mj-ea"/>
                <a:cs typeface="+mj-cs"/>
                <a:sym typeface="Calibri"/>
              </a:defRPr>
            </a:lvl1pPr>
          </a:lstStyle>
          <a:p>
            <a:pPr/>
            <a:r>
              <a:t>标题文本</a:t>
            </a:r>
          </a:p>
        </p:txBody>
      </p:sp>
      <p:sp>
        <p:nvSpPr>
          <p:cNvPr id="316" name="图片占位符 2"/>
          <p:cNvSpPr/>
          <p:nvPr>
            <p:ph type="pic" sz="half" idx="21"/>
          </p:nvPr>
        </p:nvSpPr>
        <p:spPr>
          <a:xfrm>
            <a:off x="2389716" y="612775"/>
            <a:ext cx="7315201" cy="4114800"/>
          </a:xfrm>
          <a:prstGeom prst="rect">
            <a:avLst/>
          </a:prstGeom>
        </p:spPr>
        <p:txBody>
          <a:bodyPr lIns="91439" rIns="91439">
            <a:noAutofit/>
          </a:bodyPr>
          <a:lstStyle/>
          <a:p>
            <a:pPr/>
          </a:p>
        </p:txBody>
      </p:sp>
      <p:sp>
        <p:nvSpPr>
          <p:cNvPr id="317" name="正文级别 1…"/>
          <p:cNvSpPr txBox="1"/>
          <p:nvPr>
            <p:ph type="body" sz="quarter" idx="1"/>
          </p:nvPr>
        </p:nvSpPr>
        <p:spPr>
          <a:xfrm>
            <a:off x="2389716" y="5367337"/>
            <a:ext cx="7315201" cy="804863"/>
          </a:xfrm>
          <a:prstGeom prst="rect">
            <a:avLst/>
          </a:prstGeom>
        </p:spPr>
        <p:txBody>
          <a:bodyPr/>
          <a:lstStyle>
            <a:lvl1pPr marL="0" indent="0">
              <a:lnSpc>
                <a:spcPct val="100000"/>
              </a:lnSpc>
              <a:spcBef>
                <a:spcPts val="300"/>
              </a:spcBef>
              <a:buSzTx/>
              <a:buFontTx/>
              <a:buNone/>
              <a:defRPr sz="1400">
                <a:solidFill>
                  <a:srgbClr val="000000"/>
                </a:solidFill>
                <a:latin typeface="+mj-lt"/>
                <a:ea typeface="+mj-ea"/>
                <a:cs typeface="+mj-cs"/>
                <a:sym typeface="Calibri"/>
              </a:defRPr>
            </a:lvl1pPr>
            <a:lvl2pPr marL="0" indent="457200">
              <a:lnSpc>
                <a:spcPct val="100000"/>
              </a:lnSpc>
              <a:spcBef>
                <a:spcPts val="300"/>
              </a:spcBef>
              <a:buSzTx/>
              <a:buFontTx/>
              <a:buNone/>
              <a:defRPr sz="1400">
                <a:solidFill>
                  <a:srgbClr val="000000"/>
                </a:solidFill>
                <a:latin typeface="+mj-lt"/>
                <a:ea typeface="+mj-ea"/>
                <a:cs typeface="+mj-cs"/>
                <a:sym typeface="Calibri"/>
              </a:defRPr>
            </a:lvl2pPr>
            <a:lvl3pPr marL="0" indent="914400">
              <a:lnSpc>
                <a:spcPct val="100000"/>
              </a:lnSpc>
              <a:spcBef>
                <a:spcPts val="300"/>
              </a:spcBef>
              <a:buSzTx/>
              <a:buFontTx/>
              <a:buNone/>
              <a:defRPr sz="1400">
                <a:solidFill>
                  <a:srgbClr val="000000"/>
                </a:solidFill>
                <a:latin typeface="+mj-lt"/>
                <a:ea typeface="+mj-ea"/>
                <a:cs typeface="+mj-cs"/>
                <a:sym typeface="Calibri"/>
              </a:defRPr>
            </a:lvl3pPr>
            <a:lvl4pPr marL="0" indent="1371600">
              <a:lnSpc>
                <a:spcPct val="100000"/>
              </a:lnSpc>
              <a:spcBef>
                <a:spcPts val="300"/>
              </a:spcBef>
              <a:buSzTx/>
              <a:buFontTx/>
              <a:buNone/>
              <a:defRPr sz="1400">
                <a:solidFill>
                  <a:srgbClr val="000000"/>
                </a:solidFill>
                <a:latin typeface="+mj-lt"/>
                <a:ea typeface="+mj-ea"/>
                <a:cs typeface="+mj-cs"/>
                <a:sym typeface="Calibri"/>
              </a:defRPr>
            </a:lvl4pPr>
            <a:lvl5pPr marL="0" indent="1828800">
              <a:lnSpc>
                <a:spcPct val="100000"/>
              </a:lnSpc>
              <a:spcBef>
                <a:spcPts val="300"/>
              </a:spcBef>
              <a:buSzTx/>
              <a:buFontTx/>
              <a:buNone/>
              <a:defRPr sz="1400">
                <a:solidFill>
                  <a:srgbClr val="000000"/>
                </a:solidFill>
                <a:latin typeface="+mj-lt"/>
                <a:ea typeface="+mj-ea"/>
                <a:cs typeface="+mj-cs"/>
                <a:sym typeface="Calibri"/>
              </a:defRPr>
            </a:lvl5pPr>
          </a:lstStyle>
          <a:p>
            <a:pPr/>
            <a:r>
              <a:t>正文级别 1</a:t>
            </a:r>
          </a:p>
          <a:p>
            <a:pPr lvl="1"/>
            <a:r>
              <a:t>正文级别 2</a:t>
            </a:r>
          </a:p>
          <a:p>
            <a:pPr lvl="2"/>
            <a:r>
              <a:t>正文级别 3</a:t>
            </a:r>
          </a:p>
          <a:p>
            <a:pPr lvl="3"/>
            <a:r>
              <a:t>正文级别 4</a:t>
            </a:r>
          </a:p>
          <a:p>
            <a:pPr lvl="4"/>
            <a:r>
              <a:t>正文级别 5</a:t>
            </a:r>
          </a:p>
        </p:txBody>
      </p:sp>
      <p:sp>
        <p:nvSpPr>
          <p:cNvPr id="318" name="幻灯片编号"/>
          <p:cNvSpPr txBox="1"/>
          <p:nvPr>
            <p:ph type="sldNum" sz="quarter" idx="2"/>
          </p:nvPr>
        </p:nvSpPr>
        <p:spPr>
          <a:xfrm>
            <a:off x="11323776" y="6404294"/>
            <a:ext cx="258624" cy="269241"/>
          </a:xfrm>
          <a:prstGeom prst="rect">
            <a:avLst/>
          </a:prstGeom>
        </p:spPr>
        <p:txBody>
          <a:bodyPr/>
          <a:lstStyle>
            <a:lvl1pPr>
              <a:defRPr>
                <a:solidFill>
                  <a:srgbClr val="888888"/>
                </a:solidFill>
                <a:latin typeface="+mj-lt"/>
                <a:ea typeface="+mj-ea"/>
                <a:cs typeface="+mj-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2-Main">
    <p:spTree>
      <p:nvGrpSpPr>
        <p:cNvPr id="1" name=""/>
        <p:cNvGrpSpPr/>
        <p:nvPr/>
      </p:nvGrpSpPr>
      <p:grpSpPr>
        <a:xfrm>
          <a:off x="0" y="0"/>
          <a:ext cx="0" cy="0"/>
          <a:chOff x="0" y="0"/>
          <a:chExt cx="0" cy="0"/>
        </a:xfrm>
      </p:grpSpPr>
      <p:sp>
        <p:nvSpPr>
          <p:cNvPr id="30"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31" name="Straight Connector 26"/>
          <p:cNvSpPr/>
          <p:nvPr/>
        </p:nvSpPr>
        <p:spPr>
          <a:xfrm>
            <a:off x="516166" y="6440396"/>
            <a:ext cx="11160002" cy="1"/>
          </a:xfrm>
          <a:prstGeom prst="line">
            <a:avLst/>
          </a:prstGeom>
          <a:ln w="6350">
            <a:solidFill>
              <a:srgbClr val="D2D5E0"/>
            </a:solidFill>
            <a:miter/>
          </a:ln>
        </p:spPr>
        <p:txBody>
          <a:bodyPr lIns="45719" rIns="45719"/>
          <a:lstStyle/>
          <a:p>
            <a:pPr/>
          </a:p>
        </p:txBody>
      </p:sp>
      <p:sp>
        <p:nvSpPr>
          <p:cNvPr id="3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3-Main">
    <p:spTree>
      <p:nvGrpSpPr>
        <p:cNvPr id="1" name=""/>
        <p:cNvGrpSpPr/>
        <p:nvPr/>
      </p:nvGrpSpPr>
      <p:grpSpPr>
        <a:xfrm>
          <a:off x="0" y="0"/>
          <a:ext cx="0" cy="0"/>
          <a:chOff x="0" y="0"/>
          <a:chExt cx="0" cy="0"/>
        </a:xfrm>
      </p:grpSpPr>
      <p:sp>
        <p:nvSpPr>
          <p:cNvPr id="39"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40" name="Straight Connector 26"/>
          <p:cNvSpPr/>
          <p:nvPr/>
        </p:nvSpPr>
        <p:spPr>
          <a:xfrm>
            <a:off x="516166" y="6440396"/>
            <a:ext cx="11160002" cy="1"/>
          </a:xfrm>
          <a:prstGeom prst="line">
            <a:avLst/>
          </a:prstGeom>
          <a:ln w="6350">
            <a:solidFill>
              <a:srgbClr val="777D92"/>
            </a:solidFill>
            <a:miter/>
          </a:ln>
        </p:spPr>
        <p:txBody>
          <a:bodyPr lIns="45719" rIns="45719"/>
          <a:lstStyle/>
          <a:p>
            <a:pP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4-Laptop-View">
    <p:spTree>
      <p:nvGrpSpPr>
        <p:cNvPr id="1" name=""/>
        <p:cNvGrpSpPr/>
        <p:nvPr/>
      </p:nvGrpSpPr>
      <p:grpSpPr>
        <a:xfrm>
          <a:off x="0" y="0"/>
          <a:ext cx="0" cy="0"/>
          <a:chOff x="0" y="0"/>
          <a:chExt cx="0" cy="0"/>
        </a:xfrm>
      </p:grpSpPr>
      <p:sp>
        <p:nvSpPr>
          <p:cNvPr id="48"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49" name="Straight Connector 26"/>
          <p:cNvSpPr/>
          <p:nvPr/>
        </p:nvSpPr>
        <p:spPr>
          <a:xfrm>
            <a:off x="516166" y="6440396"/>
            <a:ext cx="11160002" cy="1"/>
          </a:xfrm>
          <a:prstGeom prst="line">
            <a:avLst/>
          </a:prstGeom>
          <a:ln w="6350">
            <a:solidFill>
              <a:srgbClr val="D2D5E0"/>
            </a:solidFill>
            <a:miter/>
          </a:ln>
        </p:spPr>
        <p:txBody>
          <a:bodyPr lIns="45719" rIns="45719"/>
          <a:lstStyle/>
          <a:p>
            <a:pPr/>
          </a:p>
        </p:txBody>
      </p:sp>
      <p:sp>
        <p:nvSpPr>
          <p:cNvPr id="50" name="Picture Placeholder 2"/>
          <p:cNvSpPr/>
          <p:nvPr>
            <p:ph type="pic" sz="half" idx="21"/>
          </p:nvPr>
        </p:nvSpPr>
        <p:spPr>
          <a:xfrm>
            <a:off x="7138799" y="2083837"/>
            <a:ext cx="5418001" cy="3564001"/>
          </a:xfrm>
          <a:prstGeom prst="rect">
            <a:avLst/>
          </a:prstGeom>
        </p:spPr>
        <p:txBody>
          <a:bodyPr lIns="91439" rIns="91439">
            <a:noAutofit/>
          </a:bodyPr>
          <a:lstStyle/>
          <a:p>
            <a:pPr/>
          </a:p>
        </p:txBody>
      </p:sp>
      <p:sp>
        <p:nvSpPr>
          <p:cNvPr id="5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5-Phones-View">
    <p:spTree>
      <p:nvGrpSpPr>
        <p:cNvPr id="1" name=""/>
        <p:cNvGrpSpPr/>
        <p:nvPr/>
      </p:nvGrpSpPr>
      <p:grpSpPr>
        <a:xfrm>
          <a:off x="0" y="0"/>
          <a:ext cx="0" cy="0"/>
          <a:chOff x="0" y="0"/>
          <a:chExt cx="0" cy="0"/>
        </a:xfrm>
      </p:grpSpPr>
      <p:sp>
        <p:nvSpPr>
          <p:cNvPr id="58" name="Picture Placeholder 2"/>
          <p:cNvSpPr/>
          <p:nvPr>
            <p:ph type="pic" sz="quarter" idx="21"/>
          </p:nvPr>
        </p:nvSpPr>
        <p:spPr>
          <a:xfrm>
            <a:off x="7038612" y="2299941"/>
            <a:ext cx="1709236" cy="3063533"/>
          </a:xfrm>
          <a:prstGeom prst="rect">
            <a:avLst/>
          </a:prstGeom>
        </p:spPr>
        <p:txBody>
          <a:bodyPr lIns="91439" rIns="91439">
            <a:noAutofit/>
          </a:bodyPr>
          <a:lstStyle/>
          <a:p>
            <a:pPr/>
          </a:p>
        </p:txBody>
      </p:sp>
      <p:sp>
        <p:nvSpPr>
          <p:cNvPr id="59"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60" name="Straight Connector 26"/>
          <p:cNvSpPr/>
          <p:nvPr/>
        </p:nvSpPr>
        <p:spPr>
          <a:xfrm>
            <a:off x="516166" y="6440396"/>
            <a:ext cx="11160002" cy="1"/>
          </a:xfrm>
          <a:prstGeom prst="line">
            <a:avLst/>
          </a:prstGeom>
          <a:ln w="6350">
            <a:solidFill>
              <a:srgbClr val="D2D5E0"/>
            </a:solidFill>
            <a:miter/>
          </a:ln>
        </p:spPr>
        <p:txBody>
          <a:bodyPr lIns="45719" rIns="45719"/>
          <a:lstStyle/>
          <a:p>
            <a:pPr/>
          </a:p>
        </p:txBody>
      </p:sp>
      <p:sp>
        <p:nvSpPr>
          <p:cNvPr id="61" name="Picture Placeholder 2"/>
          <p:cNvSpPr/>
          <p:nvPr>
            <p:ph type="pic" sz="quarter" idx="22"/>
          </p:nvPr>
        </p:nvSpPr>
        <p:spPr>
          <a:xfrm>
            <a:off x="8793519" y="1835999"/>
            <a:ext cx="2078847" cy="3726002"/>
          </a:xfrm>
          <a:prstGeom prst="rect">
            <a:avLst/>
          </a:prstGeom>
        </p:spPr>
        <p:txBody>
          <a:bodyPr lIns="91439" rIns="91439">
            <a:noAutofit/>
          </a:bodyPr>
          <a:lstStyle/>
          <a:p>
            <a:pPr/>
          </a:p>
        </p:txBody>
      </p:sp>
      <p:sp>
        <p:nvSpPr>
          <p:cNvPr id="6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6-Portfolio">
    <p:spTree>
      <p:nvGrpSpPr>
        <p:cNvPr id="1" name=""/>
        <p:cNvGrpSpPr/>
        <p:nvPr/>
      </p:nvGrpSpPr>
      <p:grpSpPr>
        <a:xfrm>
          <a:off x="0" y="0"/>
          <a:ext cx="0" cy="0"/>
          <a:chOff x="0" y="0"/>
          <a:chExt cx="0" cy="0"/>
        </a:xfrm>
      </p:grpSpPr>
      <p:sp>
        <p:nvSpPr>
          <p:cNvPr id="69" name="Rounded Rectangle 23"/>
          <p:cNvSpPr/>
          <p:nvPr/>
        </p:nvSpPr>
        <p:spPr>
          <a:xfrm>
            <a:off x="1311589" y="1970314"/>
            <a:ext cx="2614411" cy="1687133"/>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70" name="Rounded Rectangle 24"/>
          <p:cNvSpPr/>
          <p:nvPr/>
        </p:nvSpPr>
        <p:spPr>
          <a:xfrm>
            <a:off x="1311589" y="3842332"/>
            <a:ext cx="2614411" cy="1687133"/>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71" name="Rounded Rectangle 27"/>
          <p:cNvSpPr/>
          <p:nvPr/>
        </p:nvSpPr>
        <p:spPr>
          <a:xfrm>
            <a:off x="8264993" y="1970314"/>
            <a:ext cx="2614412" cy="1687133"/>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72" name="Rounded Rectangle 29"/>
          <p:cNvSpPr/>
          <p:nvPr/>
        </p:nvSpPr>
        <p:spPr>
          <a:xfrm>
            <a:off x="8264993" y="3847048"/>
            <a:ext cx="2614412" cy="1687133"/>
          </a:xfrm>
          <a:prstGeom prst="roundRect">
            <a:avLst>
              <a:gd name="adj" fmla="val 1018"/>
            </a:avLst>
          </a:prstGeom>
          <a:solidFill>
            <a:srgbClr val="FFFFFF"/>
          </a:solidFill>
          <a:ln w="12700">
            <a:miter lim="400000"/>
          </a:ln>
        </p:spPr>
        <p:txBody>
          <a:bodyPr lIns="45719" rIns="45719" anchor="ctr"/>
          <a:lstStyle/>
          <a:p>
            <a:pPr algn="ctr">
              <a:defRPr>
                <a:solidFill>
                  <a:srgbClr val="FFFFFF"/>
                </a:solidFill>
              </a:defRPr>
            </a:pPr>
          </a:p>
        </p:txBody>
      </p:sp>
      <p:sp>
        <p:nvSpPr>
          <p:cNvPr id="73" name="Picture Placeholder 2"/>
          <p:cNvSpPr/>
          <p:nvPr>
            <p:ph type="pic" sz="quarter" idx="21"/>
          </p:nvPr>
        </p:nvSpPr>
        <p:spPr>
          <a:xfrm>
            <a:off x="1418064" y="2064754"/>
            <a:ext cx="2400524" cy="1498251"/>
          </a:xfrm>
          <a:prstGeom prst="rect">
            <a:avLst/>
          </a:prstGeom>
        </p:spPr>
        <p:txBody>
          <a:bodyPr lIns="91439" rIns="91439">
            <a:noAutofit/>
          </a:bodyPr>
          <a:lstStyle/>
          <a:p>
            <a:pPr/>
          </a:p>
        </p:txBody>
      </p:sp>
      <p:sp>
        <p:nvSpPr>
          <p:cNvPr id="74" name="Straight Connector 43"/>
          <p:cNvSpPr/>
          <p:nvPr/>
        </p:nvSpPr>
        <p:spPr>
          <a:xfrm>
            <a:off x="516166" y="6440396"/>
            <a:ext cx="11160002" cy="1"/>
          </a:xfrm>
          <a:prstGeom prst="line">
            <a:avLst/>
          </a:prstGeom>
          <a:ln w="6350">
            <a:solidFill>
              <a:srgbClr val="D2D5E0"/>
            </a:solidFill>
            <a:miter/>
          </a:ln>
        </p:spPr>
        <p:txBody>
          <a:bodyPr lIns="45719" rIns="45719"/>
          <a:lstStyle/>
          <a:p>
            <a:pPr/>
          </a:p>
        </p:txBody>
      </p:sp>
      <p:sp>
        <p:nvSpPr>
          <p:cNvPr id="75" name="Picture Placeholder 2"/>
          <p:cNvSpPr/>
          <p:nvPr>
            <p:ph type="pic" sz="quarter" idx="22"/>
          </p:nvPr>
        </p:nvSpPr>
        <p:spPr>
          <a:xfrm>
            <a:off x="1418064" y="3931337"/>
            <a:ext cx="2400524" cy="1498252"/>
          </a:xfrm>
          <a:prstGeom prst="rect">
            <a:avLst/>
          </a:prstGeom>
        </p:spPr>
        <p:txBody>
          <a:bodyPr lIns="91439" rIns="91439">
            <a:noAutofit/>
          </a:bodyPr>
          <a:lstStyle/>
          <a:p>
            <a:pPr/>
          </a:p>
        </p:txBody>
      </p:sp>
      <p:sp>
        <p:nvSpPr>
          <p:cNvPr id="76" name="Picture Placeholder 2"/>
          <p:cNvSpPr/>
          <p:nvPr>
            <p:ph type="pic" sz="quarter" idx="23"/>
          </p:nvPr>
        </p:nvSpPr>
        <p:spPr>
          <a:xfrm>
            <a:off x="8371937" y="2064753"/>
            <a:ext cx="2400523" cy="1498252"/>
          </a:xfrm>
          <a:prstGeom prst="rect">
            <a:avLst/>
          </a:prstGeom>
        </p:spPr>
        <p:txBody>
          <a:bodyPr lIns="91439" rIns="91439">
            <a:noAutofit/>
          </a:bodyPr>
          <a:lstStyle/>
          <a:p>
            <a:pPr/>
          </a:p>
        </p:txBody>
      </p:sp>
      <p:sp>
        <p:nvSpPr>
          <p:cNvPr id="77" name="Picture Placeholder 2"/>
          <p:cNvSpPr/>
          <p:nvPr>
            <p:ph type="pic" sz="quarter" idx="24"/>
          </p:nvPr>
        </p:nvSpPr>
        <p:spPr>
          <a:xfrm>
            <a:off x="8371937" y="3935621"/>
            <a:ext cx="2400523" cy="1498252"/>
          </a:xfrm>
          <a:prstGeom prst="rect">
            <a:avLst/>
          </a:prstGeom>
        </p:spPr>
        <p:txBody>
          <a:bodyPr lIns="91439" rIns="91439">
            <a:noAutofit/>
          </a:bodyPr>
          <a:lstStyle/>
          <a:p>
            <a:pPr/>
          </a:p>
        </p:txBody>
      </p:sp>
      <p:sp>
        <p:nvSpPr>
          <p:cNvPr id="78" name="Rounded Rectangle 31"/>
          <p:cNvSpPr/>
          <p:nvPr/>
        </p:nvSpPr>
        <p:spPr>
          <a:xfrm>
            <a:off x="4138950" y="1970314"/>
            <a:ext cx="3913095" cy="3559150"/>
          </a:xfrm>
          <a:prstGeom prst="roundRect">
            <a:avLst>
              <a:gd name="adj" fmla="val 1018"/>
            </a:avLst>
          </a:prstGeom>
          <a:solidFill>
            <a:srgbClr val="FFFFFF"/>
          </a:solidFill>
          <a:ln w="12700">
            <a:miter lim="400000"/>
          </a:ln>
          <a:effectLst>
            <a:outerShdw sx="100000" sy="100000" kx="0" ky="0" algn="b" rotWithShape="0" blurRad="508000" dist="190500" dir="5400000">
              <a:srgbClr val="595F6F">
                <a:alpha val="55000"/>
              </a:srgbClr>
            </a:outerShdw>
          </a:effectLst>
        </p:spPr>
        <p:txBody>
          <a:bodyPr lIns="45719" rIns="45719" anchor="ctr"/>
          <a:lstStyle/>
          <a:p>
            <a:pPr algn="ctr">
              <a:defRPr>
                <a:solidFill>
                  <a:srgbClr val="FFFFFF"/>
                </a:solidFill>
              </a:defRPr>
            </a:pPr>
          </a:p>
        </p:txBody>
      </p:sp>
      <p:sp>
        <p:nvSpPr>
          <p:cNvPr id="79" name="Picture Placeholder 2"/>
          <p:cNvSpPr/>
          <p:nvPr>
            <p:ph type="pic" sz="quarter" idx="25"/>
          </p:nvPr>
        </p:nvSpPr>
        <p:spPr>
          <a:xfrm>
            <a:off x="4245426" y="2064753"/>
            <a:ext cx="3697571" cy="3364835"/>
          </a:xfrm>
          <a:prstGeom prst="rect">
            <a:avLst/>
          </a:prstGeom>
        </p:spPr>
        <p:txBody>
          <a:bodyPr lIns="91439" rIns="91439">
            <a:noAutofit/>
          </a:bodyPr>
          <a:lstStyle/>
          <a:p>
            <a:pPr/>
          </a:p>
        </p:txBody>
      </p:sp>
      <p:sp>
        <p:nvSpPr>
          <p:cNvPr id="80"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defRPr>
            </a:lvl1pPr>
            <a:lvl2pPr marL="0" indent="457200" algn="ctr">
              <a:buSzTx/>
              <a:buFontTx/>
              <a:buNone/>
              <a:defRPr sz="3600">
                <a:solidFill>
                  <a:schemeClr val="accent5"/>
                </a:solidFill>
              </a:defRPr>
            </a:lvl2pPr>
            <a:lvl3pPr marL="0" indent="914400" algn="ctr">
              <a:buSzTx/>
              <a:buFontTx/>
              <a:buNone/>
              <a:defRPr sz="3600">
                <a:solidFill>
                  <a:schemeClr val="accent5"/>
                </a:solidFill>
              </a:defRPr>
            </a:lvl3pPr>
            <a:lvl4pPr marL="0" indent="1371600" algn="ctr">
              <a:buSzTx/>
              <a:buFontTx/>
              <a:buNone/>
              <a:defRPr sz="3600">
                <a:solidFill>
                  <a:schemeClr val="accent5"/>
                </a:solidFill>
              </a:defRPr>
            </a:lvl4pPr>
            <a:lvl5pPr marL="0" indent="1828800" algn="ctr">
              <a:buSzTx/>
              <a:buFontTx/>
              <a:buNone/>
              <a:defRPr sz="3600">
                <a:solidFill>
                  <a:schemeClr val="accent5"/>
                </a:solidFill>
              </a:defRPr>
            </a:lvl5pPr>
          </a:lstStyle>
          <a:p>
            <a:pPr/>
            <a:r>
              <a:t>Click To Edit Text</a:t>
            </a:r>
          </a:p>
          <a:p>
            <a:pPr lvl="1"/>
            <a:r>
              <a:t/>
            </a:r>
          </a:p>
          <a:p>
            <a:pPr lvl="2"/>
            <a:r>
              <a:t/>
            </a:r>
          </a:p>
          <a:p>
            <a:pPr lvl="3"/>
            <a:r>
              <a:t/>
            </a:r>
          </a:p>
          <a:p>
            <a:pPr lvl="4"/>
            <a:r>
              <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07-Portfolio">
    <p:spTree>
      <p:nvGrpSpPr>
        <p:cNvPr id="1" name=""/>
        <p:cNvGrpSpPr/>
        <p:nvPr/>
      </p:nvGrpSpPr>
      <p:grpSpPr>
        <a:xfrm>
          <a:off x="0" y="0"/>
          <a:ext cx="0" cy="0"/>
          <a:chOff x="0" y="0"/>
          <a:chExt cx="0" cy="0"/>
        </a:xfrm>
      </p:grpSpPr>
      <p:sp>
        <p:nvSpPr>
          <p:cNvPr id="88" name="Rounded Rectangle 23"/>
          <p:cNvSpPr/>
          <p:nvPr/>
        </p:nvSpPr>
        <p:spPr>
          <a:xfrm>
            <a:off x="1706691" y="1849161"/>
            <a:ext cx="2614412" cy="1687134"/>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89" name="Rounded Rectangle 24"/>
          <p:cNvSpPr/>
          <p:nvPr/>
        </p:nvSpPr>
        <p:spPr>
          <a:xfrm>
            <a:off x="1706691" y="4119693"/>
            <a:ext cx="2614412" cy="1687133"/>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90" name="Rounded Rectangle 27"/>
          <p:cNvSpPr/>
          <p:nvPr/>
        </p:nvSpPr>
        <p:spPr>
          <a:xfrm>
            <a:off x="7841914" y="1849162"/>
            <a:ext cx="2614412" cy="1687134"/>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91" name="Rounded Rectangle 29"/>
          <p:cNvSpPr/>
          <p:nvPr/>
        </p:nvSpPr>
        <p:spPr>
          <a:xfrm>
            <a:off x="7841914" y="4124409"/>
            <a:ext cx="2614412" cy="1687133"/>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92" name="Picture Placeholder 2"/>
          <p:cNvSpPr/>
          <p:nvPr>
            <p:ph type="pic" sz="quarter" idx="21"/>
          </p:nvPr>
        </p:nvSpPr>
        <p:spPr>
          <a:xfrm>
            <a:off x="1813168" y="1943601"/>
            <a:ext cx="2400523" cy="1498252"/>
          </a:xfrm>
          <a:prstGeom prst="rect">
            <a:avLst/>
          </a:prstGeom>
        </p:spPr>
        <p:txBody>
          <a:bodyPr lIns="91439" rIns="91439">
            <a:noAutofit/>
          </a:bodyPr>
          <a:lstStyle/>
          <a:p>
            <a:pPr/>
          </a:p>
        </p:txBody>
      </p:sp>
      <p:sp>
        <p:nvSpPr>
          <p:cNvPr id="93" name="Picture Placeholder 2"/>
          <p:cNvSpPr/>
          <p:nvPr>
            <p:ph type="pic" sz="quarter" idx="22"/>
          </p:nvPr>
        </p:nvSpPr>
        <p:spPr>
          <a:xfrm>
            <a:off x="1813168" y="4208698"/>
            <a:ext cx="2400523" cy="1498252"/>
          </a:xfrm>
          <a:prstGeom prst="rect">
            <a:avLst/>
          </a:prstGeom>
        </p:spPr>
        <p:txBody>
          <a:bodyPr lIns="91439" rIns="91439">
            <a:noAutofit/>
          </a:bodyPr>
          <a:lstStyle/>
          <a:p>
            <a:pPr/>
          </a:p>
        </p:txBody>
      </p:sp>
      <p:sp>
        <p:nvSpPr>
          <p:cNvPr id="94" name="Picture Placeholder 2"/>
          <p:cNvSpPr/>
          <p:nvPr>
            <p:ph type="pic" sz="quarter" idx="23"/>
          </p:nvPr>
        </p:nvSpPr>
        <p:spPr>
          <a:xfrm>
            <a:off x="7948858" y="1943601"/>
            <a:ext cx="2400523" cy="1498252"/>
          </a:xfrm>
          <a:prstGeom prst="rect">
            <a:avLst/>
          </a:prstGeom>
        </p:spPr>
        <p:txBody>
          <a:bodyPr lIns="91439" rIns="91439">
            <a:noAutofit/>
          </a:bodyPr>
          <a:lstStyle/>
          <a:p>
            <a:pPr/>
          </a:p>
        </p:txBody>
      </p:sp>
      <p:sp>
        <p:nvSpPr>
          <p:cNvPr id="95" name="Picture Placeholder 2"/>
          <p:cNvSpPr/>
          <p:nvPr>
            <p:ph type="pic" sz="quarter" idx="24"/>
          </p:nvPr>
        </p:nvSpPr>
        <p:spPr>
          <a:xfrm>
            <a:off x="7948858" y="4212983"/>
            <a:ext cx="2400523" cy="1498252"/>
          </a:xfrm>
          <a:prstGeom prst="rect">
            <a:avLst/>
          </a:prstGeom>
        </p:spPr>
        <p:txBody>
          <a:bodyPr lIns="91439" rIns="91439">
            <a:noAutofit/>
          </a:bodyPr>
          <a:lstStyle/>
          <a:p>
            <a:pPr/>
          </a:p>
        </p:txBody>
      </p:sp>
      <p:sp>
        <p:nvSpPr>
          <p:cNvPr id="96"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97" name="Straight Connector 21"/>
          <p:cNvSpPr/>
          <p:nvPr/>
        </p:nvSpPr>
        <p:spPr>
          <a:xfrm>
            <a:off x="516166" y="6376294"/>
            <a:ext cx="11160002" cy="1"/>
          </a:xfrm>
          <a:prstGeom prst="line">
            <a:avLst/>
          </a:prstGeom>
          <a:ln w="6350">
            <a:solidFill>
              <a:srgbClr val="777D92"/>
            </a:solidFill>
            <a:miter/>
          </a:ln>
        </p:spPr>
        <p:txBody>
          <a:bodyPr lIns="45719" rIns="45719"/>
          <a:lstStyle/>
          <a:p>
            <a:pPr/>
          </a:p>
        </p:txBody>
      </p:sp>
      <p:sp>
        <p:nvSpPr>
          <p:cNvPr id="98" name="Rounded Rectangle 26"/>
          <p:cNvSpPr/>
          <p:nvPr/>
        </p:nvSpPr>
        <p:spPr>
          <a:xfrm>
            <a:off x="4788291" y="1849161"/>
            <a:ext cx="2614412" cy="1687134"/>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99" name="Rounded Rectangle 30"/>
          <p:cNvSpPr/>
          <p:nvPr/>
        </p:nvSpPr>
        <p:spPr>
          <a:xfrm>
            <a:off x="4788291" y="4119693"/>
            <a:ext cx="2614412" cy="1687133"/>
          </a:xfrm>
          <a:prstGeom prst="roundRect">
            <a:avLst>
              <a:gd name="adj" fmla="val 1018"/>
            </a:avLst>
          </a:prstGeom>
          <a:solidFill>
            <a:srgbClr val="777D92"/>
          </a:solidFill>
          <a:ln w="12700">
            <a:miter lim="400000"/>
          </a:ln>
          <a:effectLst>
            <a:outerShdw sx="100000" sy="100000" kx="0" ky="0" algn="b" rotWithShape="0" blurRad="508000" dist="190500" dir="5400000">
              <a:srgbClr val="595F6F">
                <a:alpha val="55000"/>
              </a:srgbClr>
            </a:outerShdw>
          </a:effectLst>
        </p:spPr>
        <p:txBody>
          <a:bodyPr lIns="45719" rIns="45719" anchor="ctr"/>
          <a:lstStyle/>
          <a:p>
            <a:pPr algn="ctr">
              <a:defRPr>
                <a:solidFill>
                  <a:srgbClr val="FFFFFF"/>
                </a:solidFill>
              </a:defRPr>
            </a:pPr>
          </a:p>
        </p:txBody>
      </p:sp>
      <p:sp>
        <p:nvSpPr>
          <p:cNvPr id="100" name="Picture Placeholder 2"/>
          <p:cNvSpPr/>
          <p:nvPr>
            <p:ph type="pic" sz="quarter" idx="25"/>
          </p:nvPr>
        </p:nvSpPr>
        <p:spPr>
          <a:xfrm>
            <a:off x="4894767" y="1943601"/>
            <a:ext cx="2400523" cy="1498252"/>
          </a:xfrm>
          <a:prstGeom prst="rect">
            <a:avLst/>
          </a:prstGeom>
        </p:spPr>
        <p:txBody>
          <a:bodyPr lIns="91439" rIns="91439">
            <a:noAutofit/>
          </a:bodyPr>
          <a:lstStyle/>
          <a:p>
            <a:pPr/>
          </a:p>
        </p:txBody>
      </p:sp>
      <p:sp>
        <p:nvSpPr>
          <p:cNvPr id="101" name="Picture Placeholder 2"/>
          <p:cNvSpPr/>
          <p:nvPr>
            <p:ph type="pic" sz="quarter" idx="26"/>
          </p:nvPr>
        </p:nvSpPr>
        <p:spPr>
          <a:xfrm>
            <a:off x="4894767" y="4208698"/>
            <a:ext cx="2400523" cy="1498252"/>
          </a:xfrm>
          <a:prstGeom prst="rect">
            <a:avLst/>
          </a:prstGeom>
        </p:spPr>
        <p:txBody>
          <a:bodyPr lIns="91439" rIns="91439">
            <a:noAutofit/>
          </a:bodyPr>
          <a:lstStyle/>
          <a:p>
            <a:pPr/>
          </a:p>
        </p:txBody>
      </p:sp>
      <p:sp>
        <p:nvSpPr>
          <p:cNvPr id="102" name="Text Placeholder 9"/>
          <p:cNvSpPr/>
          <p:nvPr>
            <p:ph type="body" sz="quarter" idx="27" hasCustomPrompt="1"/>
          </p:nvPr>
        </p:nvSpPr>
        <p:spPr>
          <a:xfrm>
            <a:off x="1706691" y="3638782"/>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03" name="Text Placeholder 9"/>
          <p:cNvSpPr/>
          <p:nvPr>
            <p:ph type="body" sz="quarter" idx="28" hasCustomPrompt="1"/>
          </p:nvPr>
        </p:nvSpPr>
        <p:spPr>
          <a:xfrm>
            <a:off x="4787822" y="3641340"/>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04" name="Text Placeholder 9"/>
          <p:cNvSpPr/>
          <p:nvPr>
            <p:ph type="body" sz="quarter" idx="29" hasCustomPrompt="1"/>
          </p:nvPr>
        </p:nvSpPr>
        <p:spPr>
          <a:xfrm>
            <a:off x="7838188" y="3641340"/>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05" name="Text Placeholder 9"/>
          <p:cNvSpPr/>
          <p:nvPr>
            <p:ph type="body" sz="quarter" idx="30" hasCustomPrompt="1"/>
          </p:nvPr>
        </p:nvSpPr>
        <p:spPr>
          <a:xfrm>
            <a:off x="1706691" y="5931432"/>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06" name="Text Placeholder 9"/>
          <p:cNvSpPr/>
          <p:nvPr>
            <p:ph type="body" sz="quarter" idx="31" hasCustomPrompt="1"/>
          </p:nvPr>
        </p:nvSpPr>
        <p:spPr>
          <a:xfrm>
            <a:off x="4787822" y="5933988"/>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07" name="Text Placeholder 9"/>
          <p:cNvSpPr/>
          <p:nvPr>
            <p:ph type="body" sz="quarter" idx="32" hasCustomPrompt="1"/>
          </p:nvPr>
        </p:nvSpPr>
        <p:spPr>
          <a:xfrm>
            <a:off x="7838188" y="5933988"/>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07-Portfolio">
    <p:spTree>
      <p:nvGrpSpPr>
        <p:cNvPr id="1" name=""/>
        <p:cNvGrpSpPr/>
        <p:nvPr/>
      </p:nvGrpSpPr>
      <p:grpSpPr>
        <a:xfrm>
          <a:off x="0" y="0"/>
          <a:ext cx="0" cy="0"/>
          <a:chOff x="0" y="0"/>
          <a:chExt cx="0" cy="0"/>
        </a:xfrm>
      </p:grpSpPr>
      <p:sp>
        <p:nvSpPr>
          <p:cNvPr id="115" name="Rounded Rectangle 23"/>
          <p:cNvSpPr/>
          <p:nvPr/>
        </p:nvSpPr>
        <p:spPr>
          <a:xfrm>
            <a:off x="1706691" y="1849161"/>
            <a:ext cx="2614412" cy="1687134"/>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116" name="Rounded Rectangle 24"/>
          <p:cNvSpPr/>
          <p:nvPr/>
        </p:nvSpPr>
        <p:spPr>
          <a:xfrm>
            <a:off x="1706691" y="4119693"/>
            <a:ext cx="2614412" cy="1687133"/>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117" name="Rounded Rectangle 27"/>
          <p:cNvSpPr/>
          <p:nvPr/>
        </p:nvSpPr>
        <p:spPr>
          <a:xfrm>
            <a:off x="7841914" y="1849162"/>
            <a:ext cx="2614412" cy="1687134"/>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118" name="Rounded Rectangle 29"/>
          <p:cNvSpPr/>
          <p:nvPr/>
        </p:nvSpPr>
        <p:spPr>
          <a:xfrm>
            <a:off x="7841914" y="4124409"/>
            <a:ext cx="2614412" cy="1687133"/>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119" name="Picture Placeholder 2"/>
          <p:cNvSpPr/>
          <p:nvPr>
            <p:ph type="pic" sz="quarter" idx="21"/>
          </p:nvPr>
        </p:nvSpPr>
        <p:spPr>
          <a:xfrm>
            <a:off x="1813168" y="1943601"/>
            <a:ext cx="2400523" cy="1498252"/>
          </a:xfrm>
          <a:prstGeom prst="rect">
            <a:avLst/>
          </a:prstGeom>
        </p:spPr>
        <p:txBody>
          <a:bodyPr lIns="91439" rIns="91439">
            <a:noAutofit/>
          </a:bodyPr>
          <a:lstStyle/>
          <a:p>
            <a:pPr/>
          </a:p>
        </p:txBody>
      </p:sp>
      <p:sp>
        <p:nvSpPr>
          <p:cNvPr id="120" name="Picture Placeholder 2"/>
          <p:cNvSpPr/>
          <p:nvPr>
            <p:ph type="pic" sz="quarter" idx="22"/>
          </p:nvPr>
        </p:nvSpPr>
        <p:spPr>
          <a:xfrm>
            <a:off x="1813168" y="4208698"/>
            <a:ext cx="2400523" cy="1498252"/>
          </a:xfrm>
          <a:prstGeom prst="rect">
            <a:avLst/>
          </a:prstGeom>
        </p:spPr>
        <p:txBody>
          <a:bodyPr lIns="91439" rIns="91439">
            <a:noAutofit/>
          </a:bodyPr>
          <a:lstStyle/>
          <a:p>
            <a:pPr/>
          </a:p>
        </p:txBody>
      </p:sp>
      <p:sp>
        <p:nvSpPr>
          <p:cNvPr id="121" name="Picture Placeholder 2"/>
          <p:cNvSpPr/>
          <p:nvPr>
            <p:ph type="pic" sz="quarter" idx="23"/>
          </p:nvPr>
        </p:nvSpPr>
        <p:spPr>
          <a:xfrm>
            <a:off x="7948858" y="1943601"/>
            <a:ext cx="2400523" cy="1498252"/>
          </a:xfrm>
          <a:prstGeom prst="rect">
            <a:avLst/>
          </a:prstGeom>
        </p:spPr>
        <p:txBody>
          <a:bodyPr lIns="91439" rIns="91439">
            <a:noAutofit/>
          </a:bodyPr>
          <a:lstStyle/>
          <a:p>
            <a:pPr/>
          </a:p>
        </p:txBody>
      </p:sp>
      <p:sp>
        <p:nvSpPr>
          <p:cNvPr id="122" name="Picture Placeholder 2"/>
          <p:cNvSpPr/>
          <p:nvPr>
            <p:ph type="pic" sz="quarter" idx="24"/>
          </p:nvPr>
        </p:nvSpPr>
        <p:spPr>
          <a:xfrm>
            <a:off x="7948858" y="4212983"/>
            <a:ext cx="2400523" cy="1498252"/>
          </a:xfrm>
          <a:prstGeom prst="rect">
            <a:avLst/>
          </a:prstGeom>
        </p:spPr>
        <p:txBody>
          <a:bodyPr lIns="91439" rIns="91439">
            <a:noAutofit/>
          </a:bodyPr>
          <a:lstStyle/>
          <a:p>
            <a:pPr/>
          </a:p>
        </p:txBody>
      </p:sp>
      <p:sp>
        <p:nvSpPr>
          <p:cNvPr id="123" name="正文级别 1…"/>
          <p:cNvSpPr txBox="1"/>
          <p:nvPr>
            <p:ph type="body" sz="quarter" idx="1" hasCustomPrompt="1"/>
          </p:nvPr>
        </p:nvSpPr>
        <p:spPr>
          <a:xfrm>
            <a:off x="45" y="721200"/>
            <a:ext cx="12191620" cy="523454"/>
          </a:xfrm>
          <a:prstGeom prst="rect">
            <a:avLst/>
          </a:prstGeom>
        </p:spPr>
        <p:txBody>
          <a:bodyPr/>
          <a:lstStyle>
            <a:lvl1pPr marL="0" indent="0" algn="ctr">
              <a:buSzTx/>
              <a:buFontTx/>
              <a:buNone/>
              <a:defRPr sz="3600">
                <a:solidFill>
                  <a:schemeClr val="accent5"/>
                </a:solidFill>
                <a:latin typeface="庞门正道标题体"/>
                <a:ea typeface="庞门正道标题体"/>
                <a:cs typeface="庞门正道标题体"/>
                <a:sym typeface="庞门正道标题体"/>
              </a:defRPr>
            </a:lvl1pPr>
            <a:lvl2pPr marL="0" indent="457200" algn="ctr">
              <a:buSzTx/>
              <a:buFontTx/>
              <a:buNone/>
              <a:defRPr sz="3600">
                <a:solidFill>
                  <a:schemeClr val="accent5"/>
                </a:solidFill>
                <a:latin typeface="庞门正道标题体"/>
                <a:ea typeface="庞门正道标题体"/>
                <a:cs typeface="庞门正道标题体"/>
                <a:sym typeface="庞门正道标题体"/>
              </a:defRPr>
            </a:lvl2pPr>
            <a:lvl3pPr marL="0" indent="914400" algn="ctr">
              <a:buSzTx/>
              <a:buFontTx/>
              <a:buNone/>
              <a:defRPr sz="3600">
                <a:solidFill>
                  <a:schemeClr val="accent5"/>
                </a:solidFill>
                <a:latin typeface="庞门正道标题体"/>
                <a:ea typeface="庞门正道标题体"/>
                <a:cs typeface="庞门正道标题体"/>
                <a:sym typeface="庞门正道标题体"/>
              </a:defRPr>
            </a:lvl3pPr>
            <a:lvl4pPr marL="0" indent="1371600" algn="ctr">
              <a:buSzTx/>
              <a:buFontTx/>
              <a:buNone/>
              <a:defRPr sz="3600">
                <a:solidFill>
                  <a:schemeClr val="accent5"/>
                </a:solidFill>
                <a:latin typeface="庞门正道标题体"/>
                <a:ea typeface="庞门正道标题体"/>
                <a:cs typeface="庞门正道标题体"/>
                <a:sym typeface="庞门正道标题体"/>
              </a:defRPr>
            </a:lvl4pPr>
            <a:lvl5pPr marL="0" indent="1828800" algn="ctr">
              <a:buSzTx/>
              <a:buFontTx/>
              <a:buNone/>
              <a:defRPr sz="3600">
                <a:solidFill>
                  <a:schemeClr val="accent5"/>
                </a:solidFill>
                <a:latin typeface="庞门正道标题体"/>
                <a:ea typeface="庞门正道标题体"/>
                <a:cs typeface="庞门正道标题体"/>
                <a:sym typeface="庞门正道标题体"/>
              </a:defRPr>
            </a:lvl5pPr>
          </a:lstStyle>
          <a:p>
            <a:pPr/>
            <a:r>
              <a:t>Click To Edit Text</a:t>
            </a:r>
          </a:p>
          <a:p>
            <a:pPr lvl="1"/>
            <a:r>
              <a:t/>
            </a:r>
          </a:p>
          <a:p>
            <a:pPr lvl="2"/>
            <a:r>
              <a:t/>
            </a:r>
          </a:p>
          <a:p>
            <a:pPr lvl="3"/>
            <a:r>
              <a:t/>
            </a:r>
          </a:p>
          <a:p>
            <a:pPr lvl="4"/>
            <a:r>
              <a:t/>
            </a:r>
          </a:p>
        </p:txBody>
      </p:sp>
      <p:sp>
        <p:nvSpPr>
          <p:cNvPr id="124" name="Straight Connector 21"/>
          <p:cNvSpPr/>
          <p:nvPr/>
        </p:nvSpPr>
        <p:spPr>
          <a:xfrm>
            <a:off x="516166" y="6376294"/>
            <a:ext cx="11160002" cy="1"/>
          </a:xfrm>
          <a:prstGeom prst="line">
            <a:avLst/>
          </a:prstGeom>
          <a:ln w="6350">
            <a:solidFill>
              <a:srgbClr val="777D92"/>
            </a:solidFill>
            <a:miter/>
          </a:ln>
        </p:spPr>
        <p:txBody>
          <a:bodyPr lIns="45719" rIns="45719"/>
          <a:lstStyle/>
          <a:p>
            <a:pPr/>
          </a:p>
        </p:txBody>
      </p:sp>
      <p:sp>
        <p:nvSpPr>
          <p:cNvPr id="125" name="Rounded Rectangle 26"/>
          <p:cNvSpPr/>
          <p:nvPr/>
        </p:nvSpPr>
        <p:spPr>
          <a:xfrm>
            <a:off x="4788291" y="1849161"/>
            <a:ext cx="2614412" cy="1687134"/>
          </a:xfrm>
          <a:prstGeom prst="roundRect">
            <a:avLst>
              <a:gd name="adj" fmla="val 1018"/>
            </a:avLst>
          </a:prstGeom>
          <a:solidFill>
            <a:srgbClr val="777D92"/>
          </a:solidFill>
          <a:ln w="12700">
            <a:miter lim="400000"/>
          </a:ln>
        </p:spPr>
        <p:txBody>
          <a:bodyPr lIns="45719" rIns="45719" anchor="ctr"/>
          <a:lstStyle/>
          <a:p>
            <a:pPr algn="ctr">
              <a:defRPr>
                <a:solidFill>
                  <a:srgbClr val="FFFFFF"/>
                </a:solidFill>
              </a:defRPr>
            </a:pPr>
          </a:p>
        </p:txBody>
      </p:sp>
      <p:sp>
        <p:nvSpPr>
          <p:cNvPr id="126" name="Rounded Rectangle 30"/>
          <p:cNvSpPr/>
          <p:nvPr/>
        </p:nvSpPr>
        <p:spPr>
          <a:xfrm>
            <a:off x="4788291" y="4119693"/>
            <a:ext cx="2614412" cy="1687133"/>
          </a:xfrm>
          <a:prstGeom prst="roundRect">
            <a:avLst>
              <a:gd name="adj" fmla="val 1018"/>
            </a:avLst>
          </a:prstGeom>
          <a:solidFill>
            <a:srgbClr val="777D92"/>
          </a:solidFill>
          <a:ln w="12700">
            <a:miter lim="400000"/>
          </a:ln>
          <a:effectLst>
            <a:outerShdw sx="100000" sy="100000" kx="0" ky="0" algn="b" rotWithShape="0" blurRad="508000" dist="190500" dir="5400000">
              <a:srgbClr val="595F6F">
                <a:alpha val="55000"/>
              </a:srgbClr>
            </a:outerShdw>
          </a:effectLst>
        </p:spPr>
        <p:txBody>
          <a:bodyPr lIns="45719" rIns="45719" anchor="ctr"/>
          <a:lstStyle/>
          <a:p>
            <a:pPr algn="ctr">
              <a:defRPr>
                <a:solidFill>
                  <a:srgbClr val="FFFFFF"/>
                </a:solidFill>
              </a:defRPr>
            </a:pPr>
          </a:p>
        </p:txBody>
      </p:sp>
      <p:sp>
        <p:nvSpPr>
          <p:cNvPr id="127" name="Picture Placeholder 2"/>
          <p:cNvSpPr/>
          <p:nvPr>
            <p:ph type="pic" sz="quarter" idx="25"/>
          </p:nvPr>
        </p:nvSpPr>
        <p:spPr>
          <a:xfrm>
            <a:off x="4894767" y="1943601"/>
            <a:ext cx="2400523" cy="1498252"/>
          </a:xfrm>
          <a:prstGeom prst="rect">
            <a:avLst/>
          </a:prstGeom>
        </p:spPr>
        <p:txBody>
          <a:bodyPr lIns="91439" rIns="91439">
            <a:noAutofit/>
          </a:bodyPr>
          <a:lstStyle/>
          <a:p>
            <a:pPr/>
          </a:p>
        </p:txBody>
      </p:sp>
      <p:sp>
        <p:nvSpPr>
          <p:cNvPr id="128" name="Picture Placeholder 2"/>
          <p:cNvSpPr/>
          <p:nvPr>
            <p:ph type="pic" sz="quarter" idx="26"/>
          </p:nvPr>
        </p:nvSpPr>
        <p:spPr>
          <a:xfrm>
            <a:off x="4894767" y="4208698"/>
            <a:ext cx="2400523" cy="1498252"/>
          </a:xfrm>
          <a:prstGeom prst="rect">
            <a:avLst/>
          </a:prstGeom>
        </p:spPr>
        <p:txBody>
          <a:bodyPr lIns="91439" rIns="91439">
            <a:noAutofit/>
          </a:bodyPr>
          <a:lstStyle/>
          <a:p>
            <a:pPr/>
          </a:p>
        </p:txBody>
      </p:sp>
      <p:sp>
        <p:nvSpPr>
          <p:cNvPr id="129" name="Text Placeholder 9"/>
          <p:cNvSpPr/>
          <p:nvPr>
            <p:ph type="body" sz="quarter" idx="27" hasCustomPrompt="1"/>
          </p:nvPr>
        </p:nvSpPr>
        <p:spPr>
          <a:xfrm>
            <a:off x="1706691" y="3638782"/>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30" name="Text Placeholder 9"/>
          <p:cNvSpPr/>
          <p:nvPr>
            <p:ph type="body" sz="quarter" idx="28" hasCustomPrompt="1"/>
          </p:nvPr>
        </p:nvSpPr>
        <p:spPr>
          <a:xfrm>
            <a:off x="4787822" y="3641340"/>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31" name="Text Placeholder 9"/>
          <p:cNvSpPr/>
          <p:nvPr>
            <p:ph type="body" sz="quarter" idx="29" hasCustomPrompt="1"/>
          </p:nvPr>
        </p:nvSpPr>
        <p:spPr>
          <a:xfrm>
            <a:off x="7838188" y="3641340"/>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32" name="Text Placeholder 9"/>
          <p:cNvSpPr/>
          <p:nvPr>
            <p:ph type="body" sz="quarter" idx="30" hasCustomPrompt="1"/>
          </p:nvPr>
        </p:nvSpPr>
        <p:spPr>
          <a:xfrm>
            <a:off x="1706691" y="5931432"/>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33" name="Text Placeholder 9"/>
          <p:cNvSpPr/>
          <p:nvPr>
            <p:ph type="body" sz="quarter" idx="31" hasCustomPrompt="1"/>
          </p:nvPr>
        </p:nvSpPr>
        <p:spPr>
          <a:xfrm>
            <a:off x="4787822" y="5933988"/>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34" name="Text Placeholder 9"/>
          <p:cNvSpPr/>
          <p:nvPr>
            <p:ph type="body" sz="quarter" idx="32" hasCustomPrompt="1"/>
          </p:nvPr>
        </p:nvSpPr>
        <p:spPr>
          <a:xfrm>
            <a:off x="7838188" y="5933988"/>
            <a:ext cx="2614412" cy="262818"/>
          </a:xfrm>
          <a:prstGeom prst="rect">
            <a:avLst/>
          </a:prstGeom>
        </p:spPr>
        <p:txBody>
          <a:bodyPr/>
          <a:lstStyle>
            <a:lvl1pPr marL="0" indent="0" algn="ctr">
              <a:buSzTx/>
              <a:buFontTx/>
              <a:buNone/>
              <a:defRPr spc="300" sz="1200">
                <a:solidFill>
                  <a:srgbClr val="595F6F"/>
                </a:solidFill>
                <a:latin typeface="庞门正道标题体"/>
                <a:ea typeface="庞门正道标题体"/>
                <a:cs typeface="庞门正道标题体"/>
                <a:sym typeface="庞门正道标题体"/>
              </a:defRPr>
            </a:lvl1pPr>
          </a:lstStyle>
          <a:p>
            <a:pPr/>
            <a:r>
              <a:t>CLICK TO EDIT TEXT</a:t>
            </a:r>
          </a:p>
        </p:txBody>
      </p:sp>
      <p:sp>
        <p:nvSpPr>
          <p:cNvPr id="135" name="矩形 31"/>
          <p:cNvSpPr txBox="1"/>
          <p:nvPr/>
        </p:nvSpPr>
        <p:spPr>
          <a:xfrm>
            <a:off x="6493991" y="5397942"/>
            <a:ext cx="683697" cy="2200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914400">
              <a:defRPr sz="100">
                <a:solidFill>
                  <a:srgbClr val="FFFFFF"/>
                </a:solidFill>
                <a:latin typeface="+mj-lt"/>
                <a:ea typeface="+mj-ea"/>
                <a:cs typeface="+mj-cs"/>
                <a:sym typeface="Calibri"/>
              </a:defRPr>
            </a:pPr>
            <a:r>
              <a:t>PPT</a:t>
            </a:r>
            <a:r>
              <a:rPr>
                <a:latin typeface="SimSun"/>
                <a:ea typeface="SimSun"/>
                <a:cs typeface="SimSun"/>
                <a:sym typeface="SimSun"/>
              </a:rPr>
              <a:t>模板下载：</a:t>
            </a:r>
            <a:r>
              <a:t>www.1ppt.com/moban/          </a:t>
            </a:r>
            <a:r>
              <a:rPr>
                <a:latin typeface="SimSun"/>
                <a:ea typeface="SimSun"/>
                <a:cs typeface="SimSun"/>
                <a:sym typeface="SimSun"/>
              </a:rPr>
              <a:t>行业</a:t>
            </a:r>
            <a:r>
              <a:t>PPT</a:t>
            </a:r>
            <a:r>
              <a:rPr>
                <a:latin typeface="SimSun"/>
                <a:ea typeface="SimSun"/>
                <a:cs typeface="SimSun"/>
                <a:sym typeface="SimSun"/>
              </a:rPr>
              <a:t>模板：</a:t>
            </a:r>
            <a:r>
              <a:t>www.1ppt.com/hangye/ </a:t>
            </a:r>
          </a:p>
          <a:p>
            <a:pPr defTabSz="914400">
              <a:defRPr sz="100">
                <a:solidFill>
                  <a:srgbClr val="FFFFFF"/>
                </a:solidFill>
                <a:latin typeface="+mj-lt"/>
                <a:ea typeface="+mj-ea"/>
                <a:cs typeface="+mj-cs"/>
                <a:sym typeface="Calibri"/>
              </a:defRPr>
            </a:pPr>
            <a:r>
              <a:rPr>
                <a:latin typeface="SimSun"/>
                <a:ea typeface="SimSun"/>
                <a:cs typeface="SimSun"/>
                <a:sym typeface="SimSun"/>
              </a:rPr>
              <a:t>节日</a:t>
            </a:r>
            <a:r>
              <a:t>PPT</a:t>
            </a:r>
            <a:r>
              <a:rPr>
                <a:latin typeface="SimSun"/>
                <a:ea typeface="SimSun"/>
                <a:cs typeface="SimSun"/>
                <a:sym typeface="SimSun"/>
              </a:rPr>
              <a:t>模板：</a:t>
            </a:r>
            <a:r>
              <a:t>www.1ppt.com/jieri/          PPT</a:t>
            </a:r>
            <a:r>
              <a:rPr>
                <a:latin typeface="SimSun"/>
                <a:ea typeface="SimSun"/>
                <a:cs typeface="SimSun"/>
                <a:sym typeface="SimSun"/>
              </a:rPr>
              <a:t>素材：</a:t>
            </a:r>
            <a:r>
              <a:t>www.1ppt.com/sucai/</a:t>
            </a:r>
          </a:p>
          <a:p>
            <a:pPr defTabSz="914400">
              <a:defRPr sz="100">
                <a:solidFill>
                  <a:srgbClr val="FFFFFF"/>
                </a:solidFill>
                <a:latin typeface="+mj-lt"/>
                <a:ea typeface="+mj-ea"/>
                <a:cs typeface="+mj-cs"/>
                <a:sym typeface="Calibri"/>
              </a:defRPr>
            </a:pPr>
            <a:r>
              <a:t>PPT</a:t>
            </a:r>
            <a:r>
              <a:rPr>
                <a:latin typeface="SimSun"/>
                <a:ea typeface="SimSun"/>
                <a:cs typeface="SimSun"/>
                <a:sym typeface="SimSun"/>
              </a:rPr>
              <a:t>背景图片：</a:t>
            </a:r>
            <a:r>
              <a:t>www.1ppt.com/beijing/        PPT</a:t>
            </a:r>
            <a:r>
              <a:rPr>
                <a:latin typeface="SimSun"/>
                <a:ea typeface="SimSun"/>
                <a:cs typeface="SimSun"/>
                <a:sym typeface="SimSun"/>
              </a:rPr>
              <a:t>图表：</a:t>
            </a:r>
            <a:r>
              <a:t>www.1ppt.com/tubiao/      </a:t>
            </a:r>
          </a:p>
          <a:p>
            <a:pPr defTabSz="914400">
              <a:defRPr sz="100">
                <a:solidFill>
                  <a:srgbClr val="FFFFFF"/>
                </a:solidFill>
                <a:latin typeface="+mj-lt"/>
                <a:ea typeface="+mj-ea"/>
                <a:cs typeface="+mj-cs"/>
                <a:sym typeface="Calibri"/>
              </a:defRPr>
            </a:pPr>
            <a:r>
              <a:rPr>
                <a:latin typeface="SimSun"/>
                <a:ea typeface="SimSun"/>
                <a:cs typeface="SimSun"/>
                <a:sym typeface="SimSun"/>
              </a:rPr>
              <a:t>精美</a:t>
            </a:r>
            <a:r>
              <a:t>PPT</a:t>
            </a:r>
            <a:r>
              <a:rPr>
                <a:latin typeface="SimSun"/>
                <a:ea typeface="SimSun"/>
                <a:cs typeface="SimSun"/>
                <a:sym typeface="SimSun"/>
              </a:rPr>
              <a:t>下载：</a:t>
            </a:r>
            <a:r>
              <a:t>www.1ppt.com/xiazai/         PPT</a:t>
            </a:r>
            <a:r>
              <a:rPr>
                <a:latin typeface="SimSun"/>
                <a:ea typeface="SimSun"/>
                <a:cs typeface="SimSun"/>
                <a:sym typeface="SimSun"/>
              </a:rPr>
              <a:t>教程： </a:t>
            </a:r>
            <a:r>
              <a:t>www.1ppt.com/powerpoint/      </a:t>
            </a:r>
          </a:p>
          <a:p>
            <a:pPr defTabSz="914400">
              <a:defRPr sz="100">
                <a:solidFill>
                  <a:srgbClr val="FFFFFF"/>
                </a:solidFill>
                <a:latin typeface="+mj-lt"/>
                <a:ea typeface="+mj-ea"/>
                <a:cs typeface="+mj-cs"/>
                <a:sym typeface="Calibri"/>
              </a:defRPr>
            </a:pPr>
            <a:r>
              <a:t>PPT</a:t>
            </a:r>
            <a:r>
              <a:rPr>
                <a:latin typeface="SimSun"/>
                <a:ea typeface="SimSun"/>
                <a:cs typeface="SimSun"/>
                <a:sym typeface="SimSun"/>
              </a:rPr>
              <a:t>课件：</a:t>
            </a:r>
            <a:r>
              <a:t>www.1ppt.com/kejian/             </a:t>
            </a:r>
            <a:r>
              <a:rPr>
                <a:latin typeface="SimSun"/>
                <a:ea typeface="SimSun"/>
                <a:cs typeface="SimSun"/>
                <a:sym typeface="SimSun"/>
              </a:rPr>
              <a:t>字体下载：</a:t>
            </a:r>
            <a:r>
              <a:t>www.1ppt.com/ziti/</a:t>
            </a:r>
          </a:p>
          <a:p>
            <a:pPr defTabSz="914400">
              <a:defRPr sz="100">
                <a:solidFill>
                  <a:srgbClr val="FFFFFF"/>
                </a:solidFill>
                <a:latin typeface="+mj-lt"/>
                <a:ea typeface="+mj-ea"/>
                <a:cs typeface="+mj-cs"/>
                <a:sym typeface="Calibri"/>
              </a:defRPr>
            </a:pPr>
            <a:r>
              <a:rPr>
                <a:latin typeface="SimSun"/>
                <a:ea typeface="SimSun"/>
                <a:cs typeface="SimSun"/>
                <a:sym typeface="SimSun"/>
              </a:rPr>
              <a:t>工作总结</a:t>
            </a:r>
            <a:r>
              <a:t>PPT</a:t>
            </a:r>
            <a:r>
              <a:rPr>
                <a:latin typeface="SimSun"/>
                <a:ea typeface="SimSun"/>
                <a:cs typeface="SimSun"/>
                <a:sym typeface="SimSun"/>
              </a:rPr>
              <a:t>：</a:t>
            </a:r>
            <a:r>
              <a:t>www.1ppt.com/xiazai/zongjie/ </a:t>
            </a:r>
            <a:r>
              <a:rPr>
                <a:latin typeface="SimSun"/>
                <a:ea typeface="SimSun"/>
                <a:cs typeface="SimSun"/>
                <a:sym typeface="SimSun"/>
              </a:rPr>
              <a:t>工作计划：</a:t>
            </a:r>
            <a:r>
              <a:t>www.1ppt.com/xiazai/jihua/</a:t>
            </a:r>
          </a:p>
          <a:p>
            <a:pPr defTabSz="914400">
              <a:defRPr sz="100">
                <a:solidFill>
                  <a:srgbClr val="FFFFFF"/>
                </a:solidFill>
                <a:latin typeface="+mj-lt"/>
                <a:ea typeface="+mj-ea"/>
                <a:cs typeface="+mj-cs"/>
                <a:sym typeface="Calibri"/>
              </a:defRPr>
            </a:pPr>
            <a:r>
              <a:rPr>
                <a:latin typeface="SimSun"/>
                <a:ea typeface="SimSun"/>
                <a:cs typeface="SimSun"/>
                <a:sym typeface="SimSun"/>
              </a:rPr>
              <a:t>商务</a:t>
            </a:r>
            <a:r>
              <a:t>PPT</a:t>
            </a:r>
            <a:r>
              <a:rPr>
                <a:latin typeface="SimSun"/>
                <a:ea typeface="SimSun"/>
                <a:cs typeface="SimSun"/>
                <a:sym typeface="SimSun"/>
              </a:rPr>
              <a:t>模板：</a:t>
            </a:r>
            <a:r>
              <a:t>www.1ppt.com/moban/shangwu/  </a:t>
            </a:r>
            <a:r>
              <a:rPr>
                <a:latin typeface="SimSun"/>
                <a:ea typeface="SimSun"/>
                <a:cs typeface="SimSun"/>
                <a:sym typeface="SimSun"/>
              </a:rPr>
              <a:t>个人简历</a:t>
            </a:r>
            <a:r>
              <a:t>PPT</a:t>
            </a:r>
            <a:r>
              <a:rPr>
                <a:latin typeface="SimSun"/>
                <a:ea typeface="SimSun"/>
                <a:cs typeface="SimSun"/>
                <a:sym typeface="SimSun"/>
              </a:rPr>
              <a:t>：</a:t>
            </a:r>
            <a:r>
              <a:t>www.1ppt.com/xiazai/jianli/  </a:t>
            </a:r>
          </a:p>
          <a:p>
            <a:pPr defTabSz="914400">
              <a:defRPr sz="100">
                <a:solidFill>
                  <a:srgbClr val="FFFFFF"/>
                </a:solidFill>
                <a:latin typeface="+mj-lt"/>
                <a:ea typeface="+mj-ea"/>
                <a:cs typeface="+mj-cs"/>
                <a:sym typeface="Calibri"/>
              </a:defRPr>
            </a:pPr>
            <a:r>
              <a:rPr>
                <a:latin typeface="SimSun"/>
                <a:ea typeface="SimSun"/>
                <a:cs typeface="SimSun"/>
                <a:sym typeface="SimSun"/>
              </a:rPr>
              <a:t>毕业答辩</a:t>
            </a:r>
            <a:r>
              <a:t>PPT</a:t>
            </a:r>
            <a:r>
              <a:rPr>
                <a:latin typeface="SimSun"/>
                <a:ea typeface="SimSun"/>
                <a:cs typeface="SimSun"/>
                <a:sym typeface="SimSun"/>
              </a:rPr>
              <a:t>：</a:t>
            </a:r>
            <a:r>
              <a:t>www.1ppt.com/xiazai/dabian/  </a:t>
            </a:r>
            <a:r>
              <a:rPr>
                <a:latin typeface="SimSun"/>
                <a:ea typeface="SimSun"/>
                <a:cs typeface="SimSun"/>
                <a:sym typeface="SimSun"/>
              </a:rPr>
              <a:t>工作汇报</a:t>
            </a:r>
            <a:r>
              <a:t>PPT</a:t>
            </a:r>
            <a:r>
              <a:rPr>
                <a:latin typeface="SimSun"/>
                <a:ea typeface="SimSun"/>
                <a:cs typeface="SimSun"/>
                <a:sym typeface="SimSun"/>
              </a:rPr>
              <a:t>：</a:t>
            </a:r>
            <a:r>
              <a:t>www.1ppt.com/xiazai/huibao/    </a:t>
            </a:r>
          </a:p>
          <a:p>
            <a:pPr defTabSz="914400">
              <a:defRPr sz="100">
                <a:solidFill>
                  <a:srgbClr val="FFFFFF"/>
                </a:solidFill>
                <a:latin typeface="+mj-lt"/>
                <a:ea typeface="+mj-ea"/>
                <a:cs typeface="+mj-cs"/>
                <a:sym typeface="Calibri"/>
              </a:defRPr>
            </a:pPr>
            <a:r>
              <a:t> </a:t>
            </a:r>
          </a:p>
        </p:txBody>
      </p:sp>
      <p:sp>
        <p:nvSpPr>
          <p:cNvPr id="13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FF0F4"/>
        </a:solidFill>
      </p:bgPr>
    </p:bg>
    <p:spTree>
      <p:nvGrpSpPr>
        <p:cNvPr id="1" name=""/>
        <p:cNvGrpSpPr/>
        <p:nvPr/>
      </p:nvGrpSpPr>
      <p:grpSpPr>
        <a:xfrm>
          <a:off x="0" y="0"/>
          <a:ext cx="0" cy="0"/>
          <a:chOff x="0" y="0"/>
          <a:chExt cx="0" cy="0"/>
        </a:xfrm>
      </p:grpSpPr>
      <p:sp>
        <p:nvSpPr>
          <p:cNvPr id="2" name="标题文本"/>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3" name="正文级别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F3F4F7"/>
                </a:solidFill>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EFF0F4"/>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EFF0F4"/>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EFF0F4"/>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EFF0F4"/>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EFF0F4"/>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EFF0F4"/>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EFF0F4"/>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EFF0F4"/>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EFF0F4"/>
          </a:solidFill>
          <a:uFillTx/>
          <a:latin typeface="Arial"/>
          <a:ea typeface="Arial"/>
          <a:cs typeface="Arial"/>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EFF0F4"/>
          </a:solidFill>
          <a:uFillTx/>
          <a:latin typeface="Arial"/>
          <a:ea typeface="Arial"/>
          <a:cs typeface="Arial"/>
          <a:sym typeface="Arial"/>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EFF0F4"/>
          </a:solidFill>
          <a:uFillTx/>
          <a:latin typeface="Arial"/>
          <a:ea typeface="Arial"/>
          <a:cs typeface="Arial"/>
          <a:sym typeface="Arial"/>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EFF0F4"/>
          </a:solidFill>
          <a:uFillTx/>
          <a:latin typeface="Arial"/>
          <a:ea typeface="Arial"/>
          <a:cs typeface="Arial"/>
          <a:sym typeface="Arial"/>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EFF0F4"/>
          </a:solidFill>
          <a:uFillTx/>
          <a:latin typeface="Arial"/>
          <a:ea typeface="Arial"/>
          <a:cs typeface="Arial"/>
          <a:sym typeface="Arial"/>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EFF0F4"/>
          </a:solidFill>
          <a:uFillTx/>
          <a:latin typeface="Arial"/>
          <a:ea typeface="Arial"/>
          <a:cs typeface="Arial"/>
          <a:sym typeface="Arial"/>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EFF0F4"/>
          </a:solidFill>
          <a:uFillTx/>
          <a:latin typeface="Arial"/>
          <a:ea typeface="Arial"/>
          <a:cs typeface="Arial"/>
          <a:sym typeface="Arial"/>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EFF0F4"/>
          </a:solidFill>
          <a:uFillTx/>
          <a:latin typeface="Arial"/>
          <a:ea typeface="Arial"/>
          <a:cs typeface="Arial"/>
          <a:sym typeface="Arial"/>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EFF0F4"/>
          </a:solidFill>
          <a:uFillTx/>
          <a:latin typeface="Arial"/>
          <a:ea typeface="Arial"/>
          <a:cs typeface="Arial"/>
          <a:sym typeface="Arial"/>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EFF0F4"/>
          </a:solidFill>
          <a:uFillTx/>
          <a:latin typeface="Arial"/>
          <a:ea typeface="Arial"/>
          <a:cs typeface="Arial"/>
          <a:sym typeface="Arial"/>
        </a:defRPr>
      </a:lvl9pPr>
    </p:bodyStyle>
    <p:otherStyle>
      <a:lvl1pPr marL="0" marR="0" indent="0" algn="r" defTabSz="91429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148" algn="r" defTabSz="91429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297" algn="r" defTabSz="91429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444" algn="r" defTabSz="91429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592" algn="r" defTabSz="91429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285740" algn="r" defTabSz="91429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742888" algn="r" defTabSz="91429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3200037" algn="r" defTabSz="91429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657186" algn="r" defTabSz="914297"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GB%202312" TargetMode="External"/><Relationship Id="rId3" Type="http://schemas.openxmlformats.org/officeDocument/2006/relationships/hyperlink" Target="https://baike.baidu.com/item/BIG5" TargetMode="External"/><Relationship Id="rId4" Type="http://schemas.openxmlformats.org/officeDocument/2006/relationships/hyperlink" Target="https://baike.baidu.com/item/TCP%2FIP" TargetMode="External"/><Relationship Id="rId5" Type="http://schemas.openxmlformats.org/officeDocument/2006/relationships/hyperlink" Target="https://baike.baidu.com/item/JDBC" TargetMode="External"/><Relationship Id="rId6" Type="http://schemas.openxmlformats.org/officeDocument/2006/relationships/hyperlink" Target="https://baike.baidu.com/item/%E6%95%B0%E6%8D%AE%E5%BA%93" TargetMode="External"/><Relationship Id="rId7" Type="http://schemas.openxmlformats.org/officeDocument/2006/relationships/hyperlink" Target="https://baike.baidu.com/item/%E7%AE%A1%E7%90%86%E5%B7%A5%E5%85%B7" TargetMode="External"/><Relationship Id="rId8"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ORDBMS/870762" TargetMode="External"/><Relationship Id="rId3" Type="http://schemas.openxmlformats.org/officeDocument/2006/relationships/hyperlink" Target="https://baike.baidu.com/item/%E5%8A%A0%E5%B7%9E%E5%A4%A7%E5%AD%A6/3298010" TargetMode="External"/><Relationship Id="rId4" Type="http://schemas.openxmlformats.org/officeDocument/2006/relationships/hyperlink" Target="https://baike.baidu.com/item/SQL/86007" TargetMode="External"/><Relationship Id="rId5" Type="http://schemas.openxmlformats.org/officeDocument/2006/relationships/hyperlink" Target="https://baike.baidu.com/item/%E5%A4%96%E9%94%AE/1232333" TargetMode="External"/><Relationship Id="rId6" Type="http://schemas.openxmlformats.org/officeDocument/2006/relationships/hyperlink" Target="https://baike.baidu.com/item/%E8%A7%A6%E5%8F%91%E5%99%A8/16782" TargetMode="External"/><Relationship Id="rId7" Type="http://schemas.openxmlformats.org/officeDocument/2006/relationships/hyperlink" Target="https://baike.baidu.com/item/%E8%A7%86%E5%9B%BE/1302820" TargetMode="External"/><Relationship Id="rId8" Type="http://schemas.openxmlformats.org/officeDocument/2006/relationships/hyperlink" Target="https://baike.baidu.com/item/%E8%81%9A%E9%9B%86%E5%87%BD%E6%95%B0/6704258" TargetMode="External"/><Relationship Id="rId9"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6%95%B0%E6%8D%AE%E5%BA%93%E7%B3%BB%E7%BB%9F" TargetMode="External"/><Relationship Id="rId3" Type="http://schemas.openxmlformats.org/officeDocument/2006/relationships/hyperlink" Target="https://baike.baidu.com/item/%E5%88%86%E5%B8%83%E5%BC%8F%E6%95%B0%E6%8D%AE%E5%BA%93" TargetMode="External"/><Relationship Id="rId4" Type="http://schemas.openxmlformats.org/officeDocument/2006/relationships/hyperlink" Target="https://baike.baidu.com/item/%E4%BD%93%E7%B3%BB%E7%BB%93%E6%9E%84" TargetMode="External"/><Relationship Id="rId5" Type="http://schemas.openxmlformats.org/officeDocument/2006/relationships/hyperlink" Target="https://baike.baidu.com/item/%E6%95%B0%E6%8D%AE%E5%BA%93%E7%AE%A1%E7%90%86%E7%B3%BB%E7%BB%9F" TargetMode="External"/><Relationship Id="rId6" Type="http://schemas.openxmlformats.org/officeDocument/2006/relationships/hyperlink" Target="https://baike.baidu.com/item/%E6%95%B0%E6%8D%AE%E7%AE%A1%E7%90%86" TargetMode="External"/><Relationship Id="rId7" Type="http://schemas.openxmlformats.org/officeDocument/2006/relationships/hyperlink" Target="https://baike.baidu.com/item/%E5%88%86%E5%B8%83%E5%BC%8F%E5%A4%84%E7%90%86" TargetMode="External"/><Relationship Id="rId8"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ws.amazon.com/dynamodb/"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5%AD%98%E5%82%A8%E7%B3%BB%E7%BB%9F" TargetMode="External"/><Relationship Id="rId3" Type="http://schemas.openxmlformats.org/officeDocument/2006/relationships/hyperlink" Target="https://baike.baidu.com/item/%E9%93%BE%E8%A1%A8" TargetMode="External"/><Relationship Id="rId4" Type="http://schemas.openxmlformats.org/officeDocument/2006/relationships/hyperlink" Target="https://baike.baidu.com/item/%E6%95%B0%E6%8D%AE%E7%B1%BB%E5%9E%8B" TargetMode="External"/><Relationship Id="rId5" Type="http://schemas.openxmlformats.org/officeDocument/2006/relationships/image" Target="../media/image8.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5%85%B3%E7%B3%BB%E6%A8%A1%E5%9E%8B/3189329" TargetMode="External"/><Relationship Id="rId3" Type="http://schemas.openxmlformats.org/officeDocument/2006/relationships/hyperlink" Target="https://baike.baidu.com/item/%E6%95%B0%E6%8D%AE%E5%BA%93/103728" TargetMode="External"/><Relationship Id="rId4" Type="http://schemas.openxmlformats.org/officeDocument/2006/relationships/hyperlink" Target="https://baike.baidu.com/item/%E4%BA%8C%E7%BB%B4%E8%A1%A8/2863955"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5%85%B3%E7%B3%BB%E6%95%B0%E6%8D%AE%E5%BA%93%E7%AE%A1%E7%90%86%E7%B3%BB%E7%BB%9F" TargetMode="Externa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4%BD%93%E7%B3%BB%E7%BB%93%E6%9E%84" TargetMode="External"/><Relationship Id="rId3" Type="http://schemas.openxmlformats.org/officeDocument/2006/relationships/hyperlink" Target="https://baike.baidu.com/item/%E6%95%B0%E6%8D%AE%E5%BA%93%E7%AE%A1%E7%90%86" TargetMode="External"/><Relationship Id="rId4" Type="http://schemas.openxmlformats.org/officeDocument/2006/relationships/hyperlink" Target="https://baike.baidu.com/item/%E7%BC%96%E7%A8%8B%E6%8E%A5%E5%8F%A3" TargetMode="External"/><Relationship Id="rId5" Type="http://schemas.openxmlformats.org/officeDocument/2006/relationships/hyperlink" Target="https://baike.baidu.com/item/%E6%95%B0%E6%8D%AE%E4%BB%93%E5%BA%93" TargetMode="External"/><Relationship Id="rId6"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E5%85%B3%E7%B3%BB%E5%9E%8B%E6%95%B0%E6%8D%AE%E5%BA%93%E7%AE%A1%E7%90%86%E7%B3%BB%E7%BB%9F/696511" TargetMode="External"/><Relationship Id="rId3" Type="http://schemas.openxmlformats.org/officeDocument/2006/relationships/hyperlink" Target="https://baike.baidu.com/item/Oracle" TargetMode="External"/><Relationship Id="rId4" Type="http://schemas.openxmlformats.org/officeDocument/2006/relationships/hyperlink" Target="https://baike.baidu.com/item/RDBMS/1048260" TargetMode="External"/><Relationship Id="rId5" Type="http://schemas.openxmlformats.org/officeDocument/2006/relationships/hyperlink" Target="https://baike.baidu.com/item/%E6%95%B0%E6%8D%AE%E5%BA%93/103728" TargetMode="External"/><Relationship Id="rId6" Type="http://schemas.openxmlformats.org/officeDocument/2006/relationships/hyperlink" Target="https://baike.baidu.com/item/%E5%BC%80%E6%94%BE%E6%BA%90%E7%A0%81/7176422" TargetMode="External"/><Relationship Id="rId7"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aike.baidu.com/item/FreeBSD" TargetMode="External"/><Relationship Id="rId3" Type="http://schemas.openxmlformats.org/officeDocument/2006/relationships/hyperlink" Target="https://baike.baidu.com/item/Linux" TargetMode="External"/><Relationship Id="rId4" Type="http://schemas.openxmlformats.org/officeDocument/2006/relationships/hyperlink" Target="https://baike.baidu.com/item/Mac%20OS" TargetMode="External"/><Relationship Id="rId5" Type="http://schemas.openxmlformats.org/officeDocument/2006/relationships/hyperlink" Target="https://baike.baidu.com/item/Windows" TargetMode="External"/><Relationship Id="rId6" Type="http://schemas.openxmlformats.org/officeDocument/2006/relationships/hyperlink" Target="https://baike.baidu.com/item/%E7%BC%96%E7%A8%8B%E8%AF%AD%E8%A8%80" TargetMode="External"/><Relationship Id="rId7" Type="http://schemas.openxmlformats.org/officeDocument/2006/relationships/hyperlink" Target="https://baike.baidu.com/item/API" TargetMode="External"/><Relationship Id="rId8" Type="http://schemas.openxmlformats.org/officeDocument/2006/relationships/hyperlink" Target="https://baike.baidu.com/item/C" TargetMode="External"/><Relationship Id="rId9" Type="http://schemas.openxmlformats.org/officeDocument/2006/relationships/hyperlink" Target="https://baike.baidu.com/item/Python" TargetMode="External"/><Relationship Id="rId10" Type="http://schemas.openxmlformats.org/officeDocument/2006/relationships/hyperlink" Target="https://baike.baidu.com/item/Java" TargetMode="External"/><Relationship Id="rId11" Type="http://schemas.openxmlformats.org/officeDocument/2006/relationships/hyperlink" Target="https://baike.baidu.com/item/Perl" TargetMode="External"/><Relationship Id="rId12" Type="http://schemas.openxmlformats.org/officeDocument/2006/relationships/hyperlink" Target="https://baike.baidu.com/item/PHP" TargetMode="External"/><Relationship Id="rId13" Type="http://schemas.openxmlformats.org/officeDocument/2006/relationships/hyperlink" Target="https://baike.baidu.com/item/SQL" TargetMode="External"/><Relationship Id="rId14" Type="http://schemas.openxmlformats.org/officeDocument/2006/relationships/hyperlink" Target="https://baike.baidu.com/item/%E5%AE%A2%E6%88%B7%E7%AB%AF%E6%9C%8D%E5%8A%A1%E5%99%A8" TargetMode="External"/><Relationship Id="rId1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PA_库_圆角矩形 43"/>
          <p:cNvSpPr/>
          <p:nvPr/>
        </p:nvSpPr>
        <p:spPr>
          <a:xfrm>
            <a:off x="447960" y="1187347"/>
            <a:ext cx="11235742" cy="4625721"/>
          </a:xfrm>
          <a:prstGeom prst="roundRect">
            <a:avLst>
              <a:gd name="adj" fmla="val 1756"/>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grpSp>
        <p:nvGrpSpPr>
          <p:cNvPr id="330" name="PA_库_椭圆 12"/>
          <p:cNvGrpSpPr/>
          <p:nvPr/>
        </p:nvGrpSpPr>
        <p:grpSpPr>
          <a:xfrm>
            <a:off x="5344519" y="532409"/>
            <a:ext cx="1476001" cy="1476001"/>
            <a:chOff x="0" y="0"/>
            <a:chExt cx="1476000" cy="1476000"/>
          </a:xfrm>
        </p:grpSpPr>
        <p:sp>
          <p:nvSpPr>
            <p:cNvPr id="328" name="圆形"/>
            <p:cNvSpPr/>
            <p:nvPr/>
          </p:nvSpPr>
          <p:spPr>
            <a:xfrm>
              <a:off x="-1" y="-1"/>
              <a:ext cx="1476002" cy="1476002"/>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4000">
                  <a:solidFill>
                    <a:srgbClr val="FFFFFF"/>
                  </a:solidFill>
                </a:defRPr>
              </a:pPr>
            </a:p>
          </p:txBody>
        </p:sp>
        <p:sp>
          <p:nvSpPr>
            <p:cNvPr id="329" name="第2题"/>
            <p:cNvSpPr txBox="1"/>
            <p:nvPr/>
          </p:nvSpPr>
          <p:spPr>
            <a:xfrm>
              <a:off x="261875" y="527180"/>
              <a:ext cx="952251" cy="421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solidFill>
                    <a:srgbClr val="FFFFFF"/>
                  </a:solidFill>
                  <a:latin typeface="Microsoft YaHei"/>
                  <a:ea typeface="Microsoft YaHei"/>
                  <a:cs typeface="Microsoft YaHei"/>
                  <a:sym typeface="Microsoft YaHei"/>
                </a:defRPr>
              </a:lvl1pPr>
            </a:lstStyle>
            <a:p>
              <a:pPr/>
              <a:r>
                <a:t>第2题</a:t>
              </a:r>
            </a:p>
          </p:txBody>
        </p:sp>
      </p:grpSp>
      <p:sp>
        <p:nvSpPr>
          <p:cNvPr id="331" name="PA_库_TextPlaceholder 7"/>
          <p:cNvSpPr txBox="1"/>
          <p:nvPr>
            <p:ph type="body" sz="quarter" idx="1"/>
          </p:nvPr>
        </p:nvSpPr>
        <p:spPr>
          <a:xfrm>
            <a:off x="1155164" y="2668109"/>
            <a:ext cx="9821334" cy="971566"/>
          </a:xfrm>
          <a:prstGeom prst="rect">
            <a:avLst/>
          </a:prstGeom>
        </p:spPr>
        <p:txBody>
          <a:bodyPr/>
          <a:lstStyle>
            <a:lvl1pPr defTabSz="630936">
              <a:spcBef>
                <a:spcPts val="600"/>
              </a:spcBef>
              <a:defRPr spc="191" sz="3450">
                <a:solidFill>
                  <a:srgbClr val="595F6F"/>
                </a:solidFill>
                <a:latin typeface="PingFang SC Regular"/>
                <a:ea typeface="PingFang SC Regular"/>
                <a:cs typeface="PingFang SC Regular"/>
                <a:sym typeface="PingFang SC Regular"/>
              </a:defRPr>
            </a:lvl1pPr>
          </a:lstStyle>
          <a:p>
            <a:pPr/>
            <a:r>
              <a:t>数据库的产品有哪些？他们的功能及区别在哪？</a:t>
            </a:r>
          </a:p>
        </p:txBody>
      </p:sp>
      <p:grpSp>
        <p:nvGrpSpPr>
          <p:cNvPr id="334" name="PA_库_圆角矩形 46"/>
          <p:cNvGrpSpPr/>
          <p:nvPr/>
        </p:nvGrpSpPr>
        <p:grpSpPr>
          <a:xfrm>
            <a:off x="4786519" y="4623737"/>
            <a:ext cx="2592001" cy="504001"/>
            <a:chOff x="0" y="0"/>
            <a:chExt cx="2591999" cy="504000"/>
          </a:xfrm>
        </p:grpSpPr>
        <p:sp>
          <p:nvSpPr>
            <p:cNvPr id="332" name="圆角矩形"/>
            <p:cNvSpPr/>
            <p:nvPr/>
          </p:nvSpPr>
          <p:spPr>
            <a:xfrm>
              <a:off x="0" y="0"/>
              <a:ext cx="2592000" cy="504001"/>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p>
          </p:txBody>
        </p:sp>
        <p:sp>
          <p:nvSpPr>
            <p:cNvPr id="333" name="汇报人：五组蔡卓悦"/>
            <p:cNvSpPr txBox="1"/>
            <p:nvPr/>
          </p:nvSpPr>
          <p:spPr>
            <a:xfrm>
              <a:off x="119527" y="53879"/>
              <a:ext cx="2352946"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r>
                <a:rPr>
                  <a:latin typeface="Microsoft YaHei"/>
                  <a:ea typeface="Microsoft YaHei"/>
                  <a:cs typeface="Microsoft YaHei"/>
                  <a:sym typeface="Microsoft YaHei"/>
                </a:rPr>
                <a:t>汇报人：</a:t>
              </a:r>
              <a:r>
                <a:rPr>
                  <a:latin typeface="Microsoft YaHei"/>
                  <a:ea typeface="Microsoft YaHei"/>
                  <a:cs typeface="Microsoft YaHei"/>
                  <a:sym typeface="Microsoft YaHei"/>
                </a:rPr>
                <a:t>五组蔡卓悦</a:t>
              </a:r>
            </a:p>
          </p:txBody>
        </p:sp>
      </p:grpSp>
      <p:sp>
        <p:nvSpPr>
          <p:cNvPr id="335" name="PA_库_圆角矩形 46"/>
          <p:cNvSpPr/>
          <p:nvPr/>
        </p:nvSpPr>
        <p:spPr>
          <a:xfrm rot="8026117">
            <a:off x="10785871" y="951460"/>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336" name="PA_库_圆角矩形 46"/>
          <p:cNvSpPr/>
          <p:nvPr/>
        </p:nvSpPr>
        <p:spPr>
          <a:xfrm rot="8026117">
            <a:off x="415633" y="500639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337" name="PA_库_圆角矩形 46"/>
          <p:cNvSpPr/>
          <p:nvPr/>
        </p:nvSpPr>
        <p:spPr>
          <a:xfrm rot="8026117">
            <a:off x="110146" y="5345064"/>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338" name="PA_库_圆角矩形 46"/>
          <p:cNvSpPr/>
          <p:nvPr/>
        </p:nvSpPr>
        <p:spPr>
          <a:xfrm rot="8026117">
            <a:off x="10917263" y="1581995"/>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327"/>
                                        </p:tgtEl>
                                        <p:attrNameLst>
                                          <p:attrName>style.visibility</p:attrName>
                                        </p:attrNameLst>
                                      </p:cBhvr>
                                      <p:to>
                                        <p:strVal val="visible"/>
                                      </p:to>
                                    </p:set>
                                    <p:anim calcmode="lin" valueType="num">
                                      <p:cBhvr>
                                        <p:cTn id="7" dur="500" fill="hold"/>
                                        <p:tgtEl>
                                          <p:spTgt spid="327"/>
                                        </p:tgtEl>
                                        <p:attrNameLst>
                                          <p:attrName>ppt_w</p:attrName>
                                        </p:attrNameLst>
                                      </p:cBhvr>
                                      <p:tavLst>
                                        <p:tav tm="0">
                                          <p:val>
                                            <p:strVal val="4*#ppt_w"/>
                                          </p:val>
                                        </p:tav>
                                        <p:tav tm="100000">
                                          <p:val>
                                            <p:strVal val="#ppt_w"/>
                                          </p:val>
                                        </p:tav>
                                      </p:tavLst>
                                    </p:anim>
                                    <p:anim calcmode="lin" valueType="num">
                                      <p:cBhvr>
                                        <p:cTn id="8" dur="500" fill="hold"/>
                                        <p:tgtEl>
                                          <p:spTgt spid="327"/>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330"/>
                                        </p:tgtEl>
                                        <p:attrNameLst>
                                          <p:attrName>style.visibility</p:attrName>
                                        </p:attrNameLst>
                                      </p:cBhvr>
                                      <p:to>
                                        <p:strVal val="visible"/>
                                      </p:to>
                                    </p:set>
                                    <p:anim calcmode="lin" valueType="num">
                                      <p:cBhvr>
                                        <p:cTn id="12" dur="500" fill="hold"/>
                                        <p:tgtEl>
                                          <p:spTgt spid="330"/>
                                        </p:tgtEl>
                                        <p:attrNameLst>
                                          <p:attrName>ppt_w</p:attrName>
                                        </p:attrNameLst>
                                      </p:cBhvr>
                                      <p:tavLst>
                                        <p:tav tm="0">
                                          <p:val>
                                            <p:strVal val="4*#ppt_w"/>
                                          </p:val>
                                        </p:tav>
                                        <p:tav tm="100000">
                                          <p:val>
                                            <p:strVal val="#ppt_w"/>
                                          </p:val>
                                        </p:tav>
                                      </p:tavLst>
                                    </p:anim>
                                    <p:anim calcmode="lin" valueType="num">
                                      <p:cBhvr>
                                        <p:cTn id="13" dur="500" fill="hold"/>
                                        <p:tgtEl>
                                          <p:spTgt spid="330"/>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331"/>
                                        </p:tgtEl>
                                        <p:attrNameLst>
                                          <p:attrName>style.visibility</p:attrName>
                                        </p:attrNameLst>
                                      </p:cBhvr>
                                      <p:to>
                                        <p:strVal val="visible"/>
                                      </p:to>
                                    </p:set>
                                    <p:anim calcmode="lin" valueType="num">
                                      <p:cBhvr>
                                        <p:cTn id="17" dur="500" fill="hold"/>
                                        <p:tgtEl>
                                          <p:spTgt spid="331"/>
                                        </p:tgtEl>
                                        <p:attrNameLst>
                                          <p:attrName>ppt_w</p:attrName>
                                        </p:attrNameLst>
                                      </p:cBhvr>
                                      <p:tavLst>
                                        <p:tav tm="0">
                                          <p:val>
                                            <p:strVal val="4*#ppt_w"/>
                                          </p:val>
                                        </p:tav>
                                        <p:tav tm="100000">
                                          <p:val>
                                            <p:strVal val="#ppt_w"/>
                                          </p:val>
                                        </p:tav>
                                      </p:tavLst>
                                    </p:anim>
                                    <p:anim calcmode="lin" valueType="num">
                                      <p:cBhvr>
                                        <p:cTn id="18" dur="500" fill="hold"/>
                                        <p:tgtEl>
                                          <p:spTgt spid="331"/>
                                        </p:tgtEl>
                                        <p:attrNameLst>
                                          <p:attrName>ppt_h</p:attrName>
                                        </p:attrNameLst>
                                      </p:cBhvr>
                                      <p:tavLst>
                                        <p:tav tm="0">
                                          <p:val>
                                            <p:strVal val="4*#ppt_h"/>
                                          </p:val>
                                        </p:tav>
                                        <p:tav tm="100000">
                                          <p:val>
                                            <p:strVal val="#ppt_h"/>
                                          </p:val>
                                        </p:tav>
                                      </p:tavLst>
                                    </p:anim>
                                  </p:childTnLst>
                                </p:cTn>
                              </p:par>
                            </p:childTnLst>
                          </p:cTn>
                        </p:par>
                        <p:par>
                          <p:cTn id="19" fill="hold">
                            <p:stCondLst>
                              <p:cond delay="2250"/>
                            </p:stCondLst>
                            <p:childTnLst>
                              <p:par>
                                <p:cTn id="20" presetClass="entr" nodeType="afterEffect" presetSubtype="32" presetID="23" grpId="4" fill="hold">
                                  <p:stCondLst>
                                    <p:cond delay="250"/>
                                  </p:stCondLst>
                                  <p:iterate type="el" backwards="0">
                                    <p:tmAbs val="0"/>
                                  </p:iterate>
                                  <p:childTnLst>
                                    <p:set>
                                      <p:cBhvr>
                                        <p:cTn id="21" fill="hold"/>
                                        <p:tgtEl>
                                          <p:spTgt spid="334"/>
                                        </p:tgtEl>
                                        <p:attrNameLst>
                                          <p:attrName>style.visibility</p:attrName>
                                        </p:attrNameLst>
                                      </p:cBhvr>
                                      <p:to>
                                        <p:strVal val="visible"/>
                                      </p:to>
                                    </p:set>
                                    <p:anim calcmode="lin" valueType="num">
                                      <p:cBhvr>
                                        <p:cTn id="22" dur="500" fill="hold"/>
                                        <p:tgtEl>
                                          <p:spTgt spid="334"/>
                                        </p:tgtEl>
                                        <p:attrNameLst>
                                          <p:attrName>ppt_w</p:attrName>
                                        </p:attrNameLst>
                                      </p:cBhvr>
                                      <p:tavLst>
                                        <p:tav tm="0">
                                          <p:val>
                                            <p:strVal val="4*#ppt_w"/>
                                          </p:val>
                                        </p:tav>
                                        <p:tav tm="100000">
                                          <p:val>
                                            <p:strVal val="#ppt_w"/>
                                          </p:val>
                                        </p:tav>
                                      </p:tavLst>
                                    </p:anim>
                                    <p:anim calcmode="lin" valueType="num">
                                      <p:cBhvr>
                                        <p:cTn id="23" dur="500" fill="hold"/>
                                        <p:tgtEl>
                                          <p:spTgt spid="334"/>
                                        </p:tgtEl>
                                        <p:attrNameLst>
                                          <p:attrName>ppt_h</p:attrName>
                                        </p:attrNameLst>
                                      </p:cBhvr>
                                      <p:tavLst>
                                        <p:tav tm="0">
                                          <p:val>
                                            <p:strVal val="4*#ppt_h"/>
                                          </p:val>
                                        </p:tav>
                                        <p:tav tm="100000">
                                          <p:val>
                                            <p:strVal val="#ppt_h"/>
                                          </p:val>
                                        </p:tav>
                                      </p:tavLst>
                                    </p:anim>
                                  </p:childTnLst>
                                </p:cTn>
                              </p:par>
                            </p:childTnLst>
                          </p:cTn>
                        </p:par>
                        <p:par>
                          <p:cTn id="24" fill="hold">
                            <p:stCondLst>
                              <p:cond delay="3000"/>
                            </p:stCondLst>
                            <p:childTnLst>
                              <p:par>
                                <p:cTn id="25" presetClass="entr" nodeType="afterEffect" presetSubtype="32" presetID="23" grpId="5" fill="hold">
                                  <p:stCondLst>
                                    <p:cond delay="250"/>
                                  </p:stCondLst>
                                  <p:iterate type="el" backwards="0">
                                    <p:tmAbs val="0"/>
                                  </p:iterate>
                                  <p:childTnLst>
                                    <p:set>
                                      <p:cBhvr>
                                        <p:cTn id="26" fill="hold"/>
                                        <p:tgtEl>
                                          <p:spTgt spid="335"/>
                                        </p:tgtEl>
                                        <p:attrNameLst>
                                          <p:attrName>style.visibility</p:attrName>
                                        </p:attrNameLst>
                                      </p:cBhvr>
                                      <p:to>
                                        <p:strVal val="visible"/>
                                      </p:to>
                                    </p:set>
                                    <p:anim calcmode="lin" valueType="num">
                                      <p:cBhvr>
                                        <p:cTn id="27" dur="500" fill="hold"/>
                                        <p:tgtEl>
                                          <p:spTgt spid="335"/>
                                        </p:tgtEl>
                                        <p:attrNameLst>
                                          <p:attrName>ppt_w</p:attrName>
                                        </p:attrNameLst>
                                      </p:cBhvr>
                                      <p:tavLst>
                                        <p:tav tm="0">
                                          <p:val>
                                            <p:strVal val="4*#ppt_w"/>
                                          </p:val>
                                        </p:tav>
                                        <p:tav tm="100000">
                                          <p:val>
                                            <p:strVal val="#ppt_w"/>
                                          </p:val>
                                        </p:tav>
                                      </p:tavLst>
                                    </p:anim>
                                    <p:anim calcmode="lin" valueType="num">
                                      <p:cBhvr>
                                        <p:cTn id="28" dur="500" fill="hold"/>
                                        <p:tgtEl>
                                          <p:spTgt spid="335"/>
                                        </p:tgtEl>
                                        <p:attrNameLst>
                                          <p:attrName>ppt_h</p:attrName>
                                        </p:attrNameLst>
                                      </p:cBhvr>
                                      <p:tavLst>
                                        <p:tav tm="0">
                                          <p:val>
                                            <p:strVal val="4*#ppt_h"/>
                                          </p:val>
                                        </p:tav>
                                        <p:tav tm="100000">
                                          <p:val>
                                            <p:strVal val="#ppt_h"/>
                                          </p:val>
                                        </p:tav>
                                      </p:tavLst>
                                    </p:anim>
                                  </p:childTnLst>
                                </p:cTn>
                              </p:par>
                            </p:childTnLst>
                          </p:cTn>
                        </p:par>
                        <p:par>
                          <p:cTn id="29" fill="hold">
                            <p:stCondLst>
                              <p:cond delay="3750"/>
                            </p:stCondLst>
                            <p:childTnLst>
                              <p:par>
                                <p:cTn id="30" presetClass="entr" nodeType="afterEffect" presetSubtype="32" presetID="23" grpId="6" fill="hold">
                                  <p:stCondLst>
                                    <p:cond delay="250"/>
                                  </p:stCondLst>
                                  <p:iterate type="el" backwards="0">
                                    <p:tmAbs val="0"/>
                                  </p:iterate>
                                  <p:childTnLst>
                                    <p:set>
                                      <p:cBhvr>
                                        <p:cTn id="31" fill="hold"/>
                                        <p:tgtEl>
                                          <p:spTgt spid="336"/>
                                        </p:tgtEl>
                                        <p:attrNameLst>
                                          <p:attrName>style.visibility</p:attrName>
                                        </p:attrNameLst>
                                      </p:cBhvr>
                                      <p:to>
                                        <p:strVal val="visible"/>
                                      </p:to>
                                    </p:set>
                                    <p:anim calcmode="lin" valueType="num">
                                      <p:cBhvr>
                                        <p:cTn id="32" dur="500" fill="hold"/>
                                        <p:tgtEl>
                                          <p:spTgt spid="336"/>
                                        </p:tgtEl>
                                        <p:attrNameLst>
                                          <p:attrName>ppt_w</p:attrName>
                                        </p:attrNameLst>
                                      </p:cBhvr>
                                      <p:tavLst>
                                        <p:tav tm="0">
                                          <p:val>
                                            <p:strVal val="4*#ppt_w"/>
                                          </p:val>
                                        </p:tav>
                                        <p:tav tm="100000">
                                          <p:val>
                                            <p:strVal val="#ppt_w"/>
                                          </p:val>
                                        </p:tav>
                                      </p:tavLst>
                                    </p:anim>
                                    <p:anim calcmode="lin" valueType="num">
                                      <p:cBhvr>
                                        <p:cTn id="33" dur="500" fill="hold"/>
                                        <p:tgtEl>
                                          <p:spTgt spid="336"/>
                                        </p:tgtEl>
                                        <p:attrNameLst>
                                          <p:attrName>ppt_h</p:attrName>
                                        </p:attrNameLst>
                                      </p:cBhvr>
                                      <p:tavLst>
                                        <p:tav tm="0">
                                          <p:val>
                                            <p:strVal val="4*#ppt_h"/>
                                          </p:val>
                                        </p:tav>
                                        <p:tav tm="100000">
                                          <p:val>
                                            <p:strVal val="#ppt_h"/>
                                          </p:val>
                                        </p:tav>
                                      </p:tavLst>
                                    </p:anim>
                                  </p:childTnLst>
                                </p:cTn>
                              </p:par>
                            </p:childTnLst>
                          </p:cTn>
                        </p:par>
                        <p:par>
                          <p:cTn id="34" fill="hold">
                            <p:stCondLst>
                              <p:cond delay="4500"/>
                            </p:stCondLst>
                            <p:childTnLst>
                              <p:par>
                                <p:cTn id="35" presetClass="entr" nodeType="afterEffect" presetSubtype="32" presetID="23" grpId="7" fill="hold">
                                  <p:stCondLst>
                                    <p:cond delay="250"/>
                                  </p:stCondLst>
                                  <p:iterate type="el" backwards="0">
                                    <p:tmAbs val="0"/>
                                  </p:iterate>
                                  <p:childTnLst>
                                    <p:set>
                                      <p:cBhvr>
                                        <p:cTn id="36" fill="hold"/>
                                        <p:tgtEl>
                                          <p:spTgt spid="337"/>
                                        </p:tgtEl>
                                        <p:attrNameLst>
                                          <p:attrName>style.visibility</p:attrName>
                                        </p:attrNameLst>
                                      </p:cBhvr>
                                      <p:to>
                                        <p:strVal val="visible"/>
                                      </p:to>
                                    </p:set>
                                    <p:anim calcmode="lin" valueType="num">
                                      <p:cBhvr>
                                        <p:cTn id="37" dur="500" fill="hold"/>
                                        <p:tgtEl>
                                          <p:spTgt spid="337"/>
                                        </p:tgtEl>
                                        <p:attrNameLst>
                                          <p:attrName>ppt_w</p:attrName>
                                        </p:attrNameLst>
                                      </p:cBhvr>
                                      <p:tavLst>
                                        <p:tav tm="0">
                                          <p:val>
                                            <p:strVal val="4*#ppt_w"/>
                                          </p:val>
                                        </p:tav>
                                        <p:tav tm="100000">
                                          <p:val>
                                            <p:strVal val="#ppt_w"/>
                                          </p:val>
                                        </p:tav>
                                      </p:tavLst>
                                    </p:anim>
                                    <p:anim calcmode="lin" valueType="num">
                                      <p:cBhvr>
                                        <p:cTn id="38" dur="500" fill="hold"/>
                                        <p:tgtEl>
                                          <p:spTgt spid="337"/>
                                        </p:tgtEl>
                                        <p:attrNameLst>
                                          <p:attrName>ppt_h</p:attrName>
                                        </p:attrNameLst>
                                      </p:cBhvr>
                                      <p:tavLst>
                                        <p:tav tm="0">
                                          <p:val>
                                            <p:strVal val="4*#ppt_h"/>
                                          </p:val>
                                        </p:tav>
                                        <p:tav tm="100000">
                                          <p:val>
                                            <p:strVal val="#ppt_h"/>
                                          </p:val>
                                        </p:tav>
                                      </p:tavLst>
                                    </p:anim>
                                  </p:childTnLst>
                                </p:cTn>
                              </p:par>
                            </p:childTnLst>
                          </p:cTn>
                        </p:par>
                        <p:par>
                          <p:cTn id="39" fill="hold">
                            <p:stCondLst>
                              <p:cond delay="5250"/>
                            </p:stCondLst>
                            <p:childTnLst>
                              <p:par>
                                <p:cTn id="40" presetClass="entr" nodeType="afterEffect" presetSubtype="32" presetID="23" grpId="8" fill="hold">
                                  <p:stCondLst>
                                    <p:cond delay="250"/>
                                  </p:stCondLst>
                                  <p:iterate type="el" backwards="0">
                                    <p:tmAbs val="0"/>
                                  </p:iterate>
                                  <p:childTnLst>
                                    <p:set>
                                      <p:cBhvr>
                                        <p:cTn id="41" fill="hold"/>
                                        <p:tgtEl>
                                          <p:spTgt spid="338"/>
                                        </p:tgtEl>
                                        <p:attrNameLst>
                                          <p:attrName>style.visibility</p:attrName>
                                        </p:attrNameLst>
                                      </p:cBhvr>
                                      <p:to>
                                        <p:strVal val="visible"/>
                                      </p:to>
                                    </p:set>
                                    <p:anim calcmode="lin" valueType="num">
                                      <p:cBhvr>
                                        <p:cTn id="42" dur="500" fill="hold"/>
                                        <p:tgtEl>
                                          <p:spTgt spid="338"/>
                                        </p:tgtEl>
                                        <p:attrNameLst>
                                          <p:attrName>ppt_w</p:attrName>
                                        </p:attrNameLst>
                                      </p:cBhvr>
                                      <p:tavLst>
                                        <p:tav tm="0">
                                          <p:val>
                                            <p:strVal val="4*#ppt_w"/>
                                          </p:val>
                                        </p:tav>
                                        <p:tav tm="100000">
                                          <p:val>
                                            <p:strVal val="#ppt_w"/>
                                          </p:val>
                                        </p:tav>
                                      </p:tavLst>
                                    </p:anim>
                                    <p:anim calcmode="lin" valueType="num">
                                      <p:cBhvr>
                                        <p:cTn id="43" dur="500" fill="hold"/>
                                        <p:tgtEl>
                                          <p:spTgt spid="33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4" grpId="4"/>
      <p:bldP build="whole" bldLvl="1" animBg="1" rev="0" advAuto="0" spid="338" grpId="8"/>
      <p:bldP build="whole" bldLvl="1" animBg="1" rev="0" advAuto="0" spid="330" grpId="2"/>
      <p:bldP build="whole" bldLvl="1" animBg="1" rev="0" advAuto="0" spid="335" grpId="5"/>
      <p:bldP build="whole" bldLvl="1" animBg="1" rev="0" advAuto="0" spid="337" grpId="7"/>
      <p:bldP build="whole" bldLvl="1" animBg="1" rev="0" advAuto="0" spid="327" grpId="1"/>
      <p:bldP build="whole" bldLvl="1" animBg="1" rev="0" advAuto="0" spid="331" grpId="3"/>
      <p:bldP build="whole" bldLvl="1" animBg="1" rev="0" advAuto="0" spid="336" grpId="6"/>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MySQL的特点</a:t>
            </a:r>
          </a:p>
        </p:txBody>
      </p:sp>
      <p:sp>
        <p:nvSpPr>
          <p:cNvPr id="434"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35" name="PA_库_矩形 32"/>
          <p:cNvSpPr txBox="1"/>
          <p:nvPr/>
        </p:nvSpPr>
        <p:spPr>
          <a:xfrm>
            <a:off x="1050276" y="2173591"/>
            <a:ext cx="10091448" cy="31599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4800"/>
              </a:lnSpc>
              <a:defRPr sz="2000">
                <a:solidFill>
                  <a:srgbClr val="000000"/>
                </a:solidFill>
              </a:defRPr>
            </a:pPr>
            <a:r>
              <a:t>7．提供多语言支持，常见的编码如中文的 </a:t>
            </a:r>
            <a:r>
              <a:rPr>
                <a:hlinkClick r:id="rId2" invalidUrl="" action="" tgtFrame="" tooltip="" history="1" highlightClick="0" endSnd="0"/>
              </a:rPr>
              <a:t>GB 2312</a:t>
            </a:r>
            <a:r>
              <a:t>、</a:t>
            </a:r>
            <a:r>
              <a:rPr>
                <a:hlinkClick r:id="rId3" invalidUrl="" action="" tgtFrame="" tooltip="" history="1" highlightClick="0" endSnd="0"/>
              </a:rPr>
              <a:t>BIG5</a:t>
            </a:r>
            <a:r>
              <a:t>，日文的 Shift_JIS等都可以用作数据表名和数据列名。</a:t>
            </a:r>
          </a:p>
          <a:p>
            <a:pPr defTabSz="457200">
              <a:lnSpc>
                <a:spcPts val="4800"/>
              </a:lnSpc>
              <a:defRPr sz="2000">
                <a:solidFill>
                  <a:srgbClr val="000000"/>
                </a:solidFill>
              </a:defRPr>
            </a:pPr>
            <a:r>
              <a:t>8．提供 </a:t>
            </a:r>
            <a:r>
              <a:rPr>
                <a:hlinkClick r:id="rId4" invalidUrl="" action="" tgtFrame="" tooltip="" history="1" highlightClick="0" endSnd="0"/>
              </a:rPr>
              <a:t>TCP/IP</a:t>
            </a:r>
            <a:r>
              <a:t>、ODBC 和 </a:t>
            </a:r>
            <a:r>
              <a:rPr>
                <a:hlinkClick r:id="rId5" invalidUrl="" action="" tgtFrame="" tooltip="" history="1" highlightClick="0" endSnd="0"/>
              </a:rPr>
              <a:t>JDBC</a:t>
            </a:r>
            <a:r>
              <a:t>等多种</a:t>
            </a:r>
            <a:r>
              <a:rPr>
                <a:hlinkClick r:id="rId6" invalidUrl="" action="" tgtFrame="" tooltip="" history="1" highlightClick="0" endSnd="0"/>
              </a:rPr>
              <a:t>数据库</a:t>
            </a:r>
            <a:r>
              <a:t>连接途径。</a:t>
            </a:r>
          </a:p>
          <a:p>
            <a:pPr defTabSz="457200">
              <a:lnSpc>
                <a:spcPts val="4800"/>
              </a:lnSpc>
              <a:defRPr sz="2000">
                <a:solidFill>
                  <a:srgbClr val="000000"/>
                </a:solidFill>
              </a:defRPr>
            </a:pPr>
            <a:r>
              <a:t>9．提供用于管理、检查、优化数据库操作的</a:t>
            </a:r>
            <a:r>
              <a:rPr>
                <a:hlinkClick r:id="rId7" invalidUrl="" action="" tgtFrame="" tooltip="" history="1" highlightClick="0" endSnd="0"/>
              </a:rPr>
              <a:t>管理工具</a:t>
            </a:r>
            <a:r>
              <a:t>。</a:t>
            </a:r>
          </a:p>
          <a:p>
            <a:pPr defTabSz="457200">
              <a:lnSpc>
                <a:spcPts val="4800"/>
              </a:lnSpc>
              <a:defRPr sz="2000">
                <a:solidFill>
                  <a:srgbClr val="000000"/>
                </a:solidFill>
              </a:defRPr>
            </a:pPr>
            <a:r>
              <a:t>10．支持大型的数据库。可以处理拥有上千万条记录的大型数据库。</a:t>
            </a:r>
          </a:p>
          <a:p>
            <a:pPr defTabSz="457200">
              <a:lnSpc>
                <a:spcPts val="4800"/>
              </a:lnSpc>
              <a:defRPr sz="2000">
                <a:solidFill>
                  <a:srgbClr val="000000"/>
                </a:solidFill>
              </a:defRPr>
            </a:pPr>
            <a:r>
              <a:t>11.MySQL 是</a:t>
            </a:r>
            <a:r>
              <a:rPr>
                <a:solidFill>
                  <a:schemeClr val="accent3"/>
                </a:solidFill>
              </a:rPr>
              <a:t>开源</a:t>
            </a:r>
            <a:r>
              <a:t>的。</a:t>
            </a:r>
          </a:p>
          <a:p>
            <a:pPr defTabSz="457200">
              <a:lnSpc>
                <a:spcPts val="4800"/>
              </a:lnSpc>
              <a:defRPr sz="2000">
                <a:solidFill>
                  <a:srgbClr val="000000"/>
                </a:solidFill>
              </a:defRPr>
            </a:pPr>
          </a:p>
          <a:p>
            <a:pPr defTabSz="457200">
              <a:lnSpc>
                <a:spcPts val="4800"/>
              </a:lnSpc>
              <a:defRPr sz="2000">
                <a:solidFill>
                  <a:srgbClr val="000000"/>
                </a:solidFill>
              </a:defRPr>
            </a:pPr>
          </a:p>
        </p:txBody>
      </p:sp>
      <p:sp>
        <p:nvSpPr>
          <p:cNvPr id="436" name="PA_库_直接连接符 33"/>
          <p:cNvSpPr/>
          <p:nvPr/>
        </p:nvSpPr>
        <p:spPr>
          <a:xfrm flipV="1">
            <a:off x="5353506" y="1940095"/>
            <a:ext cx="1484988" cy="603"/>
          </a:xfrm>
          <a:prstGeom prst="line">
            <a:avLst/>
          </a:prstGeom>
          <a:ln w="6350">
            <a:solidFill>
              <a:srgbClr val="D2D5E0"/>
            </a:solidFill>
            <a:miter/>
          </a:ln>
        </p:spPr>
        <p:txBody>
          <a:bodyPr lIns="45719" rIns="45719"/>
          <a:lstStyle/>
          <a:p>
            <a:pPr/>
          </a:p>
        </p:txBody>
      </p:sp>
      <p:pic>
        <p:nvPicPr>
          <p:cNvPr id="437" name="图像" descr="图像"/>
          <p:cNvPicPr>
            <a:picLocks noChangeAspect="1"/>
          </p:cNvPicPr>
          <p:nvPr/>
        </p:nvPicPr>
        <p:blipFill>
          <a:blip r:embed="rId8">
            <a:extLst/>
          </a:blip>
          <a:stretch>
            <a:fillRect/>
          </a:stretch>
        </p:blipFill>
        <p:spPr>
          <a:xfrm>
            <a:off x="4006948" y="613265"/>
            <a:ext cx="833597" cy="7393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34"/>
                                        </p:tgtEl>
                                        <p:attrNameLst>
                                          <p:attrName>style.visibility</p:attrName>
                                        </p:attrNameLst>
                                      </p:cBhvr>
                                      <p:to>
                                        <p:strVal val="visible"/>
                                      </p:to>
                                    </p:set>
                                    <p:anim calcmode="lin" valueType="num">
                                      <p:cBhvr>
                                        <p:cTn id="7" dur="500" fill="hold"/>
                                        <p:tgtEl>
                                          <p:spTgt spid="434"/>
                                        </p:tgtEl>
                                        <p:attrNameLst>
                                          <p:attrName>ppt_w</p:attrName>
                                        </p:attrNameLst>
                                      </p:cBhvr>
                                      <p:tavLst>
                                        <p:tav tm="0">
                                          <p:val>
                                            <p:strVal val="4*#ppt_w"/>
                                          </p:val>
                                        </p:tav>
                                        <p:tav tm="100000">
                                          <p:val>
                                            <p:strVal val="#ppt_w"/>
                                          </p:val>
                                        </p:tav>
                                      </p:tavLst>
                                    </p:anim>
                                    <p:anim calcmode="lin" valueType="num">
                                      <p:cBhvr>
                                        <p:cTn id="8" dur="500" fill="hold"/>
                                        <p:tgtEl>
                                          <p:spTgt spid="434"/>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35"/>
                                        </p:tgtEl>
                                        <p:attrNameLst>
                                          <p:attrName>style.visibility</p:attrName>
                                        </p:attrNameLst>
                                      </p:cBhvr>
                                      <p:to>
                                        <p:strVal val="visible"/>
                                      </p:to>
                                    </p:set>
                                    <p:anim calcmode="lin" valueType="num">
                                      <p:cBhvr>
                                        <p:cTn id="12" dur="500" fill="hold"/>
                                        <p:tgtEl>
                                          <p:spTgt spid="435"/>
                                        </p:tgtEl>
                                        <p:attrNameLst>
                                          <p:attrName>ppt_w</p:attrName>
                                        </p:attrNameLst>
                                      </p:cBhvr>
                                      <p:tavLst>
                                        <p:tav tm="0">
                                          <p:val>
                                            <p:strVal val="4*#ppt_w"/>
                                          </p:val>
                                        </p:tav>
                                        <p:tav tm="100000">
                                          <p:val>
                                            <p:strVal val="#ppt_w"/>
                                          </p:val>
                                        </p:tav>
                                      </p:tavLst>
                                    </p:anim>
                                    <p:anim calcmode="lin" valueType="num">
                                      <p:cBhvr>
                                        <p:cTn id="13" dur="500" fill="hold"/>
                                        <p:tgtEl>
                                          <p:spTgt spid="435"/>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36"/>
                                        </p:tgtEl>
                                        <p:attrNameLst>
                                          <p:attrName>style.visibility</p:attrName>
                                        </p:attrNameLst>
                                      </p:cBhvr>
                                      <p:to>
                                        <p:strVal val="visible"/>
                                      </p:to>
                                    </p:set>
                                    <p:anim calcmode="lin" valueType="num">
                                      <p:cBhvr>
                                        <p:cTn id="17" dur="500" fill="hold"/>
                                        <p:tgtEl>
                                          <p:spTgt spid="436"/>
                                        </p:tgtEl>
                                        <p:attrNameLst>
                                          <p:attrName>ppt_w</p:attrName>
                                        </p:attrNameLst>
                                      </p:cBhvr>
                                      <p:tavLst>
                                        <p:tav tm="0">
                                          <p:val>
                                            <p:strVal val="4*#ppt_w"/>
                                          </p:val>
                                        </p:tav>
                                        <p:tav tm="100000">
                                          <p:val>
                                            <p:strVal val="#ppt_w"/>
                                          </p:val>
                                        </p:tav>
                                      </p:tavLst>
                                    </p:anim>
                                    <p:anim calcmode="lin" valueType="num">
                                      <p:cBhvr>
                                        <p:cTn id="18" dur="500" fill="hold"/>
                                        <p:tgtEl>
                                          <p:spTgt spid="4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4" grpId="1"/>
      <p:bldP build="whole" bldLvl="1" animBg="1" rev="0" advAuto="0" spid="436" grpId="3"/>
      <p:bldP build="whole" bldLvl="1" animBg="1" rev="0" advAuto="0" spid="435"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PostgreSQL</a:t>
            </a:r>
          </a:p>
        </p:txBody>
      </p:sp>
      <p:sp>
        <p:nvSpPr>
          <p:cNvPr id="440"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41" name="PA_库_矩形 32"/>
          <p:cNvSpPr txBox="1"/>
          <p:nvPr/>
        </p:nvSpPr>
        <p:spPr>
          <a:xfrm>
            <a:off x="1050276" y="2173591"/>
            <a:ext cx="10091448" cy="34857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sz="2000">
                <a:solidFill>
                  <a:srgbClr val="000000"/>
                </a:solidFill>
              </a:defRPr>
            </a:pPr>
            <a:r>
              <a:t>PostgreSQL是一种特性非常齐全的自由软件的对象-关系型数据库管理系统（</a:t>
            </a:r>
            <a:r>
              <a:rPr>
                <a:hlinkClick r:id="rId2" invalidUrl="" action="" tgtFrame="" tooltip="" history="1" highlightClick="0" endSnd="0"/>
              </a:rPr>
              <a:t>ORDBMS</a:t>
            </a:r>
            <a:r>
              <a:t>），是以</a:t>
            </a:r>
            <a:r>
              <a:rPr>
                <a:hlinkClick r:id="rId3" invalidUrl="" action="" tgtFrame="" tooltip="" history="1" highlightClick="0" endSnd="0"/>
              </a:rPr>
              <a:t>加州大学</a:t>
            </a:r>
            <a:r>
              <a:t>计算机系开发的POSTGRES4.2版本为基础的对象关系型数据库管理系统。</a:t>
            </a:r>
          </a:p>
          <a:p>
            <a:pPr>
              <a:spcBef>
                <a:spcPts val="600"/>
              </a:spcBef>
              <a:defRPr sz="2000">
                <a:solidFill>
                  <a:srgbClr val="000000"/>
                </a:solidFill>
              </a:defRPr>
            </a:pPr>
            <a:r>
              <a:t>POSTGRES的许多领先概念只是在比较迟的时候才出现在商业网站数据库中。</a:t>
            </a:r>
          </a:p>
          <a:p>
            <a:pPr>
              <a:spcBef>
                <a:spcPts val="600"/>
              </a:spcBef>
              <a:defRPr sz="2000">
                <a:solidFill>
                  <a:srgbClr val="000000"/>
                </a:solidFill>
              </a:defRPr>
            </a:pPr>
            <a:r>
              <a:t>PostgreSQL支持大部分的</a:t>
            </a:r>
            <a:r>
              <a:rPr>
                <a:hlinkClick r:id="rId4" invalidUrl="" action="" tgtFrame="" tooltip="" history="1" highlightClick="0" endSnd="0"/>
              </a:rPr>
              <a:t>SQL</a:t>
            </a:r>
            <a:r>
              <a:t>标准并且提供了很多其他现代特性，如复杂查询、</a:t>
            </a:r>
            <a:r>
              <a:rPr>
                <a:hlinkClick r:id="rId5" invalidUrl="" action="" tgtFrame="" tooltip="" history="1" highlightClick="0" endSnd="0"/>
              </a:rPr>
              <a:t>外键</a:t>
            </a:r>
            <a:r>
              <a:t>、</a:t>
            </a:r>
            <a:r>
              <a:rPr>
                <a:hlinkClick r:id="rId6" invalidUrl="" action="" tgtFrame="" tooltip="" history="1" highlightClick="0" endSnd="0"/>
              </a:rPr>
              <a:t>触发器</a:t>
            </a:r>
            <a:r>
              <a:t>、</a:t>
            </a:r>
            <a:r>
              <a:rPr>
                <a:hlinkClick r:id="rId7" invalidUrl="" action="" tgtFrame="" tooltip="" history="1" highlightClick="0" endSnd="0"/>
              </a:rPr>
              <a:t>视图</a:t>
            </a:r>
            <a:r>
              <a:t>、事务完整性、多版本并发控制等。同样，PostgreSQL也可以用许多方法扩展，例如通过增加新的数据类型、函数、操作符、</a:t>
            </a:r>
            <a:r>
              <a:rPr>
                <a:hlinkClick r:id="rId8" invalidUrl="" action="" tgtFrame="" tooltip="" history="1" highlightClick="0" endSnd="0"/>
              </a:rPr>
              <a:t>聚集函数</a:t>
            </a:r>
            <a:r>
              <a:t>、索引方法、过程语言等。另外，因为许可证的灵活，任何人都可以以任何目的免费使用、修改和分发PostgreSQL。</a:t>
            </a:r>
          </a:p>
        </p:txBody>
      </p:sp>
      <p:sp>
        <p:nvSpPr>
          <p:cNvPr id="442" name="PA_库_直接连接符 33"/>
          <p:cNvSpPr/>
          <p:nvPr/>
        </p:nvSpPr>
        <p:spPr>
          <a:xfrm flipV="1">
            <a:off x="5353506" y="1940095"/>
            <a:ext cx="1484988" cy="603"/>
          </a:xfrm>
          <a:prstGeom prst="line">
            <a:avLst/>
          </a:prstGeom>
          <a:ln w="6350">
            <a:solidFill>
              <a:srgbClr val="D2D5E0"/>
            </a:solidFill>
            <a:miter/>
          </a:ln>
        </p:spPr>
        <p:txBody>
          <a:bodyPr lIns="45719" rIns="45719"/>
          <a:lstStyle/>
          <a:p>
            <a:pPr/>
          </a:p>
        </p:txBody>
      </p:sp>
      <p:pic>
        <p:nvPicPr>
          <p:cNvPr id="443" name="图像" descr="图像"/>
          <p:cNvPicPr>
            <a:picLocks noChangeAspect="1"/>
          </p:cNvPicPr>
          <p:nvPr/>
        </p:nvPicPr>
        <p:blipFill>
          <a:blip r:embed="rId9">
            <a:extLst/>
          </a:blip>
          <a:stretch>
            <a:fillRect/>
          </a:stretch>
        </p:blipFill>
        <p:spPr>
          <a:xfrm>
            <a:off x="4203350" y="613265"/>
            <a:ext cx="772548" cy="7393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40"/>
                                        </p:tgtEl>
                                        <p:attrNameLst>
                                          <p:attrName>style.visibility</p:attrName>
                                        </p:attrNameLst>
                                      </p:cBhvr>
                                      <p:to>
                                        <p:strVal val="visible"/>
                                      </p:to>
                                    </p:set>
                                    <p:anim calcmode="lin" valueType="num">
                                      <p:cBhvr>
                                        <p:cTn id="7" dur="500" fill="hold"/>
                                        <p:tgtEl>
                                          <p:spTgt spid="440"/>
                                        </p:tgtEl>
                                        <p:attrNameLst>
                                          <p:attrName>ppt_w</p:attrName>
                                        </p:attrNameLst>
                                      </p:cBhvr>
                                      <p:tavLst>
                                        <p:tav tm="0">
                                          <p:val>
                                            <p:strVal val="4*#ppt_w"/>
                                          </p:val>
                                        </p:tav>
                                        <p:tav tm="100000">
                                          <p:val>
                                            <p:strVal val="#ppt_w"/>
                                          </p:val>
                                        </p:tav>
                                      </p:tavLst>
                                    </p:anim>
                                    <p:anim calcmode="lin" valueType="num">
                                      <p:cBhvr>
                                        <p:cTn id="8" dur="500" fill="hold"/>
                                        <p:tgtEl>
                                          <p:spTgt spid="440"/>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41"/>
                                        </p:tgtEl>
                                        <p:attrNameLst>
                                          <p:attrName>style.visibility</p:attrName>
                                        </p:attrNameLst>
                                      </p:cBhvr>
                                      <p:to>
                                        <p:strVal val="visible"/>
                                      </p:to>
                                    </p:set>
                                    <p:anim calcmode="lin" valueType="num">
                                      <p:cBhvr>
                                        <p:cTn id="12" dur="500" fill="hold"/>
                                        <p:tgtEl>
                                          <p:spTgt spid="441"/>
                                        </p:tgtEl>
                                        <p:attrNameLst>
                                          <p:attrName>ppt_w</p:attrName>
                                        </p:attrNameLst>
                                      </p:cBhvr>
                                      <p:tavLst>
                                        <p:tav tm="0">
                                          <p:val>
                                            <p:strVal val="4*#ppt_w"/>
                                          </p:val>
                                        </p:tav>
                                        <p:tav tm="100000">
                                          <p:val>
                                            <p:strVal val="#ppt_w"/>
                                          </p:val>
                                        </p:tav>
                                      </p:tavLst>
                                    </p:anim>
                                    <p:anim calcmode="lin" valueType="num">
                                      <p:cBhvr>
                                        <p:cTn id="13" dur="500" fill="hold"/>
                                        <p:tgtEl>
                                          <p:spTgt spid="441"/>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42"/>
                                        </p:tgtEl>
                                        <p:attrNameLst>
                                          <p:attrName>style.visibility</p:attrName>
                                        </p:attrNameLst>
                                      </p:cBhvr>
                                      <p:to>
                                        <p:strVal val="visible"/>
                                      </p:to>
                                    </p:set>
                                    <p:anim calcmode="lin" valueType="num">
                                      <p:cBhvr>
                                        <p:cTn id="17" dur="500" fill="hold"/>
                                        <p:tgtEl>
                                          <p:spTgt spid="442"/>
                                        </p:tgtEl>
                                        <p:attrNameLst>
                                          <p:attrName>ppt_w</p:attrName>
                                        </p:attrNameLst>
                                      </p:cBhvr>
                                      <p:tavLst>
                                        <p:tav tm="0">
                                          <p:val>
                                            <p:strVal val="4*#ppt_w"/>
                                          </p:val>
                                        </p:tav>
                                        <p:tav tm="100000">
                                          <p:val>
                                            <p:strVal val="#ppt_w"/>
                                          </p:val>
                                        </p:tav>
                                      </p:tavLst>
                                    </p:anim>
                                    <p:anim calcmode="lin" valueType="num">
                                      <p:cBhvr>
                                        <p:cTn id="18" dur="500" fill="hold"/>
                                        <p:tgtEl>
                                          <p:spTgt spid="44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2" grpId="3"/>
      <p:bldP build="whole" bldLvl="1" animBg="1" rev="0" advAuto="0" spid="441" grpId="2"/>
      <p:bldP build="whole" bldLvl="1" animBg="1" rev="0" advAuto="0" spid="440"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Oracle</a:t>
            </a:r>
          </a:p>
        </p:txBody>
      </p:sp>
      <p:sp>
        <p:nvSpPr>
          <p:cNvPr id="446"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47" name="PA_库_矩形 32"/>
          <p:cNvSpPr txBox="1"/>
          <p:nvPr/>
        </p:nvSpPr>
        <p:spPr>
          <a:xfrm>
            <a:off x="1050276" y="2173591"/>
            <a:ext cx="10091448" cy="26138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sz="2000">
                <a:solidFill>
                  <a:srgbClr val="000000"/>
                </a:solidFill>
              </a:defRPr>
            </a:pPr>
            <a:r>
              <a:t>ORACLE</a:t>
            </a:r>
            <a:r>
              <a:rPr>
                <a:hlinkClick r:id="rId2" invalidUrl="" action="" tgtFrame="" tooltip="" history="1" highlightClick="0" endSnd="0"/>
              </a:rPr>
              <a:t>数据库系统</a:t>
            </a:r>
            <a:r>
              <a:t>是美国ORACLE公司提供的以</a:t>
            </a:r>
            <a:r>
              <a:rPr>
                <a:hlinkClick r:id="rId3" invalidUrl="" action="" tgtFrame="" tooltip="" history="1" highlightClick="0" endSnd="0"/>
              </a:rPr>
              <a:t>分布式数据库</a:t>
            </a:r>
            <a:r>
              <a:t>为核心的一组软件产品，是目前最流行的客户/服务器(CLIENT/SERVER)或B/S</a:t>
            </a:r>
            <a:r>
              <a:rPr>
                <a:hlinkClick r:id="rId4" invalidUrl="" action="" tgtFrame="" tooltip="" history="1" highlightClick="0" endSnd="0"/>
              </a:rPr>
              <a:t>体系结构</a:t>
            </a:r>
            <a:r>
              <a:t>的数据库之一。比如SilverStream就是基于数据库的一种中间件。ORACLE数据库是目前世界上使用最为广泛的</a:t>
            </a:r>
            <a:r>
              <a:rPr>
                <a:hlinkClick r:id="rId5" invalidUrl="" action="" tgtFrame="" tooltip="" history="1" highlightClick="0" endSnd="0"/>
              </a:rPr>
              <a:t>数据库管理系统</a:t>
            </a:r>
            <a:r>
              <a:t>，作为一个通用的数据库系统，它具有完整的</a:t>
            </a:r>
            <a:r>
              <a:rPr>
                <a:hlinkClick r:id="rId6" invalidUrl="" action="" tgtFrame="" tooltip="" history="1" highlightClick="0" endSnd="0"/>
              </a:rPr>
              <a:t>数据管理</a:t>
            </a:r>
            <a:r>
              <a:t>功能；作为一个关系数据库，它是一个完备关系的产品；作为分布式数据库它实现了</a:t>
            </a:r>
            <a:r>
              <a:rPr>
                <a:hlinkClick r:id="rId7" invalidUrl="" action="" tgtFrame="" tooltip="" history="1" highlightClick="0" endSnd="0"/>
              </a:rPr>
              <a:t>分布式处理</a:t>
            </a:r>
            <a:r>
              <a:t>功能。但它的所有知识，只要在一种机型上学习了ORACLE知识，便能在各种类型的机器上使用它。</a:t>
            </a:r>
          </a:p>
        </p:txBody>
      </p:sp>
      <p:sp>
        <p:nvSpPr>
          <p:cNvPr id="448" name="PA_库_直接连接符 33"/>
          <p:cNvSpPr/>
          <p:nvPr/>
        </p:nvSpPr>
        <p:spPr>
          <a:xfrm flipV="1">
            <a:off x="5353506" y="1940095"/>
            <a:ext cx="1484988" cy="603"/>
          </a:xfrm>
          <a:prstGeom prst="line">
            <a:avLst/>
          </a:prstGeom>
          <a:ln w="6350">
            <a:solidFill>
              <a:srgbClr val="D2D5E0"/>
            </a:solidFill>
            <a:miter/>
          </a:ln>
        </p:spPr>
        <p:txBody>
          <a:bodyPr lIns="45719" rIns="45719"/>
          <a:lstStyle/>
          <a:p>
            <a:pPr/>
          </a:p>
        </p:txBody>
      </p:sp>
      <p:pic>
        <p:nvPicPr>
          <p:cNvPr id="449" name="图像" descr="图像"/>
          <p:cNvPicPr>
            <a:picLocks noChangeAspect="1"/>
          </p:cNvPicPr>
          <p:nvPr/>
        </p:nvPicPr>
        <p:blipFill>
          <a:blip r:embed="rId8">
            <a:extLst/>
          </a:blip>
          <a:stretch>
            <a:fillRect/>
          </a:stretch>
        </p:blipFill>
        <p:spPr>
          <a:xfrm>
            <a:off x="4607726" y="613265"/>
            <a:ext cx="779016" cy="7393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46"/>
                                        </p:tgtEl>
                                        <p:attrNameLst>
                                          <p:attrName>style.visibility</p:attrName>
                                        </p:attrNameLst>
                                      </p:cBhvr>
                                      <p:to>
                                        <p:strVal val="visible"/>
                                      </p:to>
                                    </p:set>
                                    <p:anim calcmode="lin" valueType="num">
                                      <p:cBhvr>
                                        <p:cTn id="7" dur="500" fill="hold"/>
                                        <p:tgtEl>
                                          <p:spTgt spid="446"/>
                                        </p:tgtEl>
                                        <p:attrNameLst>
                                          <p:attrName>ppt_w</p:attrName>
                                        </p:attrNameLst>
                                      </p:cBhvr>
                                      <p:tavLst>
                                        <p:tav tm="0">
                                          <p:val>
                                            <p:strVal val="4*#ppt_w"/>
                                          </p:val>
                                        </p:tav>
                                        <p:tav tm="100000">
                                          <p:val>
                                            <p:strVal val="#ppt_w"/>
                                          </p:val>
                                        </p:tav>
                                      </p:tavLst>
                                    </p:anim>
                                    <p:anim calcmode="lin" valueType="num">
                                      <p:cBhvr>
                                        <p:cTn id="8" dur="500" fill="hold"/>
                                        <p:tgtEl>
                                          <p:spTgt spid="446"/>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47"/>
                                        </p:tgtEl>
                                        <p:attrNameLst>
                                          <p:attrName>style.visibility</p:attrName>
                                        </p:attrNameLst>
                                      </p:cBhvr>
                                      <p:to>
                                        <p:strVal val="visible"/>
                                      </p:to>
                                    </p:set>
                                    <p:anim calcmode="lin" valueType="num">
                                      <p:cBhvr>
                                        <p:cTn id="12" dur="500" fill="hold"/>
                                        <p:tgtEl>
                                          <p:spTgt spid="447"/>
                                        </p:tgtEl>
                                        <p:attrNameLst>
                                          <p:attrName>ppt_w</p:attrName>
                                        </p:attrNameLst>
                                      </p:cBhvr>
                                      <p:tavLst>
                                        <p:tav tm="0">
                                          <p:val>
                                            <p:strVal val="4*#ppt_w"/>
                                          </p:val>
                                        </p:tav>
                                        <p:tav tm="100000">
                                          <p:val>
                                            <p:strVal val="#ppt_w"/>
                                          </p:val>
                                        </p:tav>
                                      </p:tavLst>
                                    </p:anim>
                                    <p:anim calcmode="lin" valueType="num">
                                      <p:cBhvr>
                                        <p:cTn id="13" dur="500" fill="hold"/>
                                        <p:tgtEl>
                                          <p:spTgt spid="447"/>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48"/>
                                        </p:tgtEl>
                                        <p:attrNameLst>
                                          <p:attrName>style.visibility</p:attrName>
                                        </p:attrNameLst>
                                      </p:cBhvr>
                                      <p:to>
                                        <p:strVal val="visible"/>
                                      </p:to>
                                    </p:set>
                                    <p:anim calcmode="lin" valueType="num">
                                      <p:cBhvr>
                                        <p:cTn id="17" dur="500" fill="hold"/>
                                        <p:tgtEl>
                                          <p:spTgt spid="448"/>
                                        </p:tgtEl>
                                        <p:attrNameLst>
                                          <p:attrName>ppt_w</p:attrName>
                                        </p:attrNameLst>
                                      </p:cBhvr>
                                      <p:tavLst>
                                        <p:tav tm="0">
                                          <p:val>
                                            <p:strVal val="4*#ppt_w"/>
                                          </p:val>
                                        </p:tav>
                                        <p:tav tm="100000">
                                          <p:val>
                                            <p:strVal val="#ppt_w"/>
                                          </p:val>
                                        </p:tav>
                                      </p:tavLst>
                                    </p:anim>
                                    <p:anim calcmode="lin" valueType="num">
                                      <p:cBhvr>
                                        <p:cTn id="18" dur="500" fill="hold"/>
                                        <p:tgtEl>
                                          <p:spTgt spid="44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8" grpId="3"/>
      <p:bldP build="whole" bldLvl="1" animBg="1" rev="0" advAuto="0" spid="446" grpId="1"/>
      <p:bldP build="whole" bldLvl="1" animBg="1" rev="0" advAuto="0" spid="447"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PA_库_圆角矩形 43"/>
          <p:cNvSpPr/>
          <p:nvPr/>
        </p:nvSpPr>
        <p:spPr>
          <a:xfrm>
            <a:off x="447960" y="1187347"/>
            <a:ext cx="11235742" cy="4625721"/>
          </a:xfrm>
          <a:prstGeom prst="roundRect">
            <a:avLst>
              <a:gd name="adj" fmla="val 1756"/>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grpSp>
        <p:nvGrpSpPr>
          <p:cNvPr id="454" name="PA_库_椭圆 12"/>
          <p:cNvGrpSpPr/>
          <p:nvPr/>
        </p:nvGrpSpPr>
        <p:grpSpPr>
          <a:xfrm>
            <a:off x="5266573" y="2431295"/>
            <a:ext cx="1598511" cy="1598511"/>
            <a:chOff x="0" y="0"/>
            <a:chExt cx="1598509" cy="1598509"/>
          </a:xfrm>
        </p:grpSpPr>
        <p:sp>
          <p:nvSpPr>
            <p:cNvPr id="452" name="圆形"/>
            <p:cNvSpPr/>
            <p:nvPr/>
          </p:nvSpPr>
          <p:spPr>
            <a:xfrm>
              <a:off x="0" y="0"/>
              <a:ext cx="1598510" cy="1598510"/>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8800">
                  <a:solidFill>
                    <a:srgbClr val="FFFFFF"/>
                  </a:solidFill>
                </a:defRPr>
              </a:pPr>
            </a:p>
          </p:txBody>
        </p:sp>
        <p:sp>
          <p:nvSpPr>
            <p:cNvPr id="453" name="2"/>
            <p:cNvSpPr txBox="1"/>
            <p:nvPr/>
          </p:nvSpPr>
          <p:spPr>
            <a:xfrm>
              <a:off x="279815" y="124115"/>
              <a:ext cx="1038879" cy="1350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800">
                  <a:solidFill>
                    <a:srgbClr val="FFFFFF"/>
                  </a:solidFill>
                </a:defRPr>
              </a:lvl1pPr>
            </a:lstStyle>
            <a:p>
              <a:pPr/>
              <a:r>
                <a:t>2</a:t>
              </a:r>
            </a:p>
          </p:txBody>
        </p:sp>
      </p:grpSp>
      <p:sp>
        <p:nvSpPr>
          <p:cNvPr id="455" name="PA_库_矩形 21"/>
          <p:cNvSpPr txBox="1"/>
          <p:nvPr/>
        </p:nvSpPr>
        <p:spPr>
          <a:xfrm>
            <a:off x="4541366" y="4398216"/>
            <a:ext cx="3048924"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545763"/>
                </a:solidFill>
              </a:defRPr>
            </a:lvl1pPr>
          </a:lstStyle>
          <a:p>
            <a:pPr/>
            <a:r>
              <a:t>键值数据库</a:t>
            </a:r>
          </a:p>
        </p:txBody>
      </p:sp>
      <p:sp>
        <p:nvSpPr>
          <p:cNvPr id="456" name="PA_库_圆角矩形 46"/>
          <p:cNvSpPr/>
          <p:nvPr/>
        </p:nvSpPr>
        <p:spPr>
          <a:xfrm rot="5400000">
            <a:off x="5425475" y="5770676"/>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57" name="PA_库_圆角矩形 46"/>
          <p:cNvSpPr/>
          <p:nvPr/>
        </p:nvSpPr>
        <p:spPr>
          <a:xfrm rot="5400000">
            <a:off x="5425475" y="90612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58" name="PA_库_圆角矩形 46"/>
          <p:cNvSpPr/>
          <p:nvPr/>
        </p:nvSpPr>
        <p:spPr>
          <a:xfrm rot="8026117">
            <a:off x="10785871" y="951460"/>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59" name="PA_库_圆角矩形 46"/>
          <p:cNvSpPr/>
          <p:nvPr/>
        </p:nvSpPr>
        <p:spPr>
          <a:xfrm rot="8026117">
            <a:off x="415633" y="500639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60" name="PA_库_圆角矩形 46"/>
          <p:cNvSpPr/>
          <p:nvPr/>
        </p:nvSpPr>
        <p:spPr>
          <a:xfrm rot="8026117">
            <a:off x="110146" y="5345064"/>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61" name="PA_库_圆角矩形 46"/>
          <p:cNvSpPr/>
          <p:nvPr/>
        </p:nvSpPr>
        <p:spPr>
          <a:xfrm rot="8026117">
            <a:off x="10917263" y="1581995"/>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51"/>
                                        </p:tgtEl>
                                        <p:attrNameLst>
                                          <p:attrName>style.visibility</p:attrName>
                                        </p:attrNameLst>
                                      </p:cBhvr>
                                      <p:to>
                                        <p:strVal val="visible"/>
                                      </p:to>
                                    </p:set>
                                    <p:anim calcmode="lin" valueType="num">
                                      <p:cBhvr>
                                        <p:cTn id="7" dur="500" fill="hold"/>
                                        <p:tgtEl>
                                          <p:spTgt spid="451"/>
                                        </p:tgtEl>
                                        <p:attrNameLst>
                                          <p:attrName>ppt_w</p:attrName>
                                        </p:attrNameLst>
                                      </p:cBhvr>
                                      <p:tavLst>
                                        <p:tav tm="0">
                                          <p:val>
                                            <p:strVal val="4*#ppt_w"/>
                                          </p:val>
                                        </p:tav>
                                        <p:tav tm="100000">
                                          <p:val>
                                            <p:strVal val="#ppt_w"/>
                                          </p:val>
                                        </p:tav>
                                      </p:tavLst>
                                    </p:anim>
                                    <p:anim calcmode="lin" valueType="num">
                                      <p:cBhvr>
                                        <p:cTn id="8" dur="500" fill="hold"/>
                                        <p:tgtEl>
                                          <p:spTgt spid="451"/>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54"/>
                                        </p:tgtEl>
                                        <p:attrNameLst>
                                          <p:attrName>style.visibility</p:attrName>
                                        </p:attrNameLst>
                                      </p:cBhvr>
                                      <p:to>
                                        <p:strVal val="visible"/>
                                      </p:to>
                                    </p:set>
                                    <p:anim calcmode="lin" valueType="num">
                                      <p:cBhvr>
                                        <p:cTn id="12" dur="500" fill="hold"/>
                                        <p:tgtEl>
                                          <p:spTgt spid="454"/>
                                        </p:tgtEl>
                                        <p:attrNameLst>
                                          <p:attrName>ppt_w</p:attrName>
                                        </p:attrNameLst>
                                      </p:cBhvr>
                                      <p:tavLst>
                                        <p:tav tm="0">
                                          <p:val>
                                            <p:strVal val="4*#ppt_w"/>
                                          </p:val>
                                        </p:tav>
                                        <p:tav tm="100000">
                                          <p:val>
                                            <p:strVal val="#ppt_w"/>
                                          </p:val>
                                        </p:tav>
                                      </p:tavLst>
                                    </p:anim>
                                    <p:anim calcmode="lin" valueType="num">
                                      <p:cBhvr>
                                        <p:cTn id="13" dur="500" fill="hold"/>
                                        <p:tgtEl>
                                          <p:spTgt spid="454"/>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55"/>
                                        </p:tgtEl>
                                        <p:attrNameLst>
                                          <p:attrName>style.visibility</p:attrName>
                                        </p:attrNameLst>
                                      </p:cBhvr>
                                      <p:to>
                                        <p:strVal val="visible"/>
                                      </p:to>
                                    </p:set>
                                    <p:anim calcmode="lin" valueType="num">
                                      <p:cBhvr>
                                        <p:cTn id="17" dur="500" fill="hold"/>
                                        <p:tgtEl>
                                          <p:spTgt spid="455"/>
                                        </p:tgtEl>
                                        <p:attrNameLst>
                                          <p:attrName>ppt_w</p:attrName>
                                        </p:attrNameLst>
                                      </p:cBhvr>
                                      <p:tavLst>
                                        <p:tav tm="0">
                                          <p:val>
                                            <p:strVal val="4*#ppt_w"/>
                                          </p:val>
                                        </p:tav>
                                        <p:tav tm="100000">
                                          <p:val>
                                            <p:strVal val="#ppt_w"/>
                                          </p:val>
                                        </p:tav>
                                      </p:tavLst>
                                    </p:anim>
                                    <p:anim calcmode="lin" valueType="num">
                                      <p:cBhvr>
                                        <p:cTn id="18" dur="500" fill="hold"/>
                                        <p:tgtEl>
                                          <p:spTgt spid="455"/>
                                        </p:tgtEl>
                                        <p:attrNameLst>
                                          <p:attrName>ppt_h</p:attrName>
                                        </p:attrNameLst>
                                      </p:cBhvr>
                                      <p:tavLst>
                                        <p:tav tm="0">
                                          <p:val>
                                            <p:strVal val="4*#ppt_h"/>
                                          </p:val>
                                        </p:tav>
                                        <p:tav tm="100000">
                                          <p:val>
                                            <p:strVal val="#ppt_h"/>
                                          </p:val>
                                        </p:tav>
                                      </p:tavLst>
                                    </p:anim>
                                  </p:childTnLst>
                                </p:cTn>
                              </p:par>
                            </p:childTnLst>
                          </p:cTn>
                        </p:par>
                        <p:par>
                          <p:cTn id="19" fill="hold">
                            <p:stCondLst>
                              <p:cond delay="2250"/>
                            </p:stCondLst>
                            <p:childTnLst>
                              <p:par>
                                <p:cTn id="20" presetClass="entr" nodeType="afterEffect" presetSubtype="32" presetID="23" grpId="4" fill="hold">
                                  <p:stCondLst>
                                    <p:cond delay="250"/>
                                  </p:stCondLst>
                                  <p:iterate type="el" backwards="0">
                                    <p:tmAbs val="0"/>
                                  </p:iterate>
                                  <p:childTnLst>
                                    <p:set>
                                      <p:cBhvr>
                                        <p:cTn id="21" fill="hold"/>
                                        <p:tgtEl>
                                          <p:spTgt spid="456"/>
                                        </p:tgtEl>
                                        <p:attrNameLst>
                                          <p:attrName>style.visibility</p:attrName>
                                        </p:attrNameLst>
                                      </p:cBhvr>
                                      <p:to>
                                        <p:strVal val="visible"/>
                                      </p:to>
                                    </p:set>
                                    <p:anim calcmode="lin" valueType="num">
                                      <p:cBhvr>
                                        <p:cTn id="22" dur="500" fill="hold"/>
                                        <p:tgtEl>
                                          <p:spTgt spid="456"/>
                                        </p:tgtEl>
                                        <p:attrNameLst>
                                          <p:attrName>ppt_w</p:attrName>
                                        </p:attrNameLst>
                                      </p:cBhvr>
                                      <p:tavLst>
                                        <p:tav tm="0">
                                          <p:val>
                                            <p:strVal val="4*#ppt_w"/>
                                          </p:val>
                                        </p:tav>
                                        <p:tav tm="100000">
                                          <p:val>
                                            <p:strVal val="#ppt_w"/>
                                          </p:val>
                                        </p:tav>
                                      </p:tavLst>
                                    </p:anim>
                                    <p:anim calcmode="lin" valueType="num">
                                      <p:cBhvr>
                                        <p:cTn id="23" dur="500" fill="hold"/>
                                        <p:tgtEl>
                                          <p:spTgt spid="456"/>
                                        </p:tgtEl>
                                        <p:attrNameLst>
                                          <p:attrName>ppt_h</p:attrName>
                                        </p:attrNameLst>
                                      </p:cBhvr>
                                      <p:tavLst>
                                        <p:tav tm="0">
                                          <p:val>
                                            <p:strVal val="4*#ppt_h"/>
                                          </p:val>
                                        </p:tav>
                                        <p:tav tm="100000">
                                          <p:val>
                                            <p:strVal val="#ppt_h"/>
                                          </p:val>
                                        </p:tav>
                                      </p:tavLst>
                                    </p:anim>
                                  </p:childTnLst>
                                </p:cTn>
                              </p:par>
                            </p:childTnLst>
                          </p:cTn>
                        </p:par>
                        <p:par>
                          <p:cTn id="24" fill="hold">
                            <p:stCondLst>
                              <p:cond delay="3000"/>
                            </p:stCondLst>
                            <p:childTnLst>
                              <p:par>
                                <p:cTn id="25" presetClass="entr" nodeType="afterEffect" presetSubtype="32" presetID="23" grpId="5" fill="hold">
                                  <p:stCondLst>
                                    <p:cond delay="250"/>
                                  </p:stCondLst>
                                  <p:iterate type="el" backwards="0">
                                    <p:tmAbs val="0"/>
                                  </p:iterate>
                                  <p:childTnLst>
                                    <p:set>
                                      <p:cBhvr>
                                        <p:cTn id="26" fill="hold"/>
                                        <p:tgtEl>
                                          <p:spTgt spid="457"/>
                                        </p:tgtEl>
                                        <p:attrNameLst>
                                          <p:attrName>style.visibility</p:attrName>
                                        </p:attrNameLst>
                                      </p:cBhvr>
                                      <p:to>
                                        <p:strVal val="visible"/>
                                      </p:to>
                                    </p:set>
                                    <p:anim calcmode="lin" valueType="num">
                                      <p:cBhvr>
                                        <p:cTn id="27" dur="500" fill="hold"/>
                                        <p:tgtEl>
                                          <p:spTgt spid="457"/>
                                        </p:tgtEl>
                                        <p:attrNameLst>
                                          <p:attrName>ppt_w</p:attrName>
                                        </p:attrNameLst>
                                      </p:cBhvr>
                                      <p:tavLst>
                                        <p:tav tm="0">
                                          <p:val>
                                            <p:strVal val="4*#ppt_w"/>
                                          </p:val>
                                        </p:tav>
                                        <p:tav tm="100000">
                                          <p:val>
                                            <p:strVal val="#ppt_w"/>
                                          </p:val>
                                        </p:tav>
                                      </p:tavLst>
                                    </p:anim>
                                    <p:anim calcmode="lin" valueType="num">
                                      <p:cBhvr>
                                        <p:cTn id="28" dur="500" fill="hold"/>
                                        <p:tgtEl>
                                          <p:spTgt spid="457"/>
                                        </p:tgtEl>
                                        <p:attrNameLst>
                                          <p:attrName>ppt_h</p:attrName>
                                        </p:attrNameLst>
                                      </p:cBhvr>
                                      <p:tavLst>
                                        <p:tav tm="0">
                                          <p:val>
                                            <p:strVal val="4*#ppt_h"/>
                                          </p:val>
                                        </p:tav>
                                        <p:tav tm="100000">
                                          <p:val>
                                            <p:strVal val="#ppt_h"/>
                                          </p:val>
                                        </p:tav>
                                      </p:tavLst>
                                    </p:anim>
                                  </p:childTnLst>
                                </p:cTn>
                              </p:par>
                            </p:childTnLst>
                          </p:cTn>
                        </p:par>
                        <p:par>
                          <p:cTn id="29" fill="hold">
                            <p:stCondLst>
                              <p:cond delay="3750"/>
                            </p:stCondLst>
                            <p:childTnLst>
                              <p:par>
                                <p:cTn id="30" presetClass="entr" nodeType="afterEffect" presetSubtype="32" presetID="23" grpId="6" fill="hold">
                                  <p:stCondLst>
                                    <p:cond delay="250"/>
                                  </p:stCondLst>
                                  <p:iterate type="el" backwards="0">
                                    <p:tmAbs val="0"/>
                                  </p:iterate>
                                  <p:childTnLst>
                                    <p:set>
                                      <p:cBhvr>
                                        <p:cTn id="31" fill="hold"/>
                                        <p:tgtEl>
                                          <p:spTgt spid="458"/>
                                        </p:tgtEl>
                                        <p:attrNameLst>
                                          <p:attrName>style.visibility</p:attrName>
                                        </p:attrNameLst>
                                      </p:cBhvr>
                                      <p:to>
                                        <p:strVal val="visible"/>
                                      </p:to>
                                    </p:set>
                                    <p:anim calcmode="lin" valueType="num">
                                      <p:cBhvr>
                                        <p:cTn id="32" dur="500" fill="hold"/>
                                        <p:tgtEl>
                                          <p:spTgt spid="458"/>
                                        </p:tgtEl>
                                        <p:attrNameLst>
                                          <p:attrName>ppt_w</p:attrName>
                                        </p:attrNameLst>
                                      </p:cBhvr>
                                      <p:tavLst>
                                        <p:tav tm="0">
                                          <p:val>
                                            <p:strVal val="4*#ppt_w"/>
                                          </p:val>
                                        </p:tav>
                                        <p:tav tm="100000">
                                          <p:val>
                                            <p:strVal val="#ppt_w"/>
                                          </p:val>
                                        </p:tav>
                                      </p:tavLst>
                                    </p:anim>
                                    <p:anim calcmode="lin" valueType="num">
                                      <p:cBhvr>
                                        <p:cTn id="33" dur="500" fill="hold"/>
                                        <p:tgtEl>
                                          <p:spTgt spid="458"/>
                                        </p:tgtEl>
                                        <p:attrNameLst>
                                          <p:attrName>ppt_h</p:attrName>
                                        </p:attrNameLst>
                                      </p:cBhvr>
                                      <p:tavLst>
                                        <p:tav tm="0">
                                          <p:val>
                                            <p:strVal val="4*#ppt_h"/>
                                          </p:val>
                                        </p:tav>
                                        <p:tav tm="100000">
                                          <p:val>
                                            <p:strVal val="#ppt_h"/>
                                          </p:val>
                                        </p:tav>
                                      </p:tavLst>
                                    </p:anim>
                                  </p:childTnLst>
                                </p:cTn>
                              </p:par>
                            </p:childTnLst>
                          </p:cTn>
                        </p:par>
                        <p:par>
                          <p:cTn id="34" fill="hold">
                            <p:stCondLst>
                              <p:cond delay="4500"/>
                            </p:stCondLst>
                            <p:childTnLst>
                              <p:par>
                                <p:cTn id="35" presetClass="entr" nodeType="afterEffect" presetSubtype="32" presetID="23" grpId="7" fill="hold">
                                  <p:stCondLst>
                                    <p:cond delay="250"/>
                                  </p:stCondLst>
                                  <p:iterate type="el" backwards="0">
                                    <p:tmAbs val="0"/>
                                  </p:iterate>
                                  <p:childTnLst>
                                    <p:set>
                                      <p:cBhvr>
                                        <p:cTn id="36" fill="hold"/>
                                        <p:tgtEl>
                                          <p:spTgt spid="459"/>
                                        </p:tgtEl>
                                        <p:attrNameLst>
                                          <p:attrName>style.visibility</p:attrName>
                                        </p:attrNameLst>
                                      </p:cBhvr>
                                      <p:to>
                                        <p:strVal val="visible"/>
                                      </p:to>
                                    </p:set>
                                    <p:anim calcmode="lin" valueType="num">
                                      <p:cBhvr>
                                        <p:cTn id="37" dur="500" fill="hold"/>
                                        <p:tgtEl>
                                          <p:spTgt spid="459"/>
                                        </p:tgtEl>
                                        <p:attrNameLst>
                                          <p:attrName>ppt_w</p:attrName>
                                        </p:attrNameLst>
                                      </p:cBhvr>
                                      <p:tavLst>
                                        <p:tav tm="0">
                                          <p:val>
                                            <p:strVal val="4*#ppt_w"/>
                                          </p:val>
                                        </p:tav>
                                        <p:tav tm="100000">
                                          <p:val>
                                            <p:strVal val="#ppt_w"/>
                                          </p:val>
                                        </p:tav>
                                      </p:tavLst>
                                    </p:anim>
                                    <p:anim calcmode="lin" valueType="num">
                                      <p:cBhvr>
                                        <p:cTn id="38" dur="500" fill="hold"/>
                                        <p:tgtEl>
                                          <p:spTgt spid="459"/>
                                        </p:tgtEl>
                                        <p:attrNameLst>
                                          <p:attrName>ppt_h</p:attrName>
                                        </p:attrNameLst>
                                      </p:cBhvr>
                                      <p:tavLst>
                                        <p:tav tm="0">
                                          <p:val>
                                            <p:strVal val="4*#ppt_h"/>
                                          </p:val>
                                        </p:tav>
                                        <p:tav tm="100000">
                                          <p:val>
                                            <p:strVal val="#ppt_h"/>
                                          </p:val>
                                        </p:tav>
                                      </p:tavLst>
                                    </p:anim>
                                  </p:childTnLst>
                                </p:cTn>
                              </p:par>
                            </p:childTnLst>
                          </p:cTn>
                        </p:par>
                        <p:par>
                          <p:cTn id="39" fill="hold">
                            <p:stCondLst>
                              <p:cond delay="5250"/>
                            </p:stCondLst>
                            <p:childTnLst>
                              <p:par>
                                <p:cTn id="40" presetClass="entr" nodeType="afterEffect" presetSubtype="32" presetID="23" grpId="8" fill="hold">
                                  <p:stCondLst>
                                    <p:cond delay="250"/>
                                  </p:stCondLst>
                                  <p:iterate type="el" backwards="0">
                                    <p:tmAbs val="0"/>
                                  </p:iterate>
                                  <p:childTnLst>
                                    <p:set>
                                      <p:cBhvr>
                                        <p:cTn id="41" fill="hold"/>
                                        <p:tgtEl>
                                          <p:spTgt spid="460"/>
                                        </p:tgtEl>
                                        <p:attrNameLst>
                                          <p:attrName>style.visibility</p:attrName>
                                        </p:attrNameLst>
                                      </p:cBhvr>
                                      <p:to>
                                        <p:strVal val="visible"/>
                                      </p:to>
                                    </p:set>
                                    <p:anim calcmode="lin" valueType="num">
                                      <p:cBhvr>
                                        <p:cTn id="42" dur="500" fill="hold"/>
                                        <p:tgtEl>
                                          <p:spTgt spid="460"/>
                                        </p:tgtEl>
                                        <p:attrNameLst>
                                          <p:attrName>ppt_w</p:attrName>
                                        </p:attrNameLst>
                                      </p:cBhvr>
                                      <p:tavLst>
                                        <p:tav tm="0">
                                          <p:val>
                                            <p:strVal val="4*#ppt_w"/>
                                          </p:val>
                                        </p:tav>
                                        <p:tav tm="100000">
                                          <p:val>
                                            <p:strVal val="#ppt_w"/>
                                          </p:val>
                                        </p:tav>
                                      </p:tavLst>
                                    </p:anim>
                                    <p:anim calcmode="lin" valueType="num">
                                      <p:cBhvr>
                                        <p:cTn id="43" dur="500" fill="hold"/>
                                        <p:tgtEl>
                                          <p:spTgt spid="460"/>
                                        </p:tgtEl>
                                        <p:attrNameLst>
                                          <p:attrName>ppt_h</p:attrName>
                                        </p:attrNameLst>
                                      </p:cBhvr>
                                      <p:tavLst>
                                        <p:tav tm="0">
                                          <p:val>
                                            <p:strVal val="4*#ppt_h"/>
                                          </p:val>
                                        </p:tav>
                                        <p:tav tm="100000">
                                          <p:val>
                                            <p:strVal val="#ppt_h"/>
                                          </p:val>
                                        </p:tav>
                                      </p:tavLst>
                                    </p:anim>
                                  </p:childTnLst>
                                </p:cTn>
                              </p:par>
                            </p:childTnLst>
                          </p:cTn>
                        </p:par>
                        <p:par>
                          <p:cTn id="44" fill="hold">
                            <p:stCondLst>
                              <p:cond delay="6000"/>
                            </p:stCondLst>
                            <p:childTnLst>
                              <p:par>
                                <p:cTn id="45" presetClass="entr" nodeType="afterEffect" presetSubtype="32" presetID="23" grpId="9" fill="hold">
                                  <p:stCondLst>
                                    <p:cond delay="250"/>
                                  </p:stCondLst>
                                  <p:iterate type="el" backwards="0">
                                    <p:tmAbs val="0"/>
                                  </p:iterate>
                                  <p:childTnLst>
                                    <p:set>
                                      <p:cBhvr>
                                        <p:cTn id="46" fill="hold"/>
                                        <p:tgtEl>
                                          <p:spTgt spid="461"/>
                                        </p:tgtEl>
                                        <p:attrNameLst>
                                          <p:attrName>style.visibility</p:attrName>
                                        </p:attrNameLst>
                                      </p:cBhvr>
                                      <p:to>
                                        <p:strVal val="visible"/>
                                      </p:to>
                                    </p:set>
                                    <p:anim calcmode="lin" valueType="num">
                                      <p:cBhvr>
                                        <p:cTn id="47" dur="500" fill="hold"/>
                                        <p:tgtEl>
                                          <p:spTgt spid="461"/>
                                        </p:tgtEl>
                                        <p:attrNameLst>
                                          <p:attrName>ppt_w</p:attrName>
                                        </p:attrNameLst>
                                      </p:cBhvr>
                                      <p:tavLst>
                                        <p:tav tm="0">
                                          <p:val>
                                            <p:strVal val="4*#ppt_w"/>
                                          </p:val>
                                        </p:tav>
                                        <p:tav tm="100000">
                                          <p:val>
                                            <p:strVal val="#ppt_w"/>
                                          </p:val>
                                        </p:tav>
                                      </p:tavLst>
                                    </p:anim>
                                    <p:anim calcmode="lin" valueType="num">
                                      <p:cBhvr>
                                        <p:cTn id="48" dur="500" fill="hold"/>
                                        <p:tgtEl>
                                          <p:spTgt spid="46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1" grpId="1"/>
      <p:bldP build="whole" bldLvl="1" animBg="1" rev="0" advAuto="0" spid="455" grpId="3"/>
      <p:bldP build="whole" bldLvl="1" animBg="1" rev="0" advAuto="0" spid="454" grpId="2"/>
      <p:bldP build="whole" bldLvl="1" animBg="1" rev="0" advAuto="0" spid="458" grpId="6"/>
      <p:bldP build="whole" bldLvl="1" animBg="1" rev="0" advAuto="0" spid="460" grpId="8"/>
      <p:bldP build="whole" bldLvl="1" animBg="1" rev="0" advAuto="0" spid="456" grpId="4"/>
      <p:bldP build="whole" bldLvl="1" animBg="1" rev="0" advAuto="0" spid="461" grpId="9"/>
      <p:bldP build="whole" bldLvl="1" animBg="1" rev="0" advAuto="0" spid="459" grpId="7"/>
      <p:bldP build="whole" bldLvl="1" animBg="1" rev="0" advAuto="0" spid="457" grpId="5"/>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文本占位符 1"/>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键值数据库</a:t>
            </a:r>
          </a:p>
        </p:txBody>
      </p:sp>
      <p:pic>
        <p:nvPicPr>
          <p:cNvPr id="464" name="图像" descr="图像"/>
          <p:cNvPicPr>
            <a:picLocks noChangeAspect="1"/>
          </p:cNvPicPr>
          <p:nvPr/>
        </p:nvPicPr>
        <p:blipFill>
          <a:blip r:embed="rId2">
            <a:extLst/>
          </a:blip>
          <a:stretch>
            <a:fillRect/>
          </a:stretch>
        </p:blipFill>
        <p:spPr>
          <a:xfrm>
            <a:off x="480785" y="1547073"/>
            <a:ext cx="11230430" cy="1989644"/>
          </a:xfrm>
          <a:prstGeom prst="rect">
            <a:avLst/>
          </a:prstGeom>
          <a:ln w="12700">
            <a:miter lim="400000"/>
          </a:ln>
        </p:spPr>
      </p:pic>
      <p:sp>
        <p:nvSpPr>
          <p:cNvPr id="465" name="PA_库_圆角矩形 43"/>
          <p:cNvSpPr/>
          <p:nvPr/>
        </p:nvSpPr>
        <p:spPr>
          <a:xfrm>
            <a:off x="466294" y="3937995"/>
            <a:ext cx="11230430" cy="2507682"/>
          </a:xfrm>
          <a:prstGeom prst="roundRect">
            <a:avLst>
              <a:gd name="adj" fmla="val 2267"/>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66" name="键值数据库是一种非关系数据库，它使用简单的键值方法来存储数据。键值数据库将数据存储为键值对集合，其中键作为唯一标识符。键和值都可以是从简单对象到复杂复合对象的任何内容。键值数据库是高度可分区的，并且允许以其他类型的数据库无法实现的规模进行水平扩展。"/>
          <p:cNvSpPr txBox="1"/>
          <p:nvPr/>
        </p:nvSpPr>
        <p:spPr>
          <a:xfrm>
            <a:off x="1542055" y="4233618"/>
            <a:ext cx="9107890"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000">
                <a:solidFill>
                  <a:srgbClr val="333333"/>
                </a:solidFill>
                <a:latin typeface="+mn-lt"/>
                <a:ea typeface="+mn-ea"/>
                <a:cs typeface="+mn-cs"/>
                <a:sym typeface="Helvetica"/>
              </a:defRPr>
            </a:pPr>
            <a:r>
              <a:t>键值数据库是一种</a:t>
            </a:r>
            <a:r>
              <a:rPr>
                <a:solidFill>
                  <a:schemeClr val="accent3"/>
                </a:solidFill>
              </a:rPr>
              <a:t>非关系数据库</a:t>
            </a:r>
            <a:r>
              <a:t>，它使用简单的键值方法来存储数据。键值数据库将数据存储为键值对集合，其中键作为唯一标识符。键和值都可以是从简单对象到复杂复合对象的任何内容。键值数据库是高度可分区的，并且允许以其他类型的数据库无法实现的规模进行水平扩展。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65"/>
                                        </p:tgtEl>
                                        <p:attrNameLst>
                                          <p:attrName>style.visibility</p:attrName>
                                        </p:attrNameLst>
                                      </p:cBhvr>
                                      <p:to>
                                        <p:strVal val="visible"/>
                                      </p:to>
                                    </p:set>
                                    <p:anim calcmode="lin" valueType="num">
                                      <p:cBhvr>
                                        <p:cTn id="7" dur="500" fill="hold"/>
                                        <p:tgtEl>
                                          <p:spTgt spid="465"/>
                                        </p:tgtEl>
                                        <p:attrNameLst>
                                          <p:attrName>ppt_w</p:attrName>
                                        </p:attrNameLst>
                                      </p:cBhvr>
                                      <p:tavLst>
                                        <p:tav tm="0">
                                          <p:val>
                                            <p:strVal val="4*#ppt_w"/>
                                          </p:val>
                                        </p:tav>
                                        <p:tav tm="100000">
                                          <p:val>
                                            <p:strVal val="#ppt_w"/>
                                          </p:val>
                                        </p:tav>
                                      </p:tavLst>
                                    </p:anim>
                                    <p:anim calcmode="lin" valueType="num">
                                      <p:cBhvr>
                                        <p:cTn id="8" dur="500" fill="hold"/>
                                        <p:tgtEl>
                                          <p:spTgt spid="46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5"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文本占位符 1"/>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键值数据库例子</a:t>
            </a:r>
          </a:p>
        </p:txBody>
      </p:sp>
      <p:pic>
        <p:nvPicPr>
          <p:cNvPr id="469" name="图像" descr="图像"/>
          <p:cNvPicPr>
            <a:picLocks noChangeAspect="1"/>
          </p:cNvPicPr>
          <p:nvPr/>
        </p:nvPicPr>
        <p:blipFill>
          <a:blip r:embed="rId2">
            <a:extLst/>
          </a:blip>
          <a:stretch>
            <a:fillRect/>
          </a:stretch>
        </p:blipFill>
        <p:spPr>
          <a:xfrm>
            <a:off x="1727200" y="1585728"/>
            <a:ext cx="8737600" cy="47371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Amazon DynamoDB</a:t>
            </a:r>
          </a:p>
        </p:txBody>
      </p:sp>
      <p:sp>
        <p:nvSpPr>
          <p:cNvPr id="472"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73" name="PA_库_矩形 32"/>
          <p:cNvSpPr txBox="1"/>
          <p:nvPr/>
        </p:nvSpPr>
        <p:spPr>
          <a:xfrm>
            <a:off x="1050276" y="2173591"/>
            <a:ext cx="10091448" cy="32454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500"/>
              </a:spcBef>
              <a:defRPr sz="2000">
                <a:solidFill>
                  <a:srgbClr val="333333"/>
                </a:solidFill>
                <a:latin typeface="+mn-lt"/>
                <a:ea typeface="+mn-ea"/>
                <a:cs typeface="+mn-cs"/>
                <a:sym typeface="Helvetica"/>
              </a:defRPr>
            </a:pPr>
            <a:r>
              <a:rPr>
                <a:solidFill>
                  <a:srgbClr val="005B86"/>
                </a:solidFill>
                <a:hlinkClick r:id="rId2" invalidUrl="" action="" tgtFrame="" tooltip="" history="1" highlightClick="0" endSnd="0"/>
              </a:rPr>
              <a:t>Amazon DynamoDB</a:t>
            </a:r>
            <a:r>
              <a:t> 是一种非关系数据库，可在任何规模提供可靠的性能。它是一种完全托管的多区域、多主表数据库，可实现不到 10 毫秒的一致延迟，并提供内置的安全性、备份和还原以及内存中的缓存。</a:t>
            </a:r>
          </a:p>
          <a:p>
            <a:pPr defTabSz="457200">
              <a:spcBef>
                <a:spcPts val="1500"/>
              </a:spcBef>
              <a:defRPr sz="2000">
                <a:solidFill>
                  <a:srgbClr val="333333"/>
                </a:solidFill>
                <a:latin typeface="+mn-lt"/>
                <a:ea typeface="+mn-ea"/>
                <a:cs typeface="+mn-cs"/>
                <a:sym typeface="Helvetica"/>
              </a:defRPr>
            </a:pPr>
            <a:r>
              <a:t>在 DynamoDB 中，项目包括一个主键或复合键，以及数量不限的属性。与单个项目相关联的属性数量没有明确限制，但项目的总大小（包括所有属性名称和属性值）不得超过 400KB。 表是数据项的集合，就好比关系数据库中的表是行的集合。每个表具有无限数量的数据项。</a:t>
            </a:r>
          </a:p>
        </p:txBody>
      </p:sp>
      <p:sp>
        <p:nvSpPr>
          <p:cNvPr id="474" name="PA_库_直接连接符 33"/>
          <p:cNvSpPr/>
          <p:nvPr/>
        </p:nvSpPr>
        <p:spPr>
          <a:xfrm flipV="1">
            <a:off x="5353506" y="1940095"/>
            <a:ext cx="1484988" cy="603"/>
          </a:xfrm>
          <a:prstGeom prst="line">
            <a:avLst/>
          </a:prstGeom>
          <a:ln w="6350">
            <a:solidFill>
              <a:srgbClr val="D2D5E0"/>
            </a:solidFill>
            <a:miter/>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72"/>
                                        </p:tgtEl>
                                        <p:attrNameLst>
                                          <p:attrName>style.visibility</p:attrName>
                                        </p:attrNameLst>
                                      </p:cBhvr>
                                      <p:to>
                                        <p:strVal val="visible"/>
                                      </p:to>
                                    </p:set>
                                    <p:anim calcmode="lin" valueType="num">
                                      <p:cBhvr>
                                        <p:cTn id="7" dur="500" fill="hold"/>
                                        <p:tgtEl>
                                          <p:spTgt spid="472"/>
                                        </p:tgtEl>
                                        <p:attrNameLst>
                                          <p:attrName>ppt_w</p:attrName>
                                        </p:attrNameLst>
                                      </p:cBhvr>
                                      <p:tavLst>
                                        <p:tav tm="0">
                                          <p:val>
                                            <p:strVal val="4*#ppt_w"/>
                                          </p:val>
                                        </p:tav>
                                        <p:tav tm="100000">
                                          <p:val>
                                            <p:strVal val="#ppt_w"/>
                                          </p:val>
                                        </p:tav>
                                      </p:tavLst>
                                    </p:anim>
                                    <p:anim calcmode="lin" valueType="num">
                                      <p:cBhvr>
                                        <p:cTn id="8" dur="500" fill="hold"/>
                                        <p:tgtEl>
                                          <p:spTgt spid="472"/>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73"/>
                                        </p:tgtEl>
                                        <p:attrNameLst>
                                          <p:attrName>style.visibility</p:attrName>
                                        </p:attrNameLst>
                                      </p:cBhvr>
                                      <p:to>
                                        <p:strVal val="visible"/>
                                      </p:to>
                                    </p:set>
                                    <p:anim calcmode="lin" valueType="num">
                                      <p:cBhvr>
                                        <p:cTn id="12" dur="500" fill="hold"/>
                                        <p:tgtEl>
                                          <p:spTgt spid="473"/>
                                        </p:tgtEl>
                                        <p:attrNameLst>
                                          <p:attrName>ppt_w</p:attrName>
                                        </p:attrNameLst>
                                      </p:cBhvr>
                                      <p:tavLst>
                                        <p:tav tm="0">
                                          <p:val>
                                            <p:strVal val="4*#ppt_w"/>
                                          </p:val>
                                        </p:tav>
                                        <p:tav tm="100000">
                                          <p:val>
                                            <p:strVal val="#ppt_w"/>
                                          </p:val>
                                        </p:tav>
                                      </p:tavLst>
                                    </p:anim>
                                    <p:anim calcmode="lin" valueType="num">
                                      <p:cBhvr>
                                        <p:cTn id="13" dur="500" fill="hold"/>
                                        <p:tgtEl>
                                          <p:spTgt spid="473"/>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74"/>
                                        </p:tgtEl>
                                        <p:attrNameLst>
                                          <p:attrName>style.visibility</p:attrName>
                                        </p:attrNameLst>
                                      </p:cBhvr>
                                      <p:to>
                                        <p:strVal val="visible"/>
                                      </p:to>
                                    </p:set>
                                    <p:anim calcmode="lin" valueType="num">
                                      <p:cBhvr>
                                        <p:cTn id="17" dur="500" fill="hold"/>
                                        <p:tgtEl>
                                          <p:spTgt spid="474"/>
                                        </p:tgtEl>
                                        <p:attrNameLst>
                                          <p:attrName>ppt_w</p:attrName>
                                        </p:attrNameLst>
                                      </p:cBhvr>
                                      <p:tavLst>
                                        <p:tav tm="0">
                                          <p:val>
                                            <p:strVal val="4*#ppt_w"/>
                                          </p:val>
                                        </p:tav>
                                        <p:tav tm="100000">
                                          <p:val>
                                            <p:strVal val="#ppt_w"/>
                                          </p:val>
                                        </p:tav>
                                      </p:tavLst>
                                    </p:anim>
                                    <p:anim calcmode="lin" valueType="num">
                                      <p:cBhvr>
                                        <p:cTn id="18" dur="500" fill="hold"/>
                                        <p:tgtEl>
                                          <p:spTgt spid="47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3" grpId="2"/>
      <p:bldP build="whole" bldLvl="1" animBg="1" rev="0" advAuto="0" spid="472" grpId="1"/>
      <p:bldP build="whole" bldLvl="1" animBg="1" rev="0" advAuto="0" spid="474" grpId="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Redis</a:t>
            </a:r>
          </a:p>
        </p:txBody>
      </p:sp>
      <p:sp>
        <p:nvSpPr>
          <p:cNvPr id="477"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78" name="PA_库_矩形 32"/>
          <p:cNvSpPr txBox="1"/>
          <p:nvPr/>
        </p:nvSpPr>
        <p:spPr>
          <a:xfrm>
            <a:off x="1050276" y="2009738"/>
            <a:ext cx="10091448" cy="35913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4800"/>
              </a:lnSpc>
              <a:defRPr sz="2000">
                <a:solidFill>
                  <a:srgbClr val="000000"/>
                </a:solidFill>
              </a:defRPr>
            </a:pPr>
            <a:r>
              <a:t>Redis是一个键值</a:t>
            </a:r>
            <a:r>
              <a:rPr>
                <a:hlinkClick r:id="rId2" invalidUrl="" action="" tgtFrame="" tooltip="" history="1" highlightClick="0" endSnd="0"/>
              </a:rPr>
              <a:t>存储系统</a:t>
            </a:r>
            <a:r>
              <a:t>。它支持存储的value类型包括string(字符串)、list(</a:t>
            </a:r>
            <a:r>
              <a:rPr>
                <a:hlinkClick r:id="rId3" invalidUrl="" action="" tgtFrame="" tooltip="" history="1" highlightClick="0" endSnd="0"/>
              </a:rPr>
              <a:t>链表</a:t>
            </a:r>
            <a:r>
              <a:t>)、set(集合)、zset(sorted set --有序集合)和hash（哈希类型）。这些</a:t>
            </a:r>
            <a:r>
              <a:rPr>
                <a:hlinkClick r:id="rId4" invalidUrl="" action="" tgtFrame="" tooltip="" history="1" highlightClick="0" endSnd="0"/>
              </a:rPr>
              <a:t>数据类型</a:t>
            </a:r>
            <a:r>
              <a:t>都支持push/pop、add/remove及取交集并集和差集及更丰富的操作，而且这些操作都是原子性的。</a:t>
            </a:r>
          </a:p>
          <a:p>
            <a:pPr defTabSz="457200">
              <a:lnSpc>
                <a:spcPts val="4800"/>
              </a:lnSpc>
              <a:defRPr sz="2000">
                <a:solidFill>
                  <a:srgbClr val="000000"/>
                </a:solidFill>
              </a:defRPr>
            </a:pPr>
            <a:r>
              <a:t>在此基础上，redis支持各种不同方式的排序。与memcached一样，为了保证效率，数据都是缓存在内存中。区别的是redis会周期性的把更新的数据写入磁盘或者把修改操作写入追加的记录文件，并且在此基础上实现了master-slave(主从)同步。</a:t>
            </a:r>
          </a:p>
          <a:p>
            <a:pPr defTabSz="457200">
              <a:lnSpc>
                <a:spcPts val="4800"/>
              </a:lnSpc>
              <a:defRPr sz="2000">
                <a:solidFill>
                  <a:srgbClr val="000000"/>
                </a:solidFill>
              </a:defRPr>
            </a:pPr>
          </a:p>
          <a:p>
            <a:pPr defTabSz="457200">
              <a:lnSpc>
                <a:spcPts val="4800"/>
              </a:lnSpc>
              <a:defRPr sz="2000">
                <a:solidFill>
                  <a:srgbClr val="000000"/>
                </a:solidFill>
              </a:defRPr>
            </a:pPr>
            <a:r>
              <a:t>Redis 是一个高性能的键值数据库。 它提供了Java，C/C++，C#，PHP，JavaScript，Perl，Object-C，Python，Ruby，Erlang等客户端，使用很方便。</a:t>
            </a:r>
          </a:p>
        </p:txBody>
      </p:sp>
      <p:sp>
        <p:nvSpPr>
          <p:cNvPr id="479" name="PA_库_直接连接符 33"/>
          <p:cNvSpPr/>
          <p:nvPr/>
        </p:nvSpPr>
        <p:spPr>
          <a:xfrm flipV="1">
            <a:off x="5353506" y="1940095"/>
            <a:ext cx="1484988" cy="603"/>
          </a:xfrm>
          <a:prstGeom prst="line">
            <a:avLst/>
          </a:prstGeom>
          <a:ln w="6350">
            <a:solidFill>
              <a:srgbClr val="D2D5E0"/>
            </a:solidFill>
            <a:miter/>
          </a:ln>
        </p:spPr>
        <p:txBody>
          <a:bodyPr lIns="45719" rIns="45719"/>
          <a:lstStyle/>
          <a:p>
            <a:pPr/>
          </a:p>
        </p:txBody>
      </p:sp>
      <p:pic>
        <p:nvPicPr>
          <p:cNvPr id="480" name="图像" descr="图像"/>
          <p:cNvPicPr>
            <a:picLocks noChangeAspect="1"/>
          </p:cNvPicPr>
          <p:nvPr/>
        </p:nvPicPr>
        <p:blipFill>
          <a:blip r:embed="rId5">
            <a:extLst/>
          </a:blip>
          <a:stretch>
            <a:fillRect/>
          </a:stretch>
        </p:blipFill>
        <p:spPr>
          <a:xfrm>
            <a:off x="4360725" y="464506"/>
            <a:ext cx="1061527" cy="103684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77"/>
                                        </p:tgtEl>
                                        <p:attrNameLst>
                                          <p:attrName>style.visibility</p:attrName>
                                        </p:attrNameLst>
                                      </p:cBhvr>
                                      <p:to>
                                        <p:strVal val="visible"/>
                                      </p:to>
                                    </p:set>
                                    <p:anim calcmode="lin" valueType="num">
                                      <p:cBhvr>
                                        <p:cTn id="7" dur="500" fill="hold"/>
                                        <p:tgtEl>
                                          <p:spTgt spid="477"/>
                                        </p:tgtEl>
                                        <p:attrNameLst>
                                          <p:attrName>ppt_w</p:attrName>
                                        </p:attrNameLst>
                                      </p:cBhvr>
                                      <p:tavLst>
                                        <p:tav tm="0">
                                          <p:val>
                                            <p:strVal val="4*#ppt_w"/>
                                          </p:val>
                                        </p:tav>
                                        <p:tav tm="100000">
                                          <p:val>
                                            <p:strVal val="#ppt_w"/>
                                          </p:val>
                                        </p:tav>
                                      </p:tavLst>
                                    </p:anim>
                                    <p:anim calcmode="lin" valueType="num">
                                      <p:cBhvr>
                                        <p:cTn id="8" dur="500" fill="hold"/>
                                        <p:tgtEl>
                                          <p:spTgt spid="477"/>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78"/>
                                        </p:tgtEl>
                                        <p:attrNameLst>
                                          <p:attrName>style.visibility</p:attrName>
                                        </p:attrNameLst>
                                      </p:cBhvr>
                                      <p:to>
                                        <p:strVal val="visible"/>
                                      </p:to>
                                    </p:set>
                                    <p:anim calcmode="lin" valueType="num">
                                      <p:cBhvr>
                                        <p:cTn id="12" dur="500" fill="hold"/>
                                        <p:tgtEl>
                                          <p:spTgt spid="478"/>
                                        </p:tgtEl>
                                        <p:attrNameLst>
                                          <p:attrName>ppt_w</p:attrName>
                                        </p:attrNameLst>
                                      </p:cBhvr>
                                      <p:tavLst>
                                        <p:tav tm="0">
                                          <p:val>
                                            <p:strVal val="4*#ppt_w"/>
                                          </p:val>
                                        </p:tav>
                                        <p:tav tm="100000">
                                          <p:val>
                                            <p:strVal val="#ppt_w"/>
                                          </p:val>
                                        </p:tav>
                                      </p:tavLst>
                                    </p:anim>
                                    <p:anim calcmode="lin" valueType="num">
                                      <p:cBhvr>
                                        <p:cTn id="13" dur="500" fill="hold"/>
                                        <p:tgtEl>
                                          <p:spTgt spid="478"/>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79"/>
                                        </p:tgtEl>
                                        <p:attrNameLst>
                                          <p:attrName>style.visibility</p:attrName>
                                        </p:attrNameLst>
                                      </p:cBhvr>
                                      <p:to>
                                        <p:strVal val="visible"/>
                                      </p:to>
                                    </p:set>
                                    <p:anim calcmode="lin" valueType="num">
                                      <p:cBhvr>
                                        <p:cTn id="17" dur="500" fill="hold"/>
                                        <p:tgtEl>
                                          <p:spTgt spid="479"/>
                                        </p:tgtEl>
                                        <p:attrNameLst>
                                          <p:attrName>ppt_w</p:attrName>
                                        </p:attrNameLst>
                                      </p:cBhvr>
                                      <p:tavLst>
                                        <p:tav tm="0">
                                          <p:val>
                                            <p:strVal val="4*#ppt_w"/>
                                          </p:val>
                                        </p:tav>
                                        <p:tav tm="100000">
                                          <p:val>
                                            <p:strVal val="#ppt_w"/>
                                          </p:val>
                                        </p:tav>
                                      </p:tavLst>
                                    </p:anim>
                                    <p:anim calcmode="lin" valueType="num">
                                      <p:cBhvr>
                                        <p:cTn id="18" dur="500" fill="hold"/>
                                        <p:tgtEl>
                                          <p:spTgt spid="47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9" grpId="3"/>
      <p:bldP build="whole" bldLvl="1" animBg="1" rev="0" advAuto="0" spid="477" grpId="1"/>
      <p:bldP build="whole" bldLvl="1" animBg="1" rev="0" advAuto="0" spid="478"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PA_库_圆角矩形 43"/>
          <p:cNvSpPr/>
          <p:nvPr/>
        </p:nvSpPr>
        <p:spPr>
          <a:xfrm>
            <a:off x="447960" y="1187347"/>
            <a:ext cx="11235742" cy="4625721"/>
          </a:xfrm>
          <a:prstGeom prst="roundRect">
            <a:avLst>
              <a:gd name="adj" fmla="val 1756"/>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grpSp>
        <p:nvGrpSpPr>
          <p:cNvPr id="485" name="PA_库_椭圆 12"/>
          <p:cNvGrpSpPr/>
          <p:nvPr/>
        </p:nvGrpSpPr>
        <p:grpSpPr>
          <a:xfrm>
            <a:off x="5266573" y="2431295"/>
            <a:ext cx="1598511" cy="1598511"/>
            <a:chOff x="0" y="0"/>
            <a:chExt cx="1598509" cy="1598509"/>
          </a:xfrm>
        </p:grpSpPr>
        <p:sp>
          <p:nvSpPr>
            <p:cNvPr id="483" name="圆形"/>
            <p:cNvSpPr/>
            <p:nvPr/>
          </p:nvSpPr>
          <p:spPr>
            <a:xfrm>
              <a:off x="0" y="0"/>
              <a:ext cx="1598510" cy="1598510"/>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8800">
                  <a:solidFill>
                    <a:srgbClr val="FFFFFF"/>
                  </a:solidFill>
                </a:defRPr>
              </a:pPr>
            </a:p>
          </p:txBody>
        </p:sp>
        <p:sp>
          <p:nvSpPr>
            <p:cNvPr id="484" name="3"/>
            <p:cNvSpPr txBox="1"/>
            <p:nvPr/>
          </p:nvSpPr>
          <p:spPr>
            <a:xfrm>
              <a:off x="279815" y="124115"/>
              <a:ext cx="1038879" cy="13502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800">
                  <a:solidFill>
                    <a:srgbClr val="FFFFFF"/>
                  </a:solidFill>
                </a:defRPr>
              </a:lvl1pPr>
            </a:lstStyle>
            <a:p>
              <a:pPr/>
              <a:r>
                <a:t>3</a:t>
              </a:r>
            </a:p>
          </p:txBody>
        </p:sp>
      </p:grpSp>
      <p:sp>
        <p:nvSpPr>
          <p:cNvPr id="486" name="PA_库_矩形 21"/>
          <p:cNvSpPr txBox="1"/>
          <p:nvPr/>
        </p:nvSpPr>
        <p:spPr>
          <a:xfrm>
            <a:off x="4541366" y="4398216"/>
            <a:ext cx="3048924" cy="59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545763"/>
                </a:solidFill>
              </a:defRPr>
            </a:lvl1pPr>
          </a:lstStyle>
          <a:p>
            <a:pPr/>
            <a:r>
              <a:t>图数据库</a:t>
            </a:r>
          </a:p>
        </p:txBody>
      </p:sp>
      <p:sp>
        <p:nvSpPr>
          <p:cNvPr id="487" name="PA_库_圆角矩形 46"/>
          <p:cNvSpPr/>
          <p:nvPr/>
        </p:nvSpPr>
        <p:spPr>
          <a:xfrm rot="5400000">
            <a:off x="5425475" y="5770676"/>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88" name="PA_库_圆角矩形 46"/>
          <p:cNvSpPr/>
          <p:nvPr/>
        </p:nvSpPr>
        <p:spPr>
          <a:xfrm rot="5400000">
            <a:off x="5425475" y="90612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89" name="PA_库_圆角矩形 46"/>
          <p:cNvSpPr/>
          <p:nvPr/>
        </p:nvSpPr>
        <p:spPr>
          <a:xfrm rot="8026117">
            <a:off x="10785871" y="951460"/>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90" name="PA_库_圆角矩形 46"/>
          <p:cNvSpPr/>
          <p:nvPr/>
        </p:nvSpPr>
        <p:spPr>
          <a:xfrm rot="8026117">
            <a:off x="415633" y="500639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91" name="PA_库_圆角矩形 46"/>
          <p:cNvSpPr/>
          <p:nvPr/>
        </p:nvSpPr>
        <p:spPr>
          <a:xfrm rot="8026117">
            <a:off x="110146" y="5345064"/>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492" name="PA_库_圆角矩形 46"/>
          <p:cNvSpPr/>
          <p:nvPr/>
        </p:nvSpPr>
        <p:spPr>
          <a:xfrm rot="8026117">
            <a:off x="10917263" y="1581995"/>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82"/>
                                        </p:tgtEl>
                                        <p:attrNameLst>
                                          <p:attrName>style.visibility</p:attrName>
                                        </p:attrNameLst>
                                      </p:cBhvr>
                                      <p:to>
                                        <p:strVal val="visible"/>
                                      </p:to>
                                    </p:set>
                                    <p:anim calcmode="lin" valueType="num">
                                      <p:cBhvr>
                                        <p:cTn id="7" dur="500" fill="hold"/>
                                        <p:tgtEl>
                                          <p:spTgt spid="482"/>
                                        </p:tgtEl>
                                        <p:attrNameLst>
                                          <p:attrName>ppt_w</p:attrName>
                                        </p:attrNameLst>
                                      </p:cBhvr>
                                      <p:tavLst>
                                        <p:tav tm="0">
                                          <p:val>
                                            <p:strVal val="4*#ppt_w"/>
                                          </p:val>
                                        </p:tav>
                                        <p:tav tm="100000">
                                          <p:val>
                                            <p:strVal val="#ppt_w"/>
                                          </p:val>
                                        </p:tav>
                                      </p:tavLst>
                                    </p:anim>
                                    <p:anim calcmode="lin" valueType="num">
                                      <p:cBhvr>
                                        <p:cTn id="8" dur="500" fill="hold"/>
                                        <p:tgtEl>
                                          <p:spTgt spid="482"/>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85"/>
                                        </p:tgtEl>
                                        <p:attrNameLst>
                                          <p:attrName>style.visibility</p:attrName>
                                        </p:attrNameLst>
                                      </p:cBhvr>
                                      <p:to>
                                        <p:strVal val="visible"/>
                                      </p:to>
                                    </p:set>
                                    <p:anim calcmode="lin" valueType="num">
                                      <p:cBhvr>
                                        <p:cTn id="12" dur="500" fill="hold"/>
                                        <p:tgtEl>
                                          <p:spTgt spid="485"/>
                                        </p:tgtEl>
                                        <p:attrNameLst>
                                          <p:attrName>ppt_w</p:attrName>
                                        </p:attrNameLst>
                                      </p:cBhvr>
                                      <p:tavLst>
                                        <p:tav tm="0">
                                          <p:val>
                                            <p:strVal val="4*#ppt_w"/>
                                          </p:val>
                                        </p:tav>
                                        <p:tav tm="100000">
                                          <p:val>
                                            <p:strVal val="#ppt_w"/>
                                          </p:val>
                                        </p:tav>
                                      </p:tavLst>
                                    </p:anim>
                                    <p:anim calcmode="lin" valueType="num">
                                      <p:cBhvr>
                                        <p:cTn id="13" dur="500" fill="hold"/>
                                        <p:tgtEl>
                                          <p:spTgt spid="485"/>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86"/>
                                        </p:tgtEl>
                                        <p:attrNameLst>
                                          <p:attrName>style.visibility</p:attrName>
                                        </p:attrNameLst>
                                      </p:cBhvr>
                                      <p:to>
                                        <p:strVal val="visible"/>
                                      </p:to>
                                    </p:set>
                                    <p:anim calcmode="lin" valueType="num">
                                      <p:cBhvr>
                                        <p:cTn id="17" dur="500" fill="hold"/>
                                        <p:tgtEl>
                                          <p:spTgt spid="486"/>
                                        </p:tgtEl>
                                        <p:attrNameLst>
                                          <p:attrName>ppt_w</p:attrName>
                                        </p:attrNameLst>
                                      </p:cBhvr>
                                      <p:tavLst>
                                        <p:tav tm="0">
                                          <p:val>
                                            <p:strVal val="4*#ppt_w"/>
                                          </p:val>
                                        </p:tav>
                                        <p:tav tm="100000">
                                          <p:val>
                                            <p:strVal val="#ppt_w"/>
                                          </p:val>
                                        </p:tav>
                                      </p:tavLst>
                                    </p:anim>
                                    <p:anim calcmode="lin" valueType="num">
                                      <p:cBhvr>
                                        <p:cTn id="18" dur="500" fill="hold"/>
                                        <p:tgtEl>
                                          <p:spTgt spid="486"/>
                                        </p:tgtEl>
                                        <p:attrNameLst>
                                          <p:attrName>ppt_h</p:attrName>
                                        </p:attrNameLst>
                                      </p:cBhvr>
                                      <p:tavLst>
                                        <p:tav tm="0">
                                          <p:val>
                                            <p:strVal val="4*#ppt_h"/>
                                          </p:val>
                                        </p:tav>
                                        <p:tav tm="100000">
                                          <p:val>
                                            <p:strVal val="#ppt_h"/>
                                          </p:val>
                                        </p:tav>
                                      </p:tavLst>
                                    </p:anim>
                                  </p:childTnLst>
                                </p:cTn>
                              </p:par>
                            </p:childTnLst>
                          </p:cTn>
                        </p:par>
                        <p:par>
                          <p:cTn id="19" fill="hold">
                            <p:stCondLst>
                              <p:cond delay="2250"/>
                            </p:stCondLst>
                            <p:childTnLst>
                              <p:par>
                                <p:cTn id="20" presetClass="entr" nodeType="afterEffect" presetSubtype="32" presetID="23" grpId="4" fill="hold">
                                  <p:stCondLst>
                                    <p:cond delay="250"/>
                                  </p:stCondLst>
                                  <p:iterate type="el" backwards="0">
                                    <p:tmAbs val="0"/>
                                  </p:iterate>
                                  <p:childTnLst>
                                    <p:set>
                                      <p:cBhvr>
                                        <p:cTn id="21" fill="hold"/>
                                        <p:tgtEl>
                                          <p:spTgt spid="487"/>
                                        </p:tgtEl>
                                        <p:attrNameLst>
                                          <p:attrName>style.visibility</p:attrName>
                                        </p:attrNameLst>
                                      </p:cBhvr>
                                      <p:to>
                                        <p:strVal val="visible"/>
                                      </p:to>
                                    </p:set>
                                    <p:anim calcmode="lin" valueType="num">
                                      <p:cBhvr>
                                        <p:cTn id="22" dur="500" fill="hold"/>
                                        <p:tgtEl>
                                          <p:spTgt spid="487"/>
                                        </p:tgtEl>
                                        <p:attrNameLst>
                                          <p:attrName>ppt_w</p:attrName>
                                        </p:attrNameLst>
                                      </p:cBhvr>
                                      <p:tavLst>
                                        <p:tav tm="0">
                                          <p:val>
                                            <p:strVal val="4*#ppt_w"/>
                                          </p:val>
                                        </p:tav>
                                        <p:tav tm="100000">
                                          <p:val>
                                            <p:strVal val="#ppt_w"/>
                                          </p:val>
                                        </p:tav>
                                      </p:tavLst>
                                    </p:anim>
                                    <p:anim calcmode="lin" valueType="num">
                                      <p:cBhvr>
                                        <p:cTn id="23" dur="500" fill="hold"/>
                                        <p:tgtEl>
                                          <p:spTgt spid="487"/>
                                        </p:tgtEl>
                                        <p:attrNameLst>
                                          <p:attrName>ppt_h</p:attrName>
                                        </p:attrNameLst>
                                      </p:cBhvr>
                                      <p:tavLst>
                                        <p:tav tm="0">
                                          <p:val>
                                            <p:strVal val="4*#ppt_h"/>
                                          </p:val>
                                        </p:tav>
                                        <p:tav tm="100000">
                                          <p:val>
                                            <p:strVal val="#ppt_h"/>
                                          </p:val>
                                        </p:tav>
                                      </p:tavLst>
                                    </p:anim>
                                  </p:childTnLst>
                                </p:cTn>
                              </p:par>
                            </p:childTnLst>
                          </p:cTn>
                        </p:par>
                        <p:par>
                          <p:cTn id="24" fill="hold">
                            <p:stCondLst>
                              <p:cond delay="3000"/>
                            </p:stCondLst>
                            <p:childTnLst>
                              <p:par>
                                <p:cTn id="25" presetClass="entr" nodeType="afterEffect" presetSubtype="32" presetID="23" grpId="5" fill="hold">
                                  <p:stCondLst>
                                    <p:cond delay="250"/>
                                  </p:stCondLst>
                                  <p:iterate type="el" backwards="0">
                                    <p:tmAbs val="0"/>
                                  </p:iterate>
                                  <p:childTnLst>
                                    <p:set>
                                      <p:cBhvr>
                                        <p:cTn id="26" fill="hold"/>
                                        <p:tgtEl>
                                          <p:spTgt spid="488"/>
                                        </p:tgtEl>
                                        <p:attrNameLst>
                                          <p:attrName>style.visibility</p:attrName>
                                        </p:attrNameLst>
                                      </p:cBhvr>
                                      <p:to>
                                        <p:strVal val="visible"/>
                                      </p:to>
                                    </p:set>
                                    <p:anim calcmode="lin" valueType="num">
                                      <p:cBhvr>
                                        <p:cTn id="27" dur="500" fill="hold"/>
                                        <p:tgtEl>
                                          <p:spTgt spid="488"/>
                                        </p:tgtEl>
                                        <p:attrNameLst>
                                          <p:attrName>ppt_w</p:attrName>
                                        </p:attrNameLst>
                                      </p:cBhvr>
                                      <p:tavLst>
                                        <p:tav tm="0">
                                          <p:val>
                                            <p:strVal val="4*#ppt_w"/>
                                          </p:val>
                                        </p:tav>
                                        <p:tav tm="100000">
                                          <p:val>
                                            <p:strVal val="#ppt_w"/>
                                          </p:val>
                                        </p:tav>
                                      </p:tavLst>
                                    </p:anim>
                                    <p:anim calcmode="lin" valueType="num">
                                      <p:cBhvr>
                                        <p:cTn id="28" dur="500" fill="hold"/>
                                        <p:tgtEl>
                                          <p:spTgt spid="488"/>
                                        </p:tgtEl>
                                        <p:attrNameLst>
                                          <p:attrName>ppt_h</p:attrName>
                                        </p:attrNameLst>
                                      </p:cBhvr>
                                      <p:tavLst>
                                        <p:tav tm="0">
                                          <p:val>
                                            <p:strVal val="4*#ppt_h"/>
                                          </p:val>
                                        </p:tav>
                                        <p:tav tm="100000">
                                          <p:val>
                                            <p:strVal val="#ppt_h"/>
                                          </p:val>
                                        </p:tav>
                                      </p:tavLst>
                                    </p:anim>
                                  </p:childTnLst>
                                </p:cTn>
                              </p:par>
                            </p:childTnLst>
                          </p:cTn>
                        </p:par>
                        <p:par>
                          <p:cTn id="29" fill="hold">
                            <p:stCondLst>
                              <p:cond delay="3750"/>
                            </p:stCondLst>
                            <p:childTnLst>
                              <p:par>
                                <p:cTn id="30" presetClass="entr" nodeType="afterEffect" presetSubtype="32" presetID="23" grpId="6" fill="hold">
                                  <p:stCondLst>
                                    <p:cond delay="250"/>
                                  </p:stCondLst>
                                  <p:iterate type="el" backwards="0">
                                    <p:tmAbs val="0"/>
                                  </p:iterate>
                                  <p:childTnLst>
                                    <p:set>
                                      <p:cBhvr>
                                        <p:cTn id="31" fill="hold"/>
                                        <p:tgtEl>
                                          <p:spTgt spid="489"/>
                                        </p:tgtEl>
                                        <p:attrNameLst>
                                          <p:attrName>style.visibility</p:attrName>
                                        </p:attrNameLst>
                                      </p:cBhvr>
                                      <p:to>
                                        <p:strVal val="visible"/>
                                      </p:to>
                                    </p:set>
                                    <p:anim calcmode="lin" valueType="num">
                                      <p:cBhvr>
                                        <p:cTn id="32" dur="500" fill="hold"/>
                                        <p:tgtEl>
                                          <p:spTgt spid="489"/>
                                        </p:tgtEl>
                                        <p:attrNameLst>
                                          <p:attrName>ppt_w</p:attrName>
                                        </p:attrNameLst>
                                      </p:cBhvr>
                                      <p:tavLst>
                                        <p:tav tm="0">
                                          <p:val>
                                            <p:strVal val="4*#ppt_w"/>
                                          </p:val>
                                        </p:tav>
                                        <p:tav tm="100000">
                                          <p:val>
                                            <p:strVal val="#ppt_w"/>
                                          </p:val>
                                        </p:tav>
                                      </p:tavLst>
                                    </p:anim>
                                    <p:anim calcmode="lin" valueType="num">
                                      <p:cBhvr>
                                        <p:cTn id="33" dur="500" fill="hold"/>
                                        <p:tgtEl>
                                          <p:spTgt spid="489"/>
                                        </p:tgtEl>
                                        <p:attrNameLst>
                                          <p:attrName>ppt_h</p:attrName>
                                        </p:attrNameLst>
                                      </p:cBhvr>
                                      <p:tavLst>
                                        <p:tav tm="0">
                                          <p:val>
                                            <p:strVal val="4*#ppt_h"/>
                                          </p:val>
                                        </p:tav>
                                        <p:tav tm="100000">
                                          <p:val>
                                            <p:strVal val="#ppt_h"/>
                                          </p:val>
                                        </p:tav>
                                      </p:tavLst>
                                    </p:anim>
                                  </p:childTnLst>
                                </p:cTn>
                              </p:par>
                            </p:childTnLst>
                          </p:cTn>
                        </p:par>
                        <p:par>
                          <p:cTn id="34" fill="hold">
                            <p:stCondLst>
                              <p:cond delay="4500"/>
                            </p:stCondLst>
                            <p:childTnLst>
                              <p:par>
                                <p:cTn id="35" presetClass="entr" nodeType="afterEffect" presetSubtype="32" presetID="23" grpId="7" fill="hold">
                                  <p:stCondLst>
                                    <p:cond delay="250"/>
                                  </p:stCondLst>
                                  <p:iterate type="el" backwards="0">
                                    <p:tmAbs val="0"/>
                                  </p:iterate>
                                  <p:childTnLst>
                                    <p:set>
                                      <p:cBhvr>
                                        <p:cTn id="36" fill="hold"/>
                                        <p:tgtEl>
                                          <p:spTgt spid="490"/>
                                        </p:tgtEl>
                                        <p:attrNameLst>
                                          <p:attrName>style.visibility</p:attrName>
                                        </p:attrNameLst>
                                      </p:cBhvr>
                                      <p:to>
                                        <p:strVal val="visible"/>
                                      </p:to>
                                    </p:set>
                                    <p:anim calcmode="lin" valueType="num">
                                      <p:cBhvr>
                                        <p:cTn id="37" dur="500" fill="hold"/>
                                        <p:tgtEl>
                                          <p:spTgt spid="490"/>
                                        </p:tgtEl>
                                        <p:attrNameLst>
                                          <p:attrName>ppt_w</p:attrName>
                                        </p:attrNameLst>
                                      </p:cBhvr>
                                      <p:tavLst>
                                        <p:tav tm="0">
                                          <p:val>
                                            <p:strVal val="4*#ppt_w"/>
                                          </p:val>
                                        </p:tav>
                                        <p:tav tm="100000">
                                          <p:val>
                                            <p:strVal val="#ppt_w"/>
                                          </p:val>
                                        </p:tav>
                                      </p:tavLst>
                                    </p:anim>
                                    <p:anim calcmode="lin" valueType="num">
                                      <p:cBhvr>
                                        <p:cTn id="38" dur="500" fill="hold"/>
                                        <p:tgtEl>
                                          <p:spTgt spid="490"/>
                                        </p:tgtEl>
                                        <p:attrNameLst>
                                          <p:attrName>ppt_h</p:attrName>
                                        </p:attrNameLst>
                                      </p:cBhvr>
                                      <p:tavLst>
                                        <p:tav tm="0">
                                          <p:val>
                                            <p:strVal val="4*#ppt_h"/>
                                          </p:val>
                                        </p:tav>
                                        <p:tav tm="100000">
                                          <p:val>
                                            <p:strVal val="#ppt_h"/>
                                          </p:val>
                                        </p:tav>
                                      </p:tavLst>
                                    </p:anim>
                                  </p:childTnLst>
                                </p:cTn>
                              </p:par>
                            </p:childTnLst>
                          </p:cTn>
                        </p:par>
                        <p:par>
                          <p:cTn id="39" fill="hold">
                            <p:stCondLst>
                              <p:cond delay="5250"/>
                            </p:stCondLst>
                            <p:childTnLst>
                              <p:par>
                                <p:cTn id="40" presetClass="entr" nodeType="afterEffect" presetSubtype="32" presetID="23" grpId="8" fill="hold">
                                  <p:stCondLst>
                                    <p:cond delay="250"/>
                                  </p:stCondLst>
                                  <p:iterate type="el" backwards="0">
                                    <p:tmAbs val="0"/>
                                  </p:iterate>
                                  <p:childTnLst>
                                    <p:set>
                                      <p:cBhvr>
                                        <p:cTn id="41" fill="hold"/>
                                        <p:tgtEl>
                                          <p:spTgt spid="491"/>
                                        </p:tgtEl>
                                        <p:attrNameLst>
                                          <p:attrName>style.visibility</p:attrName>
                                        </p:attrNameLst>
                                      </p:cBhvr>
                                      <p:to>
                                        <p:strVal val="visible"/>
                                      </p:to>
                                    </p:set>
                                    <p:anim calcmode="lin" valueType="num">
                                      <p:cBhvr>
                                        <p:cTn id="42" dur="500" fill="hold"/>
                                        <p:tgtEl>
                                          <p:spTgt spid="491"/>
                                        </p:tgtEl>
                                        <p:attrNameLst>
                                          <p:attrName>ppt_w</p:attrName>
                                        </p:attrNameLst>
                                      </p:cBhvr>
                                      <p:tavLst>
                                        <p:tav tm="0">
                                          <p:val>
                                            <p:strVal val="4*#ppt_w"/>
                                          </p:val>
                                        </p:tav>
                                        <p:tav tm="100000">
                                          <p:val>
                                            <p:strVal val="#ppt_w"/>
                                          </p:val>
                                        </p:tav>
                                      </p:tavLst>
                                    </p:anim>
                                    <p:anim calcmode="lin" valueType="num">
                                      <p:cBhvr>
                                        <p:cTn id="43" dur="500" fill="hold"/>
                                        <p:tgtEl>
                                          <p:spTgt spid="491"/>
                                        </p:tgtEl>
                                        <p:attrNameLst>
                                          <p:attrName>ppt_h</p:attrName>
                                        </p:attrNameLst>
                                      </p:cBhvr>
                                      <p:tavLst>
                                        <p:tav tm="0">
                                          <p:val>
                                            <p:strVal val="4*#ppt_h"/>
                                          </p:val>
                                        </p:tav>
                                        <p:tav tm="100000">
                                          <p:val>
                                            <p:strVal val="#ppt_h"/>
                                          </p:val>
                                        </p:tav>
                                      </p:tavLst>
                                    </p:anim>
                                  </p:childTnLst>
                                </p:cTn>
                              </p:par>
                            </p:childTnLst>
                          </p:cTn>
                        </p:par>
                        <p:par>
                          <p:cTn id="44" fill="hold">
                            <p:stCondLst>
                              <p:cond delay="6000"/>
                            </p:stCondLst>
                            <p:childTnLst>
                              <p:par>
                                <p:cTn id="45" presetClass="entr" nodeType="afterEffect" presetSubtype="32" presetID="23" grpId="9" fill="hold">
                                  <p:stCondLst>
                                    <p:cond delay="250"/>
                                  </p:stCondLst>
                                  <p:iterate type="el" backwards="0">
                                    <p:tmAbs val="0"/>
                                  </p:iterate>
                                  <p:childTnLst>
                                    <p:set>
                                      <p:cBhvr>
                                        <p:cTn id="46" fill="hold"/>
                                        <p:tgtEl>
                                          <p:spTgt spid="492"/>
                                        </p:tgtEl>
                                        <p:attrNameLst>
                                          <p:attrName>style.visibility</p:attrName>
                                        </p:attrNameLst>
                                      </p:cBhvr>
                                      <p:to>
                                        <p:strVal val="visible"/>
                                      </p:to>
                                    </p:set>
                                    <p:anim calcmode="lin" valueType="num">
                                      <p:cBhvr>
                                        <p:cTn id="47" dur="500" fill="hold"/>
                                        <p:tgtEl>
                                          <p:spTgt spid="492"/>
                                        </p:tgtEl>
                                        <p:attrNameLst>
                                          <p:attrName>ppt_w</p:attrName>
                                        </p:attrNameLst>
                                      </p:cBhvr>
                                      <p:tavLst>
                                        <p:tav tm="0">
                                          <p:val>
                                            <p:strVal val="4*#ppt_w"/>
                                          </p:val>
                                        </p:tav>
                                        <p:tav tm="100000">
                                          <p:val>
                                            <p:strVal val="#ppt_w"/>
                                          </p:val>
                                        </p:tav>
                                      </p:tavLst>
                                    </p:anim>
                                    <p:anim calcmode="lin" valueType="num">
                                      <p:cBhvr>
                                        <p:cTn id="48" dur="500" fill="hold"/>
                                        <p:tgtEl>
                                          <p:spTgt spid="49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2" grpId="1"/>
      <p:bldP build="whole" bldLvl="1" animBg="1" rev="0" advAuto="0" spid="485" grpId="2"/>
      <p:bldP build="whole" bldLvl="1" animBg="1" rev="0" advAuto="0" spid="487" grpId="4"/>
      <p:bldP build="whole" bldLvl="1" animBg="1" rev="0" advAuto="0" spid="486" grpId="3"/>
      <p:bldP build="whole" bldLvl="1" animBg="1" rev="0" advAuto="0" spid="491" grpId="8"/>
      <p:bldP build="whole" bldLvl="1" animBg="1" rev="0" advAuto="0" spid="488" grpId="5"/>
      <p:bldP build="whole" bldLvl="1" animBg="1" rev="0" advAuto="0" spid="489" grpId="6"/>
      <p:bldP build="whole" bldLvl="1" animBg="1" rev="0" advAuto="0" spid="490" grpId="7"/>
      <p:bldP build="whole" bldLvl="1" animBg="1" rev="0" advAuto="0" spid="492" grpId="9"/>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PA_库_圆角矩形 43"/>
          <p:cNvSpPr/>
          <p:nvPr/>
        </p:nvSpPr>
        <p:spPr>
          <a:xfrm>
            <a:off x="486906" y="1713647"/>
            <a:ext cx="11218188" cy="4254580"/>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95" name="文本占位符 1"/>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图数据库</a:t>
            </a:r>
          </a:p>
        </p:txBody>
      </p:sp>
      <p:sp>
        <p:nvSpPr>
          <p:cNvPr id="496" name="文本"/>
          <p:cNvSpPr txBox="1"/>
          <p:nvPr/>
        </p:nvSpPr>
        <p:spPr>
          <a:xfrm>
            <a:off x="1205348" y="2025675"/>
            <a:ext cx="9781304" cy="447041"/>
          </a:xfrm>
          <a:prstGeom prst="rect">
            <a:avLst/>
          </a:prstGeom>
          <a:ln w="12700">
            <a:miter lim="400000"/>
          </a:ln>
        </p:spPr>
        <p:txBody>
          <a:bodyPr lIns="45719" rIns="45719">
            <a:spAutoFit/>
          </a:bodyPr>
          <a:lstStyle/>
          <a:p>
            <a:pPr defTabSz="457200">
              <a:defRPr sz="2000">
                <a:solidFill>
                  <a:srgbClr val="4D4D4D"/>
                </a:solidFill>
                <a:latin typeface="+mn-lt"/>
                <a:ea typeface="+mn-ea"/>
                <a:cs typeface="+mn-cs"/>
                <a:sym typeface="Helvetica"/>
              </a:defRPr>
            </a:pPr>
          </a:p>
        </p:txBody>
      </p:sp>
      <p:pic>
        <p:nvPicPr>
          <p:cNvPr id="497" name="图像" descr="图像"/>
          <p:cNvPicPr>
            <a:picLocks noChangeAspect="1"/>
          </p:cNvPicPr>
          <p:nvPr/>
        </p:nvPicPr>
        <p:blipFill>
          <a:blip r:embed="rId2">
            <a:extLst/>
          </a:blip>
          <a:stretch>
            <a:fillRect/>
          </a:stretch>
        </p:blipFill>
        <p:spPr>
          <a:xfrm>
            <a:off x="548792" y="1826414"/>
            <a:ext cx="4359456" cy="3703313"/>
          </a:xfrm>
          <a:prstGeom prst="rect">
            <a:avLst/>
          </a:prstGeom>
          <a:ln w="12700">
            <a:miter lim="400000"/>
          </a:ln>
        </p:spPr>
      </p:pic>
      <p:pic>
        <p:nvPicPr>
          <p:cNvPr id="498" name="图像" descr="图像"/>
          <p:cNvPicPr>
            <a:picLocks noChangeAspect="1"/>
          </p:cNvPicPr>
          <p:nvPr/>
        </p:nvPicPr>
        <p:blipFill>
          <a:blip r:embed="rId3">
            <a:extLst/>
          </a:blip>
          <a:stretch>
            <a:fillRect/>
          </a:stretch>
        </p:blipFill>
        <p:spPr>
          <a:xfrm>
            <a:off x="4713042" y="1713647"/>
            <a:ext cx="7289805" cy="4254580"/>
          </a:xfrm>
          <a:prstGeom prst="rect">
            <a:avLst/>
          </a:prstGeom>
          <a:ln w="12700">
            <a:miter lim="400000"/>
          </a:ln>
        </p:spPr>
      </p:pic>
      <p:pic>
        <p:nvPicPr>
          <p:cNvPr id="499" name="图像" descr="图像"/>
          <p:cNvPicPr>
            <a:picLocks noChangeAspect="1"/>
          </p:cNvPicPr>
          <p:nvPr/>
        </p:nvPicPr>
        <p:blipFill>
          <a:blip r:embed="rId4">
            <a:extLst/>
          </a:blip>
          <a:stretch>
            <a:fillRect/>
          </a:stretch>
        </p:blipFill>
        <p:spPr>
          <a:xfrm>
            <a:off x="3197800" y="552707"/>
            <a:ext cx="2021512" cy="860438"/>
          </a:xfrm>
          <a:prstGeom prst="rect">
            <a:avLst/>
          </a:prstGeom>
          <a:ln w="12700">
            <a:miter lim="400000"/>
          </a:ln>
        </p:spPr>
      </p:pic>
      <p:pic>
        <p:nvPicPr>
          <p:cNvPr id="500" name="图像" descr="图像"/>
          <p:cNvPicPr>
            <a:picLocks noChangeAspect="1"/>
          </p:cNvPicPr>
          <p:nvPr/>
        </p:nvPicPr>
        <p:blipFill>
          <a:blip r:embed="rId5">
            <a:extLst/>
          </a:blip>
          <a:stretch>
            <a:fillRect/>
          </a:stretch>
        </p:blipFill>
        <p:spPr>
          <a:xfrm>
            <a:off x="749300" y="5942996"/>
            <a:ext cx="10693400" cy="698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94"/>
                                        </p:tgtEl>
                                        <p:attrNameLst>
                                          <p:attrName>style.visibility</p:attrName>
                                        </p:attrNameLst>
                                      </p:cBhvr>
                                      <p:to>
                                        <p:strVal val="visible"/>
                                      </p:to>
                                    </p:set>
                                    <p:anim calcmode="lin" valueType="num">
                                      <p:cBhvr>
                                        <p:cTn id="7" dur="500" fill="hold"/>
                                        <p:tgtEl>
                                          <p:spTgt spid="494"/>
                                        </p:tgtEl>
                                        <p:attrNameLst>
                                          <p:attrName>ppt_w</p:attrName>
                                        </p:attrNameLst>
                                      </p:cBhvr>
                                      <p:tavLst>
                                        <p:tav tm="0">
                                          <p:val>
                                            <p:strVal val="4*#ppt_w"/>
                                          </p:val>
                                        </p:tav>
                                        <p:tav tm="100000">
                                          <p:val>
                                            <p:strVal val="#ppt_w"/>
                                          </p:val>
                                        </p:tav>
                                      </p:tavLst>
                                    </p:anim>
                                    <p:anim calcmode="lin" valueType="num">
                                      <p:cBhvr>
                                        <p:cTn id="8" dur="500" fill="hold"/>
                                        <p:tgtEl>
                                          <p:spTgt spid="49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4"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PA_库_圆角矩形 43"/>
          <p:cNvSpPr/>
          <p:nvPr/>
        </p:nvSpPr>
        <p:spPr>
          <a:xfrm>
            <a:off x="447960" y="1187347"/>
            <a:ext cx="11235742" cy="4625721"/>
          </a:xfrm>
          <a:prstGeom prst="roundRect">
            <a:avLst>
              <a:gd name="adj" fmla="val 1756"/>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grpSp>
        <p:nvGrpSpPr>
          <p:cNvPr id="343" name="PA_库_椭圆 12"/>
          <p:cNvGrpSpPr/>
          <p:nvPr/>
        </p:nvGrpSpPr>
        <p:grpSpPr>
          <a:xfrm>
            <a:off x="5327830" y="576938"/>
            <a:ext cx="1476002" cy="1476002"/>
            <a:chOff x="0" y="0"/>
            <a:chExt cx="1476000" cy="1476000"/>
          </a:xfrm>
        </p:grpSpPr>
        <p:sp>
          <p:nvSpPr>
            <p:cNvPr id="341" name="圆形"/>
            <p:cNvSpPr/>
            <p:nvPr/>
          </p:nvSpPr>
          <p:spPr>
            <a:xfrm>
              <a:off x="-1" y="-1"/>
              <a:ext cx="1476002" cy="1476002"/>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4000">
                  <a:solidFill>
                    <a:srgbClr val="FFFFFF"/>
                  </a:solidFill>
                </a:defRPr>
              </a:pPr>
            </a:p>
          </p:txBody>
        </p:sp>
        <p:sp>
          <p:nvSpPr>
            <p:cNvPr id="342" name="数据库…"/>
            <p:cNvSpPr txBox="1"/>
            <p:nvPr/>
          </p:nvSpPr>
          <p:spPr>
            <a:xfrm>
              <a:off x="155339" y="336680"/>
              <a:ext cx="1221532" cy="802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sz="2000">
                  <a:solidFill>
                    <a:srgbClr val="FFFFFF"/>
                  </a:solidFill>
                </a:defRPr>
              </a:pPr>
              <a:r>
                <a:t>数据库</a:t>
              </a:r>
            </a:p>
            <a:p>
              <a:pPr algn="ctr">
                <a:defRPr sz="2000">
                  <a:solidFill>
                    <a:srgbClr val="FFFFFF"/>
                  </a:solidFill>
                </a:defRPr>
              </a:pPr>
              <a:r>
                <a:t>分类</a:t>
              </a:r>
            </a:p>
          </p:txBody>
        </p:sp>
      </p:grpSp>
      <p:grpSp>
        <p:nvGrpSpPr>
          <p:cNvPr id="346" name="PA_库_椭圆 12"/>
          <p:cNvGrpSpPr/>
          <p:nvPr/>
        </p:nvGrpSpPr>
        <p:grpSpPr>
          <a:xfrm>
            <a:off x="1293241" y="2537555"/>
            <a:ext cx="647855" cy="647855"/>
            <a:chOff x="0" y="0"/>
            <a:chExt cx="647854" cy="647854"/>
          </a:xfrm>
        </p:grpSpPr>
        <p:sp>
          <p:nvSpPr>
            <p:cNvPr id="344" name="圆形"/>
            <p:cNvSpPr/>
            <p:nvPr/>
          </p:nvSpPr>
          <p:spPr>
            <a:xfrm>
              <a:off x="-1" y="-1"/>
              <a:ext cx="647856" cy="647856"/>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4000">
                  <a:solidFill>
                    <a:srgbClr val="FFFFFF"/>
                  </a:solidFill>
                </a:defRPr>
              </a:pPr>
            </a:p>
          </p:txBody>
        </p:sp>
        <p:sp>
          <p:nvSpPr>
            <p:cNvPr id="345" name="1"/>
            <p:cNvSpPr txBox="1"/>
            <p:nvPr/>
          </p:nvSpPr>
          <p:spPr>
            <a:xfrm>
              <a:off x="140595" y="766"/>
              <a:ext cx="366664" cy="646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4000">
                  <a:solidFill>
                    <a:srgbClr val="FFFFFF"/>
                  </a:solidFill>
                </a:defRPr>
              </a:lvl1pPr>
            </a:lstStyle>
            <a:p>
              <a:pPr/>
              <a:r>
                <a:t>1</a:t>
              </a:r>
            </a:p>
          </p:txBody>
        </p:sp>
      </p:grpSp>
      <p:sp>
        <p:nvSpPr>
          <p:cNvPr id="347" name="PA_库_矩形 21"/>
          <p:cNvSpPr txBox="1"/>
          <p:nvPr/>
        </p:nvSpPr>
        <p:spPr>
          <a:xfrm>
            <a:off x="2147572" y="2599873"/>
            <a:ext cx="3048924"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545763"/>
                </a:solidFill>
                <a:latin typeface="Microsoft YaHei"/>
                <a:ea typeface="Microsoft YaHei"/>
                <a:cs typeface="Microsoft YaHei"/>
                <a:sym typeface="Microsoft YaHei"/>
              </a:defRPr>
            </a:lvl1pPr>
          </a:lstStyle>
          <a:p>
            <a:pPr>
              <a:defRPr>
                <a:latin typeface="Arial"/>
                <a:ea typeface="Arial"/>
                <a:cs typeface="Arial"/>
                <a:sym typeface="Arial"/>
              </a:defRPr>
            </a:pPr>
            <a:r>
              <a:rPr>
                <a:latin typeface="Microsoft YaHei"/>
                <a:ea typeface="Microsoft YaHei"/>
                <a:cs typeface="Microsoft YaHei"/>
                <a:sym typeface="Microsoft YaHei"/>
              </a:rPr>
              <a:t>关系型数据库</a:t>
            </a:r>
          </a:p>
        </p:txBody>
      </p:sp>
      <p:grpSp>
        <p:nvGrpSpPr>
          <p:cNvPr id="350" name="PA_库_椭圆 12"/>
          <p:cNvGrpSpPr/>
          <p:nvPr/>
        </p:nvGrpSpPr>
        <p:grpSpPr>
          <a:xfrm>
            <a:off x="1293241" y="3882542"/>
            <a:ext cx="647855" cy="647855"/>
            <a:chOff x="0" y="0"/>
            <a:chExt cx="647854" cy="647854"/>
          </a:xfrm>
        </p:grpSpPr>
        <p:sp>
          <p:nvSpPr>
            <p:cNvPr id="348" name="圆形"/>
            <p:cNvSpPr/>
            <p:nvPr/>
          </p:nvSpPr>
          <p:spPr>
            <a:xfrm>
              <a:off x="-1" y="-1"/>
              <a:ext cx="647856" cy="647856"/>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4000">
                  <a:solidFill>
                    <a:srgbClr val="FFFFFF"/>
                  </a:solidFill>
                </a:defRPr>
              </a:pPr>
            </a:p>
          </p:txBody>
        </p:sp>
        <p:sp>
          <p:nvSpPr>
            <p:cNvPr id="349" name="2"/>
            <p:cNvSpPr txBox="1"/>
            <p:nvPr/>
          </p:nvSpPr>
          <p:spPr>
            <a:xfrm>
              <a:off x="140595" y="766"/>
              <a:ext cx="366664" cy="646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4000">
                  <a:solidFill>
                    <a:srgbClr val="FFFFFF"/>
                  </a:solidFill>
                </a:defRPr>
              </a:lvl1pPr>
            </a:lstStyle>
            <a:p>
              <a:pPr/>
              <a:r>
                <a:t>2</a:t>
              </a:r>
            </a:p>
          </p:txBody>
        </p:sp>
      </p:grpSp>
      <p:sp>
        <p:nvSpPr>
          <p:cNvPr id="351" name="PA_库_矩形 21"/>
          <p:cNvSpPr txBox="1"/>
          <p:nvPr/>
        </p:nvSpPr>
        <p:spPr>
          <a:xfrm>
            <a:off x="2147572" y="3944859"/>
            <a:ext cx="3048924"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545763"/>
                </a:solidFill>
                <a:latin typeface="Microsoft YaHei"/>
                <a:ea typeface="Microsoft YaHei"/>
                <a:cs typeface="Microsoft YaHei"/>
                <a:sym typeface="Microsoft YaHei"/>
              </a:defRPr>
            </a:lvl1pPr>
          </a:lstStyle>
          <a:p>
            <a:pPr>
              <a:defRPr>
                <a:latin typeface="Arial"/>
                <a:ea typeface="Arial"/>
                <a:cs typeface="Arial"/>
                <a:sym typeface="Arial"/>
              </a:defRPr>
            </a:pPr>
            <a:r>
              <a:rPr>
                <a:latin typeface="Microsoft YaHei"/>
                <a:ea typeface="Microsoft YaHei"/>
                <a:cs typeface="Microsoft YaHei"/>
                <a:sym typeface="Microsoft YaHei"/>
              </a:rPr>
              <a:t>键值数据库</a:t>
            </a:r>
          </a:p>
        </p:txBody>
      </p:sp>
      <p:grpSp>
        <p:nvGrpSpPr>
          <p:cNvPr id="354" name="PA_库_椭圆 12"/>
          <p:cNvGrpSpPr/>
          <p:nvPr/>
        </p:nvGrpSpPr>
        <p:grpSpPr>
          <a:xfrm>
            <a:off x="6803831" y="2537555"/>
            <a:ext cx="647855" cy="647855"/>
            <a:chOff x="0" y="0"/>
            <a:chExt cx="647854" cy="647854"/>
          </a:xfrm>
        </p:grpSpPr>
        <p:sp>
          <p:nvSpPr>
            <p:cNvPr id="352" name="圆形"/>
            <p:cNvSpPr/>
            <p:nvPr/>
          </p:nvSpPr>
          <p:spPr>
            <a:xfrm>
              <a:off x="-1" y="-1"/>
              <a:ext cx="647856" cy="647856"/>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4000">
                  <a:solidFill>
                    <a:srgbClr val="FFFFFF"/>
                  </a:solidFill>
                </a:defRPr>
              </a:pPr>
            </a:p>
          </p:txBody>
        </p:sp>
        <p:sp>
          <p:nvSpPr>
            <p:cNvPr id="353" name="3"/>
            <p:cNvSpPr txBox="1"/>
            <p:nvPr/>
          </p:nvSpPr>
          <p:spPr>
            <a:xfrm>
              <a:off x="140595" y="766"/>
              <a:ext cx="366664" cy="646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4000">
                  <a:solidFill>
                    <a:srgbClr val="FFFFFF"/>
                  </a:solidFill>
                </a:defRPr>
              </a:lvl1pPr>
            </a:lstStyle>
            <a:p>
              <a:pPr/>
              <a:r>
                <a:t>3</a:t>
              </a:r>
            </a:p>
          </p:txBody>
        </p:sp>
      </p:grpSp>
      <p:sp>
        <p:nvSpPr>
          <p:cNvPr id="355" name="PA_库_矩形 21"/>
          <p:cNvSpPr txBox="1"/>
          <p:nvPr/>
        </p:nvSpPr>
        <p:spPr>
          <a:xfrm>
            <a:off x="7658162" y="2599873"/>
            <a:ext cx="3048924"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545763"/>
                </a:solidFill>
                <a:latin typeface="Microsoft YaHei"/>
                <a:ea typeface="Microsoft YaHei"/>
                <a:cs typeface="Microsoft YaHei"/>
                <a:sym typeface="Microsoft YaHei"/>
              </a:defRPr>
            </a:lvl1pPr>
          </a:lstStyle>
          <a:p>
            <a:pPr>
              <a:defRPr>
                <a:latin typeface="Arial"/>
                <a:ea typeface="Arial"/>
                <a:cs typeface="Arial"/>
                <a:sym typeface="Arial"/>
              </a:defRPr>
            </a:pPr>
            <a:r>
              <a:rPr>
                <a:latin typeface="Microsoft YaHei"/>
                <a:ea typeface="Microsoft YaHei"/>
                <a:cs typeface="Microsoft YaHei"/>
                <a:sym typeface="Microsoft YaHei"/>
              </a:rPr>
              <a:t>图数据库</a:t>
            </a:r>
          </a:p>
        </p:txBody>
      </p:sp>
      <p:grpSp>
        <p:nvGrpSpPr>
          <p:cNvPr id="358" name="PA_库_椭圆 12"/>
          <p:cNvGrpSpPr/>
          <p:nvPr/>
        </p:nvGrpSpPr>
        <p:grpSpPr>
          <a:xfrm>
            <a:off x="6803831" y="3882542"/>
            <a:ext cx="647855" cy="647855"/>
            <a:chOff x="0" y="0"/>
            <a:chExt cx="647854" cy="647854"/>
          </a:xfrm>
        </p:grpSpPr>
        <p:sp>
          <p:nvSpPr>
            <p:cNvPr id="356" name="圆形"/>
            <p:cNvSpPr/>
            <p:nvPr/>
          </p:nvSpPr>
          <p:spPr>
            <a:xfrm>
              <a:off x="-1" y="-1"/>
              <a:ext cx="647856" cy="647856"/>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4000">
                  <a:solidFill>
                    <a:srgbClr val="FFFFFF"/>
                  </a:solidFill>
                </a:defRPr>
              </a:pPr>
            </a:p>
          </p:txBody>
        </p:sp>
        <p:sp>
          <p:nvSpPr>
            <p:cNvPr id="357" name="4"/>
            <p:cNvSpPr txBox="1"/>
            <p:nvPr/>
          </p:nvSpPr>
          <p:spPr>
            <a:xfrm>
              <a:off x="140595" y="766"/>
              <a:ext cx="366664" cy="646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4000">
                  <a:solidFill>
                    <a:srgbClr val="FFFFFF"/>
                  </a:solidFill>
                </a:defRPr>
              </a:lvl1pPr>
            </a:lstStyle>
            <a:p>
              <a:pPr/>
              <a:r>
                <a:t>4</a:t>
              </a:r>
            </a:p>
          </p:txBody>
        </p:sp>
      </p:grpSp>
      <p:sp>
        <p:nvSpPr>
          <p:cNvPr id="359" name="PA_库_矩形 21"/>
          <p:cNvSpPr txBox="1"/>
          <p:nvPr/>
        </p:nvSpPr>
        <p:spPr>
          <a:xfrm>
            <a:off x="7658162" y="3944859"/>
            <a:ext cx="3048924"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545763"/>
                </a:solidFill>
                <a:latin typeface="Microsoft YaHei"/>
                <a:ea typeface="Microsoft YaHei"/>
                <a:cs typeface="Microsoft YaHei"/>
                <a:sym typeface="Microsoft YaHei"/>
              </a:defRPr>
            </a:lvl1pPr>
          </a:lstStyle>
          <a:p>
            <a:pPr/>
            <a:r>
              <a:t>文档数据库</a:t>
            </a:r>
          </a:p>
        </p:txBody>
      </p:sp>
      <p:sp>
        <p:nvSpPr>
          <p:cNvPr id="360" name="PA_库_圆角矩形 46"/>
          <p:cNvSpPr/>
          <p:nvPr/>
        </p:nvSpPr>
        <p:spPr>
          <a:xfrm rot="5400000">
            <a:off x="5425475" y="5770676"/>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340"/>
                                        </p:tgtEl>
                                        <p:attrNameLst>
                                          <p:attrName>style.visibility</p:attrName>
                                        </p:attrNameLst>
                                      </p:cBhvr>
                                      <p:to>
                                        <p:strVal val="visible"/>
                                      </p:to>
                                    </p:set>
                                    <p:anim calcmode="lin" valueType="num">
                                      <p:cBhvr>
                                        <p:cTn id="7" dur="500" fill="hold"/>
                                        <p:tgtEl>
                                          <p:spTgt spid="340"/>
                                        </p:tgtEl>
                                        <p:attrNameLst>
                                          <p:attrName>ppt_w</p:attrName>
                                        </p:attrNameLst>
                                      </p:cBhvr>
                                      <p:tavLst>
                                        <p:tav tm="0">
                                          <p:val>
                                            <p:strVal val="4*#ppt_w"/>
                                          </p:val>
                                        </p:tav>
                                        <p:tav tm="100000">
                                          <p:val>
                                            <p:strVal val="#ppt_w"/>
                                          </p:val>
                                        </p:tav>
                                      </p:tavLst>
                                    </p:anim>
                                    <p:anim calcmode="lin" valueType="num">
                                      <p:cBhvr>
                                        <p:cTn id="8" dur="500" fill="hold"/>
                                        <p:tgtEl>
                                          <p:spTgt spid="340"/>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343"/>
                                        </p:tgtEl>
                                        <p:attrNameLst>
                                          <p:attrName>style.visibility</p:attrName>
                                        </p:attrNameLst>
                                      </p:cBhvr>
                                      <p:to>
                                        <p:strVal val="visible"/>
                                      </p:to>
                                    </p:set>
                                    <p:anim calcmode="lin" valueType="num">
                                      <p:cBhvr>
                                        <p:cTn id="12" dur="500" fill="hold"/>
                                        <p:tgtEl>
                                          <p:spTgt spid="343"/>
                                        </p:tgtEl>
                                        <p:attrNameLst>
                                          <p:attrName>ppt_w</p:attrName>
                                        </p:attrNameLst>
                                      </p:cBhvr>
                                      <p:tavLst>
                                        <p:tav tm="0">
                                          <p:val>
                                            <p:strVal val="4*#ppt_w"/>
                                          </p:val>
                                        </p:tav>
                                        <p:tav tm="100000">
                                          <p:val>
                                            <p:strVal val="#ppt_w"/>
                                          </p:val>
                                        </p:tav>
                                      </p:tavLst>
                                    </p:anim>
                                    <p:anim calcmode="lin" valueType="num">
                                      <p:cBhvr>
                                        <p:cTn id="13" dur="500" fill="hold"/>
                                        <p:tgtEl>
                                          <p:spTgt spid="343"/>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346"/>
                                        </p:tgtEl>
                                        <p:attrNameLst>
                                          <p:attrName>style.visibility</p:attrName>
                                        </p:attrNameLst>
                                      </p:cBhvr>
                                      <p:to>
                                        <p:strVal val="visible"/>
                                      </p:to>
                                    </p:set>
                                    <p:anim calcmode="lin" valueType="num">
                                      <p:cBhvr>
                                        <p:cTn id="17" dur="500" fill="hold"/>
                                        <p:tgtEl>
                                          <p:spTgt spid="346"/>
                                        </p:tgtEl>
                                        <p:attrNameLst>
                                          <p:attrName>ppt_w</p:attrName>
                                        </p:attrNameLst>
                                      </p:cBhvr>
                                      <p:tavLst>
                                        <p:tav tm="0">
                                          <p:val>
                                            <p:strVal val="4*#ppt_w"/>
                                          </p:val>
                                        </p:tav>
                                        <p:tav tm="100000">
                                          <p:val>
                                            <p:strVal val="#ppt_w"/>
                                          </p:val>
                                        </p:tav>
                                      </p:tavLst>
                                    </p:anim>
                                    <p:anim calcmode="lin" valueType="num">
                                      <p:cBhvr>
                                        <p:cTn id="18" dur="500" fill="hold"/>
                                        <p:tgtEl>
                                          <p:spTgt spid="346"/>
                                        </p:tgtEl>
                                        <p:attrNameLst>
                                          <p:attrName>ppt_h</p:attrName>
                                        </p:attrNameLst>
                                      </p:cBhvr>
                                      <p:tavLst>
                                        <p:tav tm="0">
                                          <p:val>
                                            <p:strVal val="4*#ppt_h"/>
                                          </p:val>
                                        </p:tav>
                                        <p:tav tm="100000">
                                          <p:val>
                                            <p:strVal val="#ppt_h"/>
                                          </p:val>
                                        </p:tav>
                                      </p:tavLst>
                                    </p:anim>
                                  </p:childTnLst>
                                </p:cTn>
                              </p:par>
                            </p:childTnLst>
                          </p:cTn>
                        </p:par>
                        <p:par>
                          <p:cTn id="19" fill="hold">
                            <p:stCondLst>
                              <p:cond delay="2250"/>
                            </p:stCondLst>
                            <p:childTnLst>
                              <p:par>
                                <p:cTn id="20" presetClass="entr" nodeType="afterEffect" presetSubtype="32" presetID="23" grpId="4" fill="hold">
                                  <p:stCondLst>
                                    <p:cond delay="250"/>
                                  </p:stCondLst>
                                  <p:iterate type="el" backwards="0">
                                    <p:tmAbs val="0"/>
                                  </p:iterate>
                                  <p:childTnLst>
                                    <p:set>
                                      <p:cBhvr>
                                        <p:cTn id="21" fill="hold"/>
                                        <p:tgtEl>
                                          <p:spTgt spid="347"/>
                                        </p:tgtEl>
                                        <p:attrNameLst>
                                          <p:attrName>style.visibility</p:attrName>
                                        </p:attrNameLst>
                                      </p:cBhvr>
                                      <p:to>
                                        <p:strVal val="visible"/>
                                      </p:to>
                                    </p:set>
                                    <p:anim calcmode="lin" valueType="num">
                                      <p:cBhvr>
                                        <p:cTn id="22" dur="500" fill="hold"/>
                                        <p:tgtEl>
                                          <p:spTgt spid="347"/>
                                        </p:tgtEl>
                                        <p:attrNameLst>
                                          <p:attrName>ppt_w</p:attrName>
                                        </p:attrNameLst>
                                      </p:cBhvr>
                                      <p:tavLst>
                                        <p:tav tm="0">
                                          <p:val>
                                            <p:strVal val="4*#ppt_w"/>
                                          </p:val>
                                        </p:tav>
                                        <p:tav tm="100000">
                                          <p:val>
                                            <p:strVal val="#ppt_w"/>
                                          </p:val>
                                        </p:tav>
                                      </p:tavLst>
                                    </p:anim>
                                    <p:anim calcmode="lin" valueType="num">
                                      <p:cBhvr>
                                        <p:cTn id="23" dur="500" fill="hold"/>
                                        <p:tgtEl>
                                          <p:spTgt spid="347"/>
                                        </p:tgtEl>
                                        <p:attrNameLst>
                                          <p:attrName>ppt_h</p:attrName>
                                        </p:attrNameLst>
                                      </p:cBhvr>
                                      <p:tavLst>
                                        <p:tav tm="0">
                                          <p:val>
                                            <p:strVal val="4*#ppt_h"/>
                                          </p:val>
                                        </p:tav>
                                        <p:tav tm="100000">
                                          <p:val>
                                            <p:strVal val="#ppt_h"/>
                                          </p:val>
                                        </p:tav>
                                      </p:tavLst>
                                    </p:anim>
                                  </p:childTnLst>
                                </p:cTn>
                              </p:par>
                            </p:childTnLst>
                          </p:cTn>
                        </p:par>
                        <p:par>
                          <p:cTn id="24" fill="hold">
                            <p:stCondLst>
                              <p:cond delay="3000"/>
                            </p:stCondLst>
                            <p:childTnLst>
                              <p:par>
                                <p:cTn id="25" presetClass="entr" nodeType="afterEffect" presetSubtype="32" presetID="23" grpId="5" fill="hold">
                                  <p:stCondLst>
                                    <p:cond delay="250"/>
                                  </p:stCondLst>
                                  <p:iterate type="el" backwards="0">
                                    <p:tmAbs val="0"/>
                                  </p:iterate>
                                  <p:childTnLst>
                                    <p:set>
                                      <p:cBhvr>
                                        <p:cTn id="26" fill="hold"/>
                                        <p:tgtEl>
                                          <p:spTgt spid="350"/>
                                        </p:tgtEl>
                                        <p:attrNameLst>
                                          <p:attrName>style.visibility</p:attrName>
                                        </p:attrNameLst>
                                      </p:cBhvr>
                                      <p:to>
                                        <p:strVal val="visible"/>
                                      </p:to>
                                    </p:set>
                                    <p:anim calcmode="lin" valueType="num">
                                      <p:cBhvr>
                                        <p:cTn id="27" dur="500" fill="hold"/>
                                        <p:tgtEl>
                                          <p:spTgt spid="350"/>
                                        </p:tgtEl>
                                        <p:attrNameLst>
                                          <p:attrName>ppt_w</p:attrName>
                                        </p:attrNameLst>
                                      </p:cBhvr>
                                      <p:tavLst>
                                        <p:tav tm="0">
                                          <p:val>
                                            <p:strVal val="4*#ppt_w"/>
                                          </p:val>
                                        </p:tav>
                                        <p:tav tm="100000">
                                          <p:val>
                                            <p:strVal val="#ppt_w"/>
                                          </p:val>
                                        </p:tav>
                                      </p:tavLst>
                                    </p:anim>
                                    <p:anim calcmode="lin" valueType="num">
                                      <p:cBhvr>
                                        <p:cTn id="28" dur="500" fill="hold"/>
                                        <p:tgtEl>
                                          <p:spTgt spid="350"/>
                                        </p:tgtEl>
                                        <p:attrNameLst>
                                          <p:attrName>ppt_h</p:attrName>
                                        </p:attrNameLst>
                                      </p:cBhvr>
                                      <p:tavLst>
                                        <p:tav tm="0">
                                          <p:val>
                                            <p:strVal val="4*#ppt_h"/>
                                          </p:val>
                                        </p:tav>
                                        <p:tav tm="100000">
                                          <p:val>
                                            <p:strVal val="#ppt_h"/>
                                          </p:val>
                                        </p:tav>
                                      </p:tavLst>
                                    </p:anim>
                                  </p:childTnLst>
                                </p:cTn>
                              </p:par>
                            </p:childTnLst>
                          </p:cTn>
                        </p:par>
                        <p:par>
                          <p:cTn id="29" fill="hold">
                            <p:stCondLst>
                              <p:cond delay="3750"/>
                            </p:stCondLst>
                            <p:childTnLst>
                              <p:par>
                                <p:cTn id="30" presetClass="entr" nodeType="afterEffect" presetSubtype="32" presetID="23" grpId="6" fill="hold">
                                  <p:stCondLst>
                                    <p:cond delay="250"/>
                                  </p:stCondLst>
                                  <p:iterate type="el" backwards="0">
                                    <p:tmAbs val="0"/>
                                  </p:iterate>
                                  <p:childTnLst>
                                    <p:set>
                                      <p:cBhvr>
                                        <p:cTn id="31" fill="hold"/>
                                        <p:tgtEl>
                                          <p:spTgt spid="351"/>
                                        </p:tgtEl>
                                        <p:attrNameLst>
                                          <p:attrName>style.visibility</p:attrName>
                                        </p:attrNameLst>
                                      </p:cBhvr>
                                      <p:to>
                                        <p:strVal val="visible"/>
                                      </p:to>
                                    </p:set>
                                    <p:anim calcmode="lin" valueType="num">
                                      <p:cBhvr>
                                        <p:cTn id="32" dur="500" fill="hold"/>
                                        <p:tgtEl>
                                          <p:spTgt spid="351"/>
                                        </p:tgtEl>
                                        <p:attrNameLst>
                                          <p:attrName>ppt_w</p:attrName>
                                        </p:attrNameLst>
                                      </p:cBhvr>
                                      <p:tavLst>
                                        <p:tav tm="0">
                                          <p:val>
                                            <p:strVal val="4*#ppt_w"/>
                                          </p:val>
                                        </p:tav>
                                        <p:tav tm="100000">
                                          <p:val>
                                            <p:strVal val="#ppt_w"/>
                                          </p:val>
                                        </p:tav>
                                      </p:tavLst>
                                    </p:anim>
                                    <p:anim calcmode="lin" valueType="num">
                                      <p:cBhvr>
                                        <p:cTn id="33" dur="500" fill="hold"/>
                                        <p:tgtEl>
                                          <p:spTgt spid="351"/>
                                        </p:tgtEl>
                                        <p:attrNameLst>
                                          <p:attrName>ppt_h</p:attrName>
                                        </p:attrNameLst>
                                      </p:cBhvr>
                                      <p:tavLst>
                                        <p:tav tm="0">
                                          <p:val>
                                            <p:strVal val="4*#ppt_h"/>
                                          </p:val>
                                        </p:tav>
                                        <p:tav tm="100000">
                                          <p:val>
                                            <p:strVal val="#ppt_h"/>
                                          </p:val>
                                        </p:tav>
                                      </p:tavLst>
                                    </p:anim>
                                  </p:childTnLst>
                                </p:cTn>
                              </p:par>
                            </p:childTnLst>
                          </p:cTn>
                        </p:par>
                        <p:par>
                          <p:cTn id="34" fill="hold">
                            <p:stCondLst>
                              <p:cond delay="4500"/>
                            </p:stCondLst>
                            <p:childTnLst>
                              <p:par>
                                <p:cTn id="35" presetClass="entr" nodeType="afterEffect" presetSubtype="32" presetID="23" grpId="7" fill="hold">
                                  <p:stCondLst>
                                    <p:cond delay="250"/>
                                  </p:stCondLst>
                                  <p:iterate type="el" backwards="0">
                                    <p:tmAbs val="0"/>
                                  </p:iterate>
                                  <p:childTnLst>
                                    <p:set>
                                      <p:cBhvr>
                                        <p:cTn id="36" fill="hold"/>
                                        <p:tgtEl>
                                          <p:spTgt spid="354"/>
                                        </p:tgtEl>
                                        <p:attrNameLst>
                                          <p:attrName>style.visibility</p:attrName>
                                        </p:attrNameLst>
                                      </p:cBhvr>
                                      <p:to>
                                        <p:strVal val="visible"/>
                                      </p:to>
                                    </p:set>
                                    <p:anim calcmode="lin" valueType="num">
                                      <p:cBhvr>
                                        <p:cTn id="37" dur="500" fill="hold"/>
                                        <p:tgtEl>
                                          <p:spTgt spid="354"/>
                                        </p:tgtEl>
                                        <p:attrNameLst>
                                          <p:attrName>ppt_w</p:attrName>
                                        </p:attrNameLst>
                                      </p:cBhvr>
                                      <p:tavLst>
                                        <p:tav tm="0">
                                          <p:val>
                                            <p:strVal val="4*#ppt_w"/>
                                          </p:val>
                                        </p:tav>
                                        <p:tav tm="100000">
                                          <p:val>
                                            <p:strVal val="#ppt_w"/>
                                          </p:val>
                                        </p:tav>
                                      </p:tavLst>
                                    </p:anim>
                                    <p:anim calcmode="lin" valueType="num">
                                      <p:cBhvr>
                                        <p:cTn id="38" dur="500" fill="hold"/>
                                        <p:tgtEl>
                                          <p:spTgt spid="354"/>
                                        </p:tgtEl>
                                        <p:attrNameLst>
                                          <p:attrName>ppt_h</p:attrName>
                                        </p:attrNameLst>
                                      </p:cBhvr>
                                      <p:tavLst>
                                        <p:tav tm="0">
                                          <p:val>
                                            <p:strVal val="4*#ppt_h"/>
                                          </p:val>
                                        </p:tav>
                                        <p:tav tm="100000">
                                          <p:val>
                                            <p:strVal val="#ppt_h"/>
                                          </p:val>
                                        </p:tav>
                                      </p:tavLst>
                                    </p:anim>
                                  </p:childTnLst>
                                </p:cTn>
                              </p:par>
                            </p:childTnLst>
                          </p:cTn>
                        </p:par>
                        <p:par>
                          <p:cTn id="39" fill="hold">
                            <p:stCondLst>
                              <p:cond delay="5250"/>
                            </p:stCondLst>
                            <p:childTnLst>
                              <p:par>
                                <p:cTn id="40" presetClass="entr" nodeType="afterEffect" presetSubtype="32" presetID="23" grpId="8" fill="hold">
                                  <p:stCondLst>
                                    <p:cond delay="250"/>
                                  </p:stCondLst>
                                  <p:iterate type="el" backwards="0">
                                    <p:tmAbs val="0"/>
                                  </p:iterate>
                                  <p:childTnLst>
                                    <p:set>
                                      <p:cBhvr>
                                        <p:cTn id="41" fill="hold"/>
                                        <p:tgtEl>
                                          <p:spTgt spid="355"/>
                                        </p:tgtEl>
                                        <p:attrNameLst>
                                          <p:attrName>style.visibility</p:attrName>
                                        </p:attrNameLst>
                                      </p:cBhvr>
                                      <p:to>
                                        <p:strVal val="visible"/>
                                      </p:to>
                                    </p:set>
                                    <p:anim calcmode="lin" valueType="num">
                                      <p:cBhvr>
                                        <p:cTn id="42" dur="500" fill="hold"/>
                                        <p:tgtEl>
                                          <p:spTgt spid="355"/>
                                        </p:tgtEl>
                                        <p:attrNameLst>
                                          <p:attrName>ppt_w</p:attrName>
                                        </p:attrNameLst>
                                      </p:cBhvr>
                                      <p:tavLst>
                                        <p:tav tm="0">
                                          <p:val>
                                            <p:strVal val="4*#ppt_w"/>
                                          </p:val>
                                        </p:tav>
                                        <p:tav tm="100000">
                                          <p:val>
                                            <p:strVal val="#ppt_w"/>
                                          </p:val>
                                        </p:tav>
                                      </p:tavLst>
                                    </p:anim>
                                    <p:anim calcmode="lin" valueType="num">
                                      <p:cBhvr>
                                        <p:cTn id="43" dur="500" fill="hold"/>
                                        <p:tgtEl>
                                          <p:spTgt spid="355"/>
                                        </p:tgtEl>
                                        <p:attrNameLst>
                                          <p:attrName>ppt_h</p:attrName>
                                        </p:attrNameLst>
                                      </p:cBhvr>
                                      <p:tavLst>
                                        <p:tav tm="0">
                                          <p:val>
                                            <p:strVal val="4*#ppt_h"/>
                                          </p:val>
                                        </p:tav>
                                        <p:tav tm="100000">
                                          <p:val>
                                            <p:strVal val="#ppt_h"/>
                                          </p:val>
                                        </p:tav>
                                      </p:tavLst>
                                    </p:anim>
                                  </p:childTnLst>
                                </p:cTn>
                              </p:par>
                            </p:childTnLst>
                          </p:cTn>
                        </p:par>
                        <p:par>
                          <p:cTn id="44" fill="hold">
                            <p:stCondLst>
                              <p:cond delay="6000"/>
                            </p:stCondLst>
                            <p:childTnLst>
                              <p:par>
                                <p:cTn id="45" presetClass="entr" nodeType="afterEffect" presetSubtype="32" presetID="23" grpId="9" fill="hold">
                                  <p:stCondLst>
                                    <p:cond delay="250"/>
                                  </p:stCondLst>
                                  <p:iterate type="el" backwards="0">
                                    <p:tmAbs val="0"/>
                                  </p:iterate>
                                  <p:childTnLst>
                                    <p:set>
                                      <p:cBhvr>
                                        <p:cTn id="46" fill="hold"/>
                                        <p:tgtEl>
                                          <p:spTgt spid="358"/>
                                        </p:tgtEl>
                                        <p:attrNameLst>
                                          <p:attrName>style.visibility</p:attrName>
                                        </p:attrNameLst>
                                      </p:cBhvr>
                                      <p:to>
                                        <p:strVal val="visible"/>
                                      </p:to>
                                    </p:set>
                                    <p:anim calcmode="lin" valueType="num">
                                      <p:cBhvr>
                                        <p:cTn id="47" dur="500" fill="hold"/>
                                        <p:tgtEl>
                                          <p:spTgt spid="358"/>
                                        </p:tgtEl>
                                        <p:attrNameLst>
                                          <p:attrName>ppt_w</p:attrName>
                                        </p:attrNameLst>
                                      </p:cBhvr>
                                      <p:tavLst>
                                        <p:tav tm="0">
                                          <p:val>
                                            <p:strVal val="4*#ppt_w"/>
                                          </p:val>
                                        </p:tav>
                                        <p:tav tm="100000">
                                          <p:val>
                                            <p:strVal val="#ppt_w"/>
                                          </p:val>
                                        </p:tav>
                                      </p:tavLst>
                                    </p:anim>
                                    <p:anim calcmode="lin" valueType="num">
                                      <p:cBhvr>
                                        <p:cTn id="48" dur="500" fill="hold"/>
                                        <p:tgtEl>
                                          <p:spTgt spid="358"/>
                                        </p:tgtEl>
                                        <p:attrNameLst>
                                          <p:attrName>ppt_h</p:attrName>
                                        </p:attrNameLst>
                                      </p:cBhvr>
                                      <p:tavLst>
                                        <p:tav tm="0">
                                          <p:val>
                                            <p:strVal val="4*#ppt_h"/>
                                          </p:val>
                                        </p:tav>
                                        <p:tav tm="100000">
                                          <p:val>
                                            <p:strVal val="#ppt_h"/>
                                          </p:val>
                                        </p:tav>
                                      </p:tavLst>
                                    </p:anim>
                                  </p:childTnLst>
                                </p:cTn>
                              </p:par>
                            </p:childTnLst>
                          </p:cTn>
                        </p:par>
                        <p:par>
                          <p:cTn id="49" fill="hold">
                            <p:stCondLst>
                              <p:cond delay="6750"/>
                            </p:stCondLst>
                            <p:childTnLst>
                              <p:par>
                                <p:cTn id="50" presetClass="entr" nodeType="afterEffect" presetSubtype="32" presetID="23" grpId="10" fill="hold">
                                  <p:stCondLst>
                                    <p:cond delay="250"/>
                                  </p:stCondLst>
                                  <p:iterate type="el" backwards="0">
                                    <p:tmAbs val="0"/>
                                  </p:iterate>
                                  <p:childTnLst>
                                    <p:set>
                                      <p:cBhvr>
                                        <p:cTn id="51" fill="hold"/>
                                        <p:tgtEl>
                                          <p:spTgt spid="359"/>
                                        </p:tgtEl>
                                        <p:attrNameLst>
                                          <p:attrName>style.visibility</p:attrName>
                                        </p:attrNameLst>
                                      </p:cBhvr>
                                      <p:to>
                                        <p:strVal val="visible"/>
                                      </p:to>
                                    </p:set>
                                    <p:anim calcmode="lin" valueType="num">
                                      <p:cBhvr>
                                        <p:cTn id="52" dur="500" fill="hold"/>
                                        <p:tgtEl>
                                          <p:spTgt spid="359"/>
                                        </p:tgtEl>
                                        <p:attrNameLst>
                                          <p:attrName>ppt_w</p:attrName>
                                        </p:attrNameLst>
                                      </p:cBhvr>
                                      <p:tavLst>
                                        <p:tav tm="0">
                                          <p:val>
                                            <p:strVal val="4*#ppt_w"/>
                                          </p:val>
                                        </p:tav>
                                        <p:tav tm="100000">
                                          <p:val>
                                            <p:strVal val="#ppt_w"/>
                                          </p:val>
                                        </p:tav>
                                      </p:tavLst>
                                    </p:anim>
                                    <p:anim calcmode="lin" valueType="num">
                                      <p:cBhvr>
                                        <p:cTn id="53" dur="500" fill="hold"/>
                                        <p:tgtEl>
                                          <p:spTgt spid="359"/>
                                        </p:tgtEl>
                                        <p:attrNameLst>
                                          <p:attrName>ppt_h</p:attrName>
                                        </p:attrNameLst>
                                      </p:cBhvr>
                                      <p:tavLst>
                                        <p:tav tm="0">
                                          <p:val>
                                            <p:strVal val="4*#ppt_h"/>
                                          </p:val>
                                        </p:tav>
                                        <p:tav tm="100000">
                                          <p:val>
                                            <p:strVal val="#ppt_h"/>
                                          </p:val>
                                        </p:tav>
                                      </p:tavLst>
                                    </p:anim>
                                  </p:childTnLst>
                                </p:cTn>
                              </p:par>
                            </p:childTnLst>
                          </p:cTn>
                        </p:par>
                        <p:par>
                          <p:cTn id="54" fill="hold">
                            <p:stCondLst>
                              <p:cond delay="7500"/>
                            </p:stCondLst>
                            <p:childTnLst>
                              <p:par>
                                <p:cTn id="55" presetClass="entr" nodeType="afterEffect" presetSubtype="32" presetID="23" grpId="11" fill="hold">
                                  <p:stCondLst>
                                    <p:cond delay="250"/>
                                  </p:stCondLst>
                                  <p:iterate type="el" backwards="0">
                                    <p:tmAbs val="0"/>
                                  </p:iterate>
                                  <p:childTnLst>
                                    <p:set>
                                      <p:cBhvr>
                                        <p:cTn id="56" fill="hold"/>
                                        <p:tgtEl>
                                          <p:spTgt spid="360"/>
                                        </p:tgtEl>
                                        <p:attrNameLst>
                                          <p:attrName>style.visibility</p:attrName>
                                        </p:attrNameLst>
                                      </p:cBhvr>
                                      <p:to>
                                        <p:strVal val="visible"/>
                                      </p:to>
                                    </p:set>
                                    <p:anim calcmode="lin" valueType="num">
                                      <p:cBhvr>
                                        <p:cTn id="57" dur="500" fill="hold"/>
                                        <p:tgtEl>
                                          <p:spTgt spid="360"/>
                                        </p:tgtEl>
                                        <p:attrNameLst>
                                          <p:attrName>ppt_w</p:attrName>
                                        </p:attrNameLst>
                                      </p:cBhvr>
                                      <p:tavLst>
                                        <p:tav tm="0">
                                          <p:val>
                                            <p:strVal val="4*#ppt_w"/>
                                          </p:val>
                                        </p:tav>
                                        <p:tav tm="100000">
                                          <p:val>
                                            <p:strVal val="#ppt_w"/>
                                          </p:val>
                                        </p:tav>
                                      </p:tavLst>
                                    </p:anim>
                                    <p:anim calcmode="lin" valueType="num">
                                      <p:cBhvr>
                                        <p:cTn id="58" dur="500" fill="hold"/>
                                        <p:tgtEl>
                                          <p:spTgt spid="36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0" grpId="11"/>
      <p:bldP build="whole" bldLvl="1" animBg="1" rev="0" advAuto="0" spid="340" grpId="1"/>
      <p:bldP build="whole" bldLvl="1" animBg="1" rev="0" advAuto="0" spid="354" grpId="7"/>
      <p:bldP build="whole" bldLvl="1" animBg="1" rev="0" advAuto="0" spid="343" grpId="2"/>
      <p:bldP build="whole" bldLvl="1" animBg="1" rev="0" advAuto="0" spid="355" grpId="8"/>
      <p:bldP build="whole" bldLvl="1" animBg="1" rev="0" advAuto="0" spid="359" grpId="10"/>
      <p:bldP build="whole" bldLvl="1" animBg="1" rev="0" advAuto="0" spid="346" grpId="3"/>
      <p:bldP build="whole" bldLvl="1" animBg="1" rev="0" advAuto="0" spid="358" grpId="9"/>
      <p:bldP build="whole" bldLvl="1" animBg="1" rev="0" advAuto="0" spid="347" grpId="4"/>
      <p:bldP build="whole" bldLvl="1" animBg="1" rev="0" advAuto="0" spid="350" grpId="5"/>
      <p:bldP build="whole" bldLvl="1" animBg="1" rev="0" advAuto="0" spid="351" grpId="6"/>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PA_库_圆角矩形 43"/>
          <p:cNvSpPr/>
          <p:nvPr/>
        </p:nvSpPr>
        <p:spPr>
          <a:xfrm>
            <a:off x="486906" y="1713647"/>
            <a:ext cx="11218188" cy="4254580"/>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503" name="文本占位符 1"/>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图数据库</a:t>
            </a:r>
          </a:p>
        </p:txBody>
      </p:sp>
      <p:sp>
        <p:nvSpPr>
          <p:cNvPr id="504" name="图形数据库允许我们将数据以图的方式存储。实体会被作为顶点，而实体之间的关系则会被作为边。比如我们有三个实体，Steve Jobs、Apple和Next，则会有两个“Founded by”的边将Apple和Next连接到Steve Jobs。"/>
          <p:cNvSpPr txBox="1"/>
          <p:nvPr/>
        </p:nvSpPr>
        <p:spPr>
          <a:xfrm>
            <a:off x="1205348" y="2412723"/>
            <a:ext cx="9781304"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defRPr sz="2000">
                <a:solidFill>
                  <a:srgbClr val="4D4D4D"/>
                </a:solidFill>
                <a:latin typeface="+mn-lt"/>
                <a:ea typeface="+mn-ea"/>
                <a:cs typeface="+mn-cs"/>
                <a:sym typeface="Helvetica"/>
              </a:defRPr>
            </a:lvl1pPr>
          </a:lstStyle>
          <a:p>
            <a:pPr/>
            <a:r>
              <a:t>图形数据库允许我们将数据以图的方式存储。实体会被作为顶点，而实体之间的关系则会被作为边。比如我们有三个实体，Steve Jobs、Apple和Next，则会有两个“Founded by”的边将Apple和Next连接到Steve Jobs。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502"/>
                                        </p:tgtEl>
                                        <p:attrNameLst>
                                          <p:attrName>style.visibility</p:attrName>
                                        </p:attrNameLst>
                                      </p:cBhvr>
                                      <p:to>
                                        <p:strVal val="visible"/>
                                      </p:to>
                                    </p:set>
                                    <p:anim calcmode="lin" valueType="num">
                                      <p:cBhvr>
                                        <p:cTn id="7" dur="500" fill="hold"/>
                                        <p:tgtEl>
                                          <p:spTgt spid="502"/>
                                        </p:tgtEl>
                                        <p:attrNameLst>
                                          <p:attrName>ppt_w</p:attrName>
                                        </p:attrNameLst>
                                      </p:cBhvr>
                                      <p:tavLst>
                                        <p:tav tm="0">
                                          <p:val>
                                            <p:strVal val="4*#ppt_w"/>
                                          </p:val>
                                        </p:tav>
                                        <p:tav tm="100000">
                                          <p:val>
                                            <p:strVal val="#ppt_w"/>
                                          </p:val>
                                        </p:tav>
                                      </p:tavLst>
                                    </p:anim>
                                    <p:anim calcmode="lin" valueType="num">
                                      <p:cBhvr>
                                        <p:cTn id="8" dur="500" fill="hold"/>
                                        <p:tgtEl>
                                          <p:spTgt spid="50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2"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PA_库_圆角矩形 43"/>
          <p:cNvSpPr/>
          <p:nvPr/>
        </p:nvSpPr>
        <p:spPr>
          <a:xfrm>
            <a:off x="447960" y="1187347"/>
            <a:ext cx="11235742" cy="4625721"/>
          </a:xfrm>
          <a:prstGeom prst="roundRect">
            <a:avLst>
              <a:gd name="adj" fmla="val 1756"/>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grpSp>
        <p:nvGrpSpPr>
          <p:cNvPr id="509" name="PA_库_椭圆 12"/>
          <p:cNvGrpSpPr/>
          <p:nvPr/>
        </p:nvGrpSpPr>
        <p:grpSpPr>
          <a:xfrm>
            <a:off x="5266573" y="2431295"/>
            <a:ext cx="1598511" cy="1598511"/>
            <a:chOff x="0" y="0"/>
            <a:chExt cx="1598509" cy="1598509"/>
          </a:xfrm>
        </p:grpSpPr>
        <p:sp>
          <p:nvSpPr>
            <p:cNvPr id="507" name="圆形"/>
            <p:cNvSpPr/>
            <p:nvPr/>
          </p:nvSpPr>
          <p:spPr>
            <a:xfrm>
              <a:off x="0" y="0"/>
              <a:ext cx="1598510" cy="1598510"/>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8800">
                  <a:solidFill>
                    <a:srgbClr val="FFFFFF"/>
                  </a:solidFill>
                </a:defRPr>
              </a:pPr>
            </a:p>
          </p:txBody>
        </p:sp>
        <p:sp>
          <p:nvSpPr>
            <p:cNvPr id="508" name="4"/>
            <p:cNvSpPr txBox="1"/>
            <p:nvPr/>
          </p:nvSpPr>
          <p:spPr>
            <a:xfrm>
              <a:off x="279815" y="80434"/>
              <a:ext cx="1038879" cy="1437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800">
                  <a:solidFill>
                    <a:srgbClr val="FFFFFF"/>
                  </a:solidFill>
                  <a:latin typeface="Agency FB"/>
                  <a:ea typeface="Agency FB"/>
                  <a:cs typeface="Agency FB"/>
                  <a:sym typeface="Agency FB"/>
                </a:defRPr>
              </a:lvl1pPr>
            </a:lstStyle>
            <a:p>
              <a:pPr/>
              <a:r>
                <a:t>4</a:t>
              </a:r>
            </a:p>
          </p:txBody>
        </p:sp>
      </p:grpSp>
      <p:sp>
        <p:nvSpPr>
          <p:cNvPr id="510" name="PA_库_矩形 21"/>
          <p:cNvSpPr txBox="1"/>
          <p:nvPr/>
        </p:nvSpPr>
        <p:spPr>
          <a:xfrm>
            <a:off x="4541366" y="4398216"/>
            <a:ext cx="3048924"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545763"/>
                </a:solidFill>
                <a:latin typeface="Microsoft YaHei"/>
                <a:ea typeface="Microsoft YaHei"/>
                <a:cs typeface="Microsoft YaHei"/>
                <a:sym typeface="Microsoft YaHei"/>
              </a:defRPr>
            </a:lvl1pPr>
          </a:lstStyle>
          <a:p>
            <a:pPr>
              <a:defRPr>
                <a:latin typeface="Arial"/>
                <a:ea typeface="Arial"/>
                <a:cs typeface="Arial"/>
                <a:sym typeface="Arial"/>
              </a:defRPr>
            </a:pPr>
            <a:r>
              <a:rPr>
                <a:latin typeface="Microsoft YaHei"/>
                <a:ea typeface="Microsoft YaHei"/>
                <a:cs typeface="Microsoft YaHei"/>
                <a:sym typeface="Microsoft YaHei"/>
              </a:rPr>
              <a:t>文档数据库</a:t>
            </a:r>
          </a:p>
        </p:txBody>
      </p:sp>
      <p:sp>
        <p:nvSpPr>
          <p:cNvPr id="511" name="PA_库_圆角矩形 46"/>
          <p:cNvSpPr/>
          <p:nvPr/>
        </p:nvSpPr>
        <p:spPr>
          <a:xfrm rot="5400000">
            <a:off x="5425475" y="5770676"/>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512" name="PA_库_圆角矩形 46"/>
          <p:cNvSpPr/>
          <p:nvPr/>
        </p:nvSpPr>
        <p:spPr>
          <a:xfrm rot="5400000">
            <a:off x="5425475" y="90612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513" name="PA_库_圆角矩形 46"/>
          <p:cNvSpPr/>
          <p:nvPr/>
        </p:nvSpPr>
        <p:spPr>
          <a:xfrm rot="8026117">
            <a:off x="10785871" y="951460"/>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514" name="PA_库_圆角矩形 46"/>
          <p:cNvSpPr/>
          <p:nvPr/>
        </p:nvSpPr>
        <p:spPr>
          <a:xfrm rot="8026117">
            <a:off x="415633" y="500639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515" name="PA_库_圆角矩形 46"/>
          <p:cNvSpPr/>
          <p:nvPr/>
        </p:nvSpPr>
        <p:spPr>
          <a:xfrm rot="8026117">
            <a:off x="110146" y="5345064"/>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516" name="PA_库_圆角矩形 46"/>
          <p:cNvSpPr/>
          <p:nvPr/>
        </p:nvSpPr>
        <p:spPr>
          <a:xfrm rot="8026117">
            <a:off x="10917263" y="1581995"/>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506"/>
                                        </p:tgtEl>
                                        <p:attrNameLst>
                                          <p:attrName>style.visibility</p:attrName>
                                        </p:attrNameLst>
                                      </p:cBhvr>
                                      <p:to>
                                        <p:strVal val="visible"/>
                                      </p:to>
                                    </p:set>
                                    <p:anim calcmode="lin" valueType="num">
                                      <p:cBhvr>
                                        <p:cTn id="7" dur="500" fill="hold"/>
                                        <p:tgtEl>
                                          <p:spTgt spid="506"/>
                                        </p:tgtEl>
                                        <p:attrNameLst>
                                          <p:attrName>ppt_w</p:attrName>
                                        </p:attrNameLst>
                                      </p:cBhvr>
                                      <p:tavLst>
                                        <p:tav tm="0">
                                          <p:val>
                                            <p:strVal val="4*#ppt_w"/>
                                          </p:val>
                                        </p:tav>
                                        <p:tav tm="100000">
                                          <p:val>
                                            <p:strVal val="#ppt_w"/>
                                          </p:val>
                                        </p:tav>
                                      </p:tavLst>
                                    </p:anim>
                                    <p:anim calcmode="lin" valueType="num">
                                      <p:cBhvr>
                                        <p:cTn id="8" dur="500" fill="hold"/>
                                        <p:tgtEl>
                                          <p:spTgt spid="506"/>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509"/>
                                        </p:tgtEl>
                                        <p:attrNameLst>
                                          <p:attrName>style.visibility</p:attrName>
                                        </p:attrNameLst>
                                      </p:cBhvr>
                                      <p:to>
                                        <p:strVal val="visible"/>
                                      </p:to>
                                    </p:set>
                                    <p:anim calcmode="lin" valueType="num">
                                      <p:cBhvr>
                                        <p:cTn id="12" dur="500" fill="hold"/>
                                        <p:tgtEl>
                                          <p:spTgt spid="509"/>
                                        </p:tgtEl>
                                        <p:attrNameLst>
                                          <p:attrName>ppt_w</p:attrName>
                                        </p:attrNameLst>
                                      </p:cBhvr>
                                      <p:tavLst>
                                        <p:tav tm="0">
                                          <p:val>
                                            <p:strVal val="4*#ppt_w"/>
                                          </p:val>
                                        </p:tav>
                                        <p:tav tm="100000">
                                          <p:val>
                                            <p:strVal val="#ppt_w"/>
                                          </p:val>
                                        </p:tav>
                                      </p:tavLst>
                                    </p:anim>
                                    <p:anim calcmode="lin" valueType="num">
                                      <p:cBhvr>
                                        <p:cTn id="13" dur="500" fill="hold"/>
                                        <p:tgtEl>
                                          <p:spTgt spid="509"/>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510"/>
                                        </p:tgtEl>
                                        <p:attrNameLst>
                                          <p:attrName>style.visibility</p:attrName>
                                        </p:attrNameLst>
                                      </p:cBhvr>
                                      <p:to>
                                        <p:strVal val="visible"/>
                                      </p:to>
                                    </p:set>
                                    <p:anim calcmode="lin" valueType="num">
                                      <p:cBhvr>
                                        <p:cTn id="17" dur="500" fill="hold"/>
                                        <p:tgtEl>
                                          <p:spTgt spid="510"/>
                                        </p:tgtEl>
                                        <p:attrNameLst>
                                          <p:attrName>ppt_w</p:attrName>
                                        </p:attrNameLst>
                                      </p:cBhvr>
                                      <p:tavLst>
                                        <p:tav tm="0">
                                          <p:val>
                                            <p:strVal val="4*#ppt_w"/>
                                          </p:val>
                                        </p:tav>
                                        <p:tav tm="100000">
                                          <p:val>
                                            <p:strVal val="#ppt_w"/>
                                          </p:val>
                                        </p:tav>
                                      </p:tavLst>
                                    </p:anim>
                                    <p:anim calcmode="lin" valueType="num">
                                      <p:cBhvr>
                                        <p:cTn id="18" dur="500" fill="hold"/>
                                        <p:tgtEl>
                                          <p:spTgt spid="510"/>
                                        </p:tgtEl>
                                        <p:attrNameLst>
                                          <p:attrName>ppt_h</p:attrName>
                                        </p:attrNameLst>
                                      </p:cBhvr>
                                      <p:tavLst>
                                        <p:tav tm="0">
                                          <p:val>
                                            <p:strVal val="4*#ppt_h"/>
                                          </p:val>
                                        </p:tav>
                                        <p:tav tm="100000">
                                          <p:val>
                                            <p:strVal val="#ppt_h"/>
                                          </p:val>
                                        </p:tav>
                                      </p:tavLst>
                                    </p:anim>
                                  </p:childTnLst>
                                </p:cTn>
                              </p:par>
                            </p:childTnLst>
                          </p:cTn>
                        </p:par>
                        <p:par>
                          <p:cTn id="19" fill="hold">
                            <p:stCondLst>
                              <p:cond delay="2250"/>
                            </p:stCondLst>
                            <p:childTnLst>
                              <p:par>
                                <p:cTn id="20" presetClass="entr" nodeType="afterEffect" presetSubtype="32" presetID="23" grpId="4" fill="hold">
                                  <p:stCondLst>
                                    <p:cond delay="250"/>
                                  </p:stCondLst>
                                  <p:iterate type="el" backwards="0">
                                    <p:tmAbs val="0"/>
                                  </p:iterate>
                                  <p:childTnLst>
                                    <p:set>
                                      <p:cBhvr>
                                        <p:cTn id="21" fill="hold"/>
                                        <p:tgtEl>
                                          <p:spTgt spid="511"/>
                                        </p:tgtEl>
                                        <p:attrNameLst>
                                          <p:attrName>style.visibility</p:attrName>
                                        </p:attrNameLst>
                                      </p:cBhvr>
                                      <p:to>
                                        <p:strVal val="visible"/>
                                      </p:to>
                                    </p:set>
                                    <p:anim calcmode="lin" valueType="num">
                                      <p:cBhvr>
                                        <p:cTn id="22" dur="500" fill="hold"/>
                                        <p:tgtEl>
                                          <p:spTgt spid="511"/>
                                        </p:tgtEl>
                                        <p:attrNameLst>
                                          <p:attrName>ppt_w</p:attrName>
                                        </p:attrNameLst>
                                      </p:cBhvr>
                                      <p:tavLst>
                                        <p:tav tm="0">
                                          <p:val>
                                            <p:strVal val="4*#ppt_w"/>
                                          </p:val>
                                        </p:tav>
                                        <p:tav tm="100000">
                                          <p:val>
                                            <p:strVal val="#ppt_w"/>
                                          </p:val>
                                        </p:tav>
                                      </p:tavLst>
                                    </p:anim>
                                    <p:anim calcmode="lin" valueType="num">
                                      <p:cBhvr>
                                        <p:cTn id="23" dur="500" fill="hold"/>
                                        <p:tgtEl>
                                          <p:spTgt spid="511"/>
                                        </p:tgtEl>
                                        <p:attrNameLst>
                                          <p:attrName>ppt_h</p:attrName>
                                        </p:attrNameLst>
                                      </p:cBhvr>
                                      <p:tavLst>
                                        <p:tav tm="0">
                                          <p:val>
                                            <p:strVal val="4*#ppt_h"/>
                                          </p:val>
                                        </p:tav>
                                        <p:tav tm="100000">
                                          <p:val>
                                            <p:strVal val="#ppt_h"/>
                                          </p:val>
                                        </p:tav>
                                      </p:tavLst>
                                    </p:anim>
                                  </p:childTnLst>
                                </p:cTn>
                              </p:par>
                            </p:childTnLst>
                          </p:cTn>
                        </p:par>
                        <p:par>
                          <p:cTn id="24" fill="hold">
                            <p:stCondLst>
                              <p:cond delay="3000"/>
                            </p:stCondLst>
                            <p:childTnLst>
                              <p:par>
                                <p:cTn id="25" presetClass="entr" nodeType="afterEffect" presetSubtype="32" presetID="23" grpId="5" fill="hold">
                                  <p:stCondLst>
                                    <p:cond delay="250"/>
                                  </p:stCondLst>
                                  <p:iterate type="el" backwards="0">
                                    <p:tmAbs val="0"/>
                                  </p:iterate>
                                  <p:childTnLst>
                                    <p:set>
                                      <p:cBhvr>
                                        <p:cTn id="26" fill="hold"/>
                                        <p:tgtEl>
                                          <p:spTgt spid="512"/>
                                        </p:tgtEl>
                                        <p:attrNameLst>
                                          <p:attrName>style.visibility</p:attrName>
                                        </p:attrNameLst>
                                      </p:cBhvr>
                                      <p:to>
                                        <p:strVal val="visible"/>
                                      </p:to>
                                    </p:set>
                                    <p:anim calcmode="lin" valueType="num">
                                      <p:cBhvr>
                                        <p:cTn id="27" dur="500" fill="hold"/>
                                        <p:tgtEl>
                                          <p:spTgt spid="512"/>
                                        </p:tgtEl>
                                        <p:attrNameLst>
                                          <p:attrName>ppt_w</p:attrName>
                                        </p:attrNameLst>
                                      </p:cBhvr>
                                      <p:tavLst>
                                        <p:tav tm="0">
                                          <p:val>
                                            <p:strVal val="4*#ppt_w"/>
                                          </p:val>
                                        </p:tav>
                                        <p:tav tm="100000">
                                          <p:val>
                                            <p:strVal val="#ppt_w"/>
                                          </p:val>
                                        </p:tav>
                                      </p:tavLst>
                                    </p:anim>
                                    <p:anim calcmode="lin" valueType="num">
                                      <p:cBhvr>
                                        <p:cTn id="28" dur="500" fill="hold"/>
                                        <p:tgtEl>
                                          <p:spTgt spid="512"/>
                                        </p:tgtEl>
                                        <p:attrNameLst>
                                          <p:attrName>ppt_h</p:attrName>
                                        </p:attrNameLst>
                                      </p:cBhvr>
                                      <p:tavLst>
                                        <p:tav tm="0">
                                          <p:val>
                                            <p:strVal val="4*#ppt_h"/>
                                          </p:val>
                                        </p:tav>
                                        <p:tav tm="100000">
                                          <p:val>
                                            <p:strVal val="#ppt_h"/>
                                          </p:val>
                                        </p:tav>
                                      </p:tavLst>
                                    </p:anim>
                                  </p:childTnLst>
                                </p:cTn>
                              </p:par>
                            </p:childTnLst>
                          </p:cTn>
                        </p:par>
                        <p:par>
                          <p:cTn id="29" fill="hold">
                            <p:stCondLst>
                              <p:cond delay="3750"/>
                            </p:stCondLst>
                            <p:childTnLst>
                              <p:par>
                                <p:cTn id="30" presetClass="entr" nodeType="afterEffect" presetSubtype="32" presetID="23" grpId="6" fill="hold">
                                  <p:stCondLst>
                                    <p:cond delay="250"/>
                                  </p:stCondLst>
                                  <p:iterate type="el" backwards="0">
                                    <p:tmAbs val="0"/>
                                  </p:iterate>
                                  <p:childTnLst>
                                    <p:set>
                                      <p:cBhvr>
                                        <p:cTn id="31" fill="hold"/>
                                        <p:tgtEl>
                                          <p:spTgt spid="513"/>
                                        </p:tgtEl>
                                        <p:attrNameLst>
                                          <p:attrName>style.visibility</p:attrName>
                                        </p:attrNameLst>
                                      </p:cBhvr>
                                      <p:to>
                                        <p:strVal val="visible"/>
                                      </p:to>
                                    </p:set>
                                    <p:anim calcmode="lin" valueType="num">
                                      <p:cBhvr>
                                        <p:cTn id="32" dur="500" fill="hold"/>
                                        <p:tgtEl>
                                          <p:spTgt spid="513"/>
                                        </p:tgtEl>
                                        <p:attrNameLst>
                                          <p:attrName>ppt_w</p:attrName>
                                        </p:attrNameLst>
                                      </p:cBhvr>
                                      <p:tavLst>
                                        <p:tav tm="0">
                                          <p:val>
                                            <p:strVal val="4*#ppt_w"/>
                                          </p:val>
                                        </p:tav>
                                        <p:tav tm="100000">
                                          <p:val>
                                            <p:strVal val="#ppt_w"/>
                                          </p:val>
                                        </p:tav>
                                      </p:tavLst>
                                    </p:anim>
                                    <p:anim calcmode="lin" valueType="num">
                                      <p:cBhvr>
                                        <p:cTn id="33" dur="500" fill="hold"/>
                                        <p:tgtEl>
                                          <p:spTgt spid="513"/>
                                        </p:tgtEl>
                                        <p:attrNameLst>
                                          <p:attrName>ppt_h</p:attrName>
                                        </p:attrNameLst>
                                      </p:cBhvr>
                                      <p:tavLst>
                                        <p:tav tm="0">
                                          <p:val>
                                            <p:strVal val="4*#ppt_h"/>
                                          </p:val>
                                        </p:tav>
                                        <p:tav tm="100000">
                                          <p:val>
                                            <p:strVal val="#ppt_h"/>
                                          </p:val>
                                        </p:tav>
                                      </p:tavLst>
                                    </p:anim>
                                  </p:childTnLst>
                                </p:cTn>
                              </p:par>
                            </p:childTnLst>
                          </p:cTn>
                        </p:par>
                        <p:par>
                          <p:cTn id="34" fill="hold">
                            <p:stCondLst>
                              <p:cond delay="4500"/>
                            </p:stCondLst>
                            <p:childTnLst>
                              <p:par>
                                <p:cTn id="35" presetClass="entr" nodeType="afterEffect" presetSubtype="32" presetID="23" grpId="7" fill="hold">
                                  <p:stCondLst>
                                    <p:cond delay="250"/>
                                  </p:stCondLst>
                                  <p:iterate type="el" backwards="0">
                                    <p:tmAbs val="0"/>
                                  </p:iterate>
                                  <p:childTnLst>
                                    <p:set>
                                      <p:cBhvr>
                                        <p:cTn id="36" fill="hold"/>
                                        <p:tgtEl>
                                          <p:spTgt spid="514"/>
                                        </p:tgtEl>
                                        <p:attrNameLst>
                                          <p:attrName>style.visibility</p:attrName>
                                        </p:attrNameLst>
                                      </p:cBhvr>
                                      <p:to>
                                        <p:strVal val="visible"/>
                                      </p:to>
                                    </p:set>
                                    <p:anim calcmode="lin" valueType="num">
                                      <p:cBhvr>
                                        <p:cTn id="37" dur="500" fill="hold"/>
                                        <p:tgtEl>
                                          <p:spTgt spid="514"/>
                                        </p:tgtEl>
                                        <p:attrNameLst>
                                          <p:attrName>ppt_w</p:attrName>
                                        </p:attrNameLst>
                                      </p:cBhvr>
                                      <p:tavLst>
                                        <p:tav tm="0">
                                          <p:val>
                                            <p:strVal val="4*#ppt_w"/>
                                          </p:val>
                                        </p:tav>
                                        <p:tav tm="100000">
                                          <p:val>
                                            <p:strVal val="#ppt_w"/>
                                          </p:val>
                                        </p:tav>
                                      </p:tavLst>
                                    </p:anim>
                                    <p:anim calcmode="lin" valueType="num">
                                      <p:cBhvr>
                                        <p:cTn id="38" dur="500" fill="hold"/>
                                        <p:tgtEl>
                                          <p:spTgt spid="514"/>
                                        </p:tgtEl>
                                        <p:attrNameLst>
                                          <p:attrName>ppt_h</p:attrName>
                                        </p:attrNameLst>
                                      </p:cBhvr>
                                      <p:tavLst>
                                        <p:tav tm="0">
                                          <p:val>
                                            <p:strVal val="4*#ppt_h"/>
                                          </p:val>
                                        </p:tav>
                                        <p:tav tm="100000">
                                          <p:val>
                                            <p:strVal val="#ppt_h"/>
                                          </p:val>
                                        </p:tav>
                                      </p:tavLst>
                                    </p:anim>
                                  </p:childTnLst>
                                </p:cTn>
                              </p:par>
                            </p:childTnLst>
                          </p:cTn>
                        </p:par>
                        <p:par>
                          <p:cTn id="39" fill="hold">
                            <p:stCondLst>
                              <p:cond delay="5250"/>
                            </p:stCondLst>
                            <p:childTnLst>
                              <p:par>
                                <p:cTn id="40" presetClass="entr" nodeType="afterEffect" presetSubtype="32" presetID="23" grpId="8" fill="hold">
                                  <p:stCondLst>
                                    <p:cond delay="250"/>
                                  </p:stCondLst>
                                  <p:iterate type="el" backwards="0">
                                    <p:tmAbs val="0"/>
                                  </p:iterate>
                                  <p:childTnLst>
                                    <p:set>
                                      <p:cBhvr>
                                        <p:cTn id="41" fill="hold"/>
                                        <p:tgtEl>
                                          <p:spTgt spid="515"/>
                                        </p:tgtEl>
                                        <p:attrNameLst>
                                          <p:attrName>style.visibility</p:attrName>
                                        </p:attrNameLst>
                                      </p:cBhvr>
                                      <p:to>
                                        <p:strVal val="visible"/>
                                      </p:to>
                                    </p:set>
                                    <p:anim calcmode="lin" valueType="num">
                                      <p:cBhvr>
                                        <p:cTn id="42" dur="500" fill="hold"/>
                                        <p:tgtEl>
                                          <p:spTgt spid="515"/>
                                        </p:tgtEl>
                                        <p:attrNameLst>
                                          <p:attrName>ppt_w</p:attrName>
                                        </p:attrNameLst>
                                      </p:cBhvr>
                                      <p:tavLst>
                                        <p:tav tm="0">
                                          <p:val>
                                            <p:strVal val="4*#ppt_w"/>
                                          </p:val>
                                        </p:tav>
                                        <p:tav tm="100000">
                                          <p:val>
                                            <p:strVal val="#ppt_w"/>
                                          </p:val>
                                        </p:tav>
                                      </p:tavLst>
                                    </p:anim>
                                    <p:anim calcmode="lin" valueType="num">
                                      <p:cBhvr>
                                        <p:cTn id="43" dur="500" fill="hold"/>
                                        <p:tgtEl>
                                          <p:spTgt spid="515"/>
                                        </p:tgtEl>
                                        <p:attrNameLst>
                                          <p:attrName>ppt_h</p:attrName>
                                        </p:attrNameLst>
                                      </p:cBhvr>
                                      <p:tavLst>
                                        <p:tav tm="0">
                                          <p:val>
                                            <p:strVal val="4*#ppt_h"/>
                                          </p:val>
                                        </p:tav>
                                        <p:tav tm="100000">
                                          <p:val>
                                            <p:strVal val="#ppt_h"/>
                                          </p:val>
                                        </p:tav>
                                      </p:tavLst>
                                    </p:anim>
                                  </p:childTnLst>
                                </p:cTn>
                              </p:par>
                            </p:childTnLst>
                          </p:cTn>
                        </p:par>
                        <p:par>
                          <p:cTn id="44" fill="hold">
                            <p:stCondLst>
                              <p:cond delay="6000"/>
                            </p:stCondLst>
                            <p:childTnLst>
                              <p:par>
                                <p:cTn id="45" presetClass="entr" nodeType="afterEffect" presetSubtype="32" presetID="23" grpId="9" fill="hold">
                                  <p:stCondLst>
                                    <p:cond delay="250"/>
                                  </p:stCondLst>
                                  <p:iterate type="el" backwards="0">
                                    <p:tmAbs val="0"/>
                                  </p:iterate>
                                  <p:childTnLst>
                                    <p:set>
                                      <p:cBhvr>
                                        <p:cTn id="46" fill="hold"/>
                                        <p:tgtEl>
                                          <p:spTgt spid="516"/>
                                        </p:tgtEl>
                                        <p:attrNameLst>
                                          <p:attrName>style.visibility</p:attrName>
                                        </p:attrNameLst>
                                      </p:cBhvr>
                                      <p:to>
                                        <p:strVal val="visible"/>
                                      </p:to>
                                    </p:set>
                                    <p:anim calcmode="lin" valueType="num">
                                      <p:cBhvr>
                                        <p:cTn id="47" dur="500" fill="hold"/>
                                        <p:tgtEl>
                                          <p:spTgt spid="516"/>
                                        </p:tgtEl>
                                        <p:attrNameLst>
                                          <p:attrName>ppt_w</p:attrName>
                                        </p:attrNameLst>
                                      </p:cBhvr>
                                      <p:tavLst>
                                        <p:tav tm="0">
                                          <p:val>
                                            <p:strVal val="4*#ppt_w"/>
                                          </p:val>
                                        </p:tav>
                                        <p:tav tm="100000">
                                          <p:val>
                                            <p:strVal val="#ppt_w"/>
                                          </p:val>
                                        </p:tav>
                                      </p:tavLst>
                                    </p:anim>
                                    <p:anim calcmode="lin" valueType="num">
                                      <p:cBhvr>
                                        <p:cTn id="48" dur="500" fill="hold"/>
                                        <p:tgtEl>
                                          <p:spTgt spid="51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2" grpId="5"/>
      <p:bldP build="whole" bldLvl="1" animBg="1" rev="0" advAuto="0" spid="506" grpId="1"/>
      <p:bldP build="whole" bldLvl="1" animBg="1" rev="0" advAuto="0" spid="509" grpId="2"/>
      <p:bldP build="whole" bldLvl="1" animBg="1" rev="0" advAuto="0" spid="511" grpId="4"/>
      <p:bldP build="whole" bldLvl="1" animBg="1" rev="0" advAuto="0" spid="514" grpId="7"/>
      <p:bldP build="whole" bldLvl="1" animBg="1" rev="0" advAuto="0" spid="513" grpId="6"/>
      <p:bldP build="whole" bldLvl="1" animBg="1" rev="0" advAuto="0" spid="516" grpId="9"/>
      <p:bldP build="whole" bldLvl="1" animBg="1" rev="0" advAuto="0" spid="510" grpId="3"/>
      <p:bldP build="whole" bldLvl="1" animBg="1" rev="0" advAuto="0" spid="515" grpId="8"/>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文本占位符 1"/>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文档数据库</a:t>
            </a:r>
          </a:p>
        </p:txBody>
      </p:sp>
      <p:sp>
        <p:nvSpPr>
          <p:cNvPr id="519" name="文本"/>
          <p:cNvSpPr txBox="1"/>
          <p:nvPr/>
        </p:nvSpPr>
        <p:spPr>
          <a:xfrm>
            <a:off x="5815329" y="3224529"/>
            <a:ext cx="561341" cy="408941"/>
          </a:xfrm>
          <a:prstGeom prst="rect">
            <a:avLst/>
          </a:prstGeom>
          <a:ln w="12700">
            <a:miter lim="400000"/>
          </a:ln>
        </p:spPr>
        <p:txBody>
          <a:bodyPr wrap="none" lIns="45719" rIns="45719">
            <a:spAutoFit/>
          </a:bodyPr>
          <a:lstStyle/>
          <a:p>
            <a:pPr/>
          </a:p>
        </p:txBody>
      </p:sp>
      <p:grpSp>
        <p:nvGrpSpPr>
          <p:cNvPr id="522" name="成组"/>
          <p:cNvGrpSpPr/>
          <p:nvPr/>
        </p:nvGrpSpPr>
        <p:grpSpPr>
          <a:xfrm>
            <a:off x="721899" y="1513764"/>
            <a:ext cx="11218188" cy="4254580"/>
            <a:chOff x="0" y="0"/>
            <a:chExt cx="11218186" cy="4254578"/>
          </a:xfrm>
        </p:grpSpPr>
        <p:sp>
          <p:nvSpPr>
            <p:cNvPr id="520" name="PA_库_圆角矩形 43"/>
            <p:cNvSpPr/>
            <p:nvPr/>
          </p:nvSpPr>
          <p:spPr>
            <a:xfrm>
              <a:off x="0" y="0"/>
              <a:ext cx="11218187" cy="4254579"/>
            </a:xfrm>
            <a:prstGeom prst="roundRect">
              <a:avLst>
                <a:gd name="adj" fmla="val 1624"/>
              </a:avLst>
            </a:prstGeom>
            <a:solidFill>
              <a:srgbClr val="FFFFFF"/>
            </a:solidFill>
            <a:ln w="12700" cap="flat">
              <a:noFill/>
              <a:miter lim="400000"/>
            </a:ln>
            <a:effectLst>
              <a:outerShdw sx="100000" sy="100000" kx="0" ky="0" algn="b" rotWithShape="0" blurRad="508000" dist="190500" dir="5400000">
                <a:schemeClr val="accent5">
                  <a:alpha val="25000"/>
                </a:schemeClr>
              </a:outerShdw>
            </a:effectLst>
          </p:spPr>
          <p:txBody>
            <a:bodyPr wrap="square" lIns="45719" tIns="45719" rIns="45719" bIns="45719" numCol="1" anchor="ctr">
              <a:noAutofit/>
            </a:bodyPr>
            <a:lstStyle/>
            <a:p>
              <a:pPr algn="ctr">
                <a:defRPr>
                  <a:solidFill>
                    <a:srgbClr val="FFFFFF"/>
                  </a:solidFill>
                </a:defRPr>
              </a:pPr>
            </a:p>
          </p:txBody>
        </p:sp>
        <p:sp>
          <p:nvSpPr>
            <p:cNvPr id="521" name="文档型数据库的灵感是来自于Lotus Notes办公软件，而且它同第一种键值数据库类似。该类型的数据模型是版本化的文档，半结构化的文档以特定的格式存储，比如JSON。文档型数据库可以看作是键值数据库的升级版，允许之间嵌套键值。而且文档型数据库比键值数据库的查询效率更高。…"/>
            <p:cNvSpPr txBox="1"/>
            <p:nvPr/>
          </p:nvSpPr>
          <p:spPr>
            <a:xfrm>
              <a:off x="29092" y="420513"/>
              <a:ext cx="11160002" cy="36474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indent="419100" defTabSz="457200">
                <a:lnSpc>
                  <a:spcPts val="5000"/>
                </a:lnSpc>
                <a:spcBef>
                  <a:spcPts val="1600"/>
                </a:spcBef>
                <a:defRPr sz="2000">
                  <a:solidFill>
                    <a:srgbClr val="4D4D4D"/>
                  </a:solidFill>
                  <a:latin typeface="+mn-lt"/>
                  <a:ea typeface="+mn-ea"/>
                  <a:cs typeface="+mn-cs"/>
                  <a:sym typeface="Helvetica"/>
                </a:defRPr>
              </a:pPr>
              <a:r>
                <a:t>文档型数据库的灵感是来自于Lotus Notes办公软件，而且它同第一种键值数据库类似。该类型的数据模型是版本化的文档，</a:t>
              </a:r>
              <a:r>
                <a:rPr b="1"/>
                <a:t>半结构化的文档以特定的格式存储，比如JSON</a:t>
              </a:r>
              <a:r>
                <a:t>。文档型数据库可以看作是键值数据库的升级版，允许之间嵌套键值。而且</a:t>
              </a:r>
              <a:r>
                <a:rPr b="1"/>
                <a:t>文档型数据库比键值数据库的查询效率更高</a:t>
              </a:r>
              <a:r>
                <a:t>。</a:t>
              </a:r>
            </a:p>
            <a:p>
              <a:pPr indent="419100" defTabSz="457200">
                <a:lnSpc>
                  <a:spcPts val="5000"/>
                </a:lnSpc>
                <a:spcBef>
                  <a:spcPts val="1600"/>
                </a:spcBef>
                <a:defRPr sz="2000">
                  <a:solidFill>
                    <a:srgbClr val="4D4D4D"/>
                  </a:solidFill>
                  <a:latin typeface="+mn-lt"/>
                  <a:ea typeface="+mn-ea"/>
                  <a:cs typeface="+mn-cs"/>
                  <a:sym typeface="Helvetica"/>
                </a:defRPr>
              </a:pPr>
              <a:r>
                <a:t>面向文档数据库会将数据以文档形式存储。每个文档都是自包含的数据单元，是一系列数据项的集合。每个数据项都有一个名词与对应值，值既可以是简单的数据类型，如字符串、数字和日期等；也可以是复杂的类型，如有序列表和关联对象。数据存储的最小单位是文档，同一个表中存储的文档属性可以是不同的，数据可以使用XML、JSON或JSONB等多种形式存储。</a:t>
              </a: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文本占位符 1"/>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文档数据库</a:t>
            </a:r>
          </a:p>
        </p:txBody>
      </p:sp>
      <p:pic>
        <p:nvPicPr>
          <p:cNvPr id="525" name="图像" descr="图像"/>
          <p:cNvPicPr>
            <a:picLocks noChangeAspect="1"/>
          </p:cNvPicPr>
          <p:nvPr/>
        </p:nvPicPr>
        <p:blipFill>
          <a:blip r:embed="rId2">
            <a:extLst/>
          </a:blip>
          <a:stretch>
            <a:fillRect/>
          </a:stretch>
        </p:blipFill>
        <p:spPr>
          <a:xfrm>
            <a:off x="453050" y="1568744"/>
            <a:ext cx="11285900" cy="1746388"/>
          </a:xfrm>
          <a:prstGeom prst="rect">
            <a:avLst/>
          </a:prstGeom>
          <a:ln w="12700">
            <a:miter lim="400000"/>
          </a:ln>
        </p:spPr>
      </p:pic>
      <p:sp>
        <p:nvSpPr>
          <p:cNvPr id="526" name="文本"/>
          <p:cNvSpPr txBox="1"/>
          <p:nvPr/>
        </p:nvSpPr>
        <p:spPr>
          <a:xfrm>
            <a:off x="5815329" y="3224529"/>
            <a:ext cx="561341" cy="408941"/>
          </a:xfrm>
          <a:prstGeom prst="rect">
            <a:avLst/>
          </a:prstGeom>
          <a:ln w="12700">
            <a:miter lim="400000"/>
          </a:ln>
        </p:spPr>
        <p:txBody>
          <a:bodyPr wrap="none" lIns="45719" rIns="45719">
            <a:spAutoFit/>
          </a:bodyPr>
          <a:lstStyle/>
          <a:p>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文本占位符 1"/>
          <p:cNvSpPr txBox="1"/>
          <p:nvPr>
            <p:ph type="body" sz="quarter" idx="1"/>
          </p:nvPr>
        </p:nvSpPr>
        <p:spPr>
          <a:xfrm>
            <a:off x="190" y="582968"/>
            <a:ext cx="12191620"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MongoDB</a:t>
            </a:r>
          </a:p>
        </p:txBody>
      </p:sp>
      <p:sp>
        <p:nvSpPr>
          <p:cNvPr id="529" name="文本"/>
          <p:cNvSpPr txBox="1"/>
          <p:nvPr/>
        </p:nvSpPr>
        <p:spPr>
          <a:xfrm>
            <a:off x="5815329" y="3224529"/>
            <a:ext cx="561341" cy="408941"/>
          </a:xfrm>
          <a:prstGeom prst="rect">
            <a:avLst/>
          </a:prstGeom>
          <a:ln w="12700">
            <a:miter lim="400000"/>
          </a:ln>
        </p:spPr>
        <p:txBody>
          <a:bodyPr wrap="none" lIns="45719" rIns="45719">
            <a:spAutoFit/>
          </a:bodyPr>
          <a:lstStyle/>
          <a:p>
            <a:pPr/>
          </a:p>
        </p:txBody>
      </p:sp>
      <p:grpSp>
        <p:nvGrpSpPr>
          <p:cNvPr id="532" name="成组"/>
          <p:cNvGrpSpPr/>
          <p:nvPr/>
        </p:nvGrpSpPr>
        <p:grpSpPr>
          <a:xfrm>
            <a:off x="536011" y="1329975"/>
            <a:ext cx="11368794" cy="4254580"/>
            <a:chOff x="0" y="0"/>
            <a:chExt cx="11368793" cy="4254578"/>
          </a:xfrm>
        </p:grpSpPr>
        <p:sp>
          <p:nvSpPr>
            <p:cNvPr id="530" name="PA_库_圆角矩形 43"/>
            <p:cNvSpPr/>
            <p:nvPr/>
          </p:nvSpPr>
          <p:spPr>
            <a:xfrm>
              <a:off x="0" y="0"/>
              <a:ext cx="11218187" cy="4254579"/>
            </a:xfrm>
            <a:prstGeom prst="roundRect">
              <a:avLst>
                <a:gd name="adj" fmla="val 1624"/>
              </a:avLst>
            </a:prstGeom>
            <a:solidFill>
              <a:srgbClr val="FFFFFF"/>
            </a:solidFill>
            <a:ln w="12700" cap="flat">
              <a:noFill/>
              <a:miter lim="400000"/>
            </a:ln>
            <a:effectLst>
              <a:outerShdw sx="100000" sy="100000" kx="0" ky="0" algn="b" rotWithShape="0" blurRad="508000" dist="190500" dir="5400000">
                <a:schemeClr val="accent5">
                  <a:alpha val="25000"/>
                </a:schemeClr>
              </a:outerShdw>
            </a:effectLst>
          </p:spPr>
          <p:txBody>
            <a:bodyPr wrap="square" lIns="45719" tIns="45719" rIns="45719" bIns="45719" numCol="1" anchor="ctr">
              <a:noAutofit/>
            </a:bodyPr>
            <a:lstStyle/>
            <a:p>
              <a:pPr algn="ctr">
                <a:defRPr>
                  <a:solidFill>
                    <a:srgbClr val="FFFFFF"/>
                  </a:solidFill>
                </a:defRPr>
              </a:pPr>
            </a:p>
          </p:txBody>
        </p:sp>
        <p:sp>
          <p:nvSpPr>
            <p:cNvPr id="531" name="MongoDB是一个独立的服务器；…"/>
            <p:cNvSpPr/>
            <p:nvPr/>
          </p:nvSpPr>
          <p:spPr>
            <a:xfrm>
              <a:off x="208793" y="144051"/>
              <a:ext cx="1116000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267368" indent="-267368" defTabSz="457200">
                <a:lnSpc>
                  <a:spcPts val="5400"/>
                </a:lnSpc>
                <a:buSzPct val="100000"/>
                <a:buAutoNum type="arabicPeriod" startAt="1"/>
                <a:defRPr sz="2000">
                  <a:solidFill>
                    <a:srgbClr val="222222"/>
                  </a:solidFill>
                  <a:latin typeface="Tahoma Bold"/>
                  <a:ea typeface="Tahoma Bold"/>
                  <a:cs typeface="Tahoma Bold"/>
                  <a:sym typeface="Tahoma Bold"/>
                </a:defRPr>
              </a:pPr>
              <a:r>
                <a:t> MongoDB是一个独立的服务器；</a:t>
              </a:r>
            </a:p>
            <a:p>
              <a:pPr defTabSz="457200">
                <a:lnSpc>
                  <a:spcPts val="5400"/>
                </a:lnSpc>
                <a:defRPr sz="2000">
                  <a:solidFill>
                    <a:srgbClr val="222222"/>
                  </a:solidFill>
                  <a:latin typeface="Tahoma Bold"/>
                  <a:ea typeface="Tahoma Bold"/>
                  <a:cs typeface="Tahoma Bold"/>
                  <a:sym typeface="Tahoma Bold"/>
                </a:defRPr>
              </a:pPr>
            </a:p>
            <a:p>
              <a:pPr defTabSz="457200">
                <a:lnSpc>
                  <a:spcPts val="5400"/>
                </a:lnSpc>
                <a:defRPr sz="2000">
                  <a:solidFill>
                    <a:srgbClr val="222222"/>
                  </a:solidFill>
                  <a:latin typeface="Tahoma Bold"/>
                  <a:ea typeface="Tahoma Bold"/>
                  <a:cs typeface="Tahoma Bold"/>
                  <a:sym typeface="Tahoma Bold"/>
                </a:defRPr>
              </a:pPr>
              <a:r>
                <a:t>2.  它是基于文档的，而不是基于表格的；</a:t>
              </a:r>
              <a:endParaRPr>
                <a:latin typeface="Tahoma"/>
                <a:ea typeface="Tahoma"/>
                <a:cs typeface="Tahoma"/>
                <a:sym typeface="Tahoma"/>
              </a:endParaRPr>
            </a:p>
            <a:p>
              <a:pPr defTabSz="457200">
                <a:lnSpc>
                  <a:spcPts val="5400"/>
                </a:lnSpc>
                <a:defRPr sz="2000">
                  <a:solidFill>
                    <a:srgbClr val="222222"/>
                  </a:solidFill>
                  <a:latin typeface="Tahoma"/>
                  <a:ea typeface="Tahoma"/>
                  <a:cs typeface="Tahoma"/>
                  <a:sym typeface="Tahoma"/>
                </a:defRPr>
              </a:pPr>
              <a:r>
                <a:t>MongoDB 没有结构化语言。如果你想创建一个新的文档类型，你不用做任何事来告诉数据库关于这些数据的结构，而仅仅是存到数据库中即可。</a:t>
              </a:r>
            </a:p>
            <a:p>
              <a:pPr defTabSz="457200">
                <a:lnSpc>
                  <a:spcPts val="5400"/>
                </a:lnSpc>
                <a:defRPr sz="2000">
                  <a:solidFill>
                    <a:srgbClr val="222222"/>
                  </a:solidFill>
                  <a:latin typeface="Tahoma"/>
                  <a:ea typeface="Tahoma"/>
                  <a:cs typeface="Tahoma"/>
                  <a:sym typeface="Tahoma"/>
                </a:defRPr>
              </a:pPr>
              <a:r>
                <a:t>简单的说，MongoDB使用类似JavaScript或PHP 的类型处理方式。也就是说，数据库是灵活的弱类型。</a:t>
              </a:r>
            </a:p>
            <a:p>
              <a:pPr defTabSz="457200">
                <a:lnSpc>
                  <a:spcPts val="5400"/>
                </a:lnSpc>
                <a:defRPr sz="2000">
                  <a:solidFill>
                    <a:srgbClr val="222222"/>
                  </a:solidFill>
                  <a:latin typeface="Tahoma"/>
                  <a:ea typeface="Tahoma"/>
                  <a:cs typeface="Tahoma"/>
                  <a:sym typeface="Tahoma"/>
                </a:defRPr>
              </a:pPr>
              <a:r>
                <a:t>虽然有一些数据是有限制条件的（大块的数据可能需要一些明确的处理），但在大多数情况下，你可以像写PHP代码一样编写你的MongoDB代码。</a:t>
              </a:r>
            </a:p>
            <a:p>
              <a:pPr defTabSz="457200">
                <a:lnSpc>
                  <a:spcPts val="4900"/>
                </a:lnSpc>
                <a:defRPr sz="1600">
                  <a:solidFill>
                    <a:srgbClr val="222222"/>
                  </a:solidFill>
                  <a:latin typeface="Tahoma Bold"/>
                  <a:ea typeface="Tahoma Bold"/>
                  <a:cs typeface="Tahoma Bold"/>
                  <a:sym typeface="Tahoma Bold"/>
                </a:defRPr>
              </a:pPr>
              <a:endParaRPr>
                <a:latin typeface="Tahoma"/>
                <a:ea typeface="Tahoma"/>
                <a:cs typeface="Tahoma"/>
                <a:sym typeface="Tahoma"/>
              </a:endParaRPr>
            </a:p>
            <a:p>
              <a:pPr indent="419100" defTabSz="457200">
                <a:lnSpc>
                  <a:spcPts val="5000"/>
                </a:lnSpc>
                <a:spcBef>
                  <a:spcPts val="1600"/>
                </a:spcBef>
                <a:defRPr sz="2000">
                  <a:solidFill>
                    <a:srgbClr val="4D4D4D"/>
                  </a:solidFill>
                  <a:latin typeface="+mn-lt"/>
                  <a:ea typeface="+mn-ea"/>
                  <a:cs typeface="+mn-cs"/>
                  <a:sym typeface="Helvetica"/>
                </a:defRPr>
              </a:pP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文本占位符 1"/>
          <p:cNvSpPr txBox="1"/>
          <p:nvPr>
            <p:ph type="body" sz="quarter" idx="1"/>
          </p:nvPr>
        </p:nvSpPr>
        <p:spPr>
          <a:xfrm>
            <a:off x="190" y="679730"/>
            <a:ext cx="12191620"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MongoDB</a:t>
            </a:r>
          </a:p>
        </p:txBody>
      </p:sp>
      <p:sp>
        <p:nvSpPr>
          <p:cNvPr id="535" name="文本"/>
          <p:cNvSpPr txBox="1"/>
          <p:nvPr/>
        </p:nvSpPr>
        <p:spPr>
          <a:xfrm>
            <a:off x="5815329" y="3224529"/>
            <a:ext cx="561341" cy="408941"/>
          </a:xfrm>
          <a:prstGeom prst="rect">
            <a:avLst/>
          </a:prstGeom>
          <a:ln w="12700">
            <a:miter lim="400000"/>
          </a:ln>
        </p:spPr>
        <p:txBody>
          <a:bodyPr wrap="none" lIns="45719" rIns="45719">
            <a:spAutoFit/>
          </a:bodyPr>
          <a:lstStyle/>
          <a:p>
            <a:pPr/>
          </a:p>
        </p:txBody>
      </p:sp>
      <p:grpSp>
        <p:nvGrpSpPr>
          <p:cNvPr id="538" name="成组"/>
          <p:cNvGrpSpPr/>
          <p:nvPr/>
        </p:nvGrpSpPr>
        <p:grpSpPr>
          <a:xfrm>
            <a:off x="411603" y="1381113"/>
            <a:ext cx="11368794" cy="4254580"/>
            <a:chOff x="0" y="0"/>
            <a:chExt cx="11368793" cy="4254578"/>
          </a:xfrm>
        </p:grpSpPr>
        <p:sp>
          <p:nvSpPr>
            <p:cNvPr id="536" name="PA_库_圆角矩形 43"/>
            <p:cNvSpPr/>
            <p:nvPr/>
          </p:nvSpPr>
          <p:spPr>
            <a:xfrm>
              <a:off x="0" y="0"/>
              <a:ext cx="11218187" cy="4254579"/>
            </a:xfrm>
            <a:prstGeom prst="roundRect">
              <a:avLst>
                <a:gd name="adj" fmla="val 1624"/>
              </a:avLst>
            </a:prstGeom>
            <a:solidFill>
              <a:srgbClr val="FFFFFF"/>
            </a:solidFill>
            <a:ln w="12700" cap="flat">
              <a:noFill/>
              <a:miter lim="400000"/>
            </a:ln>
            <a:effectLst>
              <a:outerShdw sx="100000" sy="100000" kx="0" ky="0" algn="b" rotWithShape="0" blurRad="508000" dist="190500" dir="5400000">
                <a:schemeClr val="accent5">
                  <a:alpha val="25000"/>
                </a:schemeClr>
              </a:outerShdw>
            </a:effectLst>
          </p:spPr>
          <p:txBody>
            <a:bodyPr wrap="square" lIns="45719" tIns="45719" rIns="45719" bIns="45719" numCol="1" anchor="ctr">
              <a:noAutofit/>
            </a:bodyPr>
            <a:lstStyle/>
            <a:p>
              <a:pPr algn="ctr">
                <a:defRPr>
                  <a:solidFill>
                    <a:srgbClr val="FFFFFF"/>
                  </a:solidFill>
                </a:defRPr>
              </a:pPr>
            </a:p>
          </p:txBody>
        </p:sp>
        <p:sp>
          <p:nvSpPr>
            <p:cNvPr id="537" name="3.  它是非结构化的；…"/>
            <p:cNvSpPr/>
            <p:nvPr/>
          </p:nvSpPr>
          <p:spPr>
            <a:xfrm>
              <a:off x="208793" y="144051"/>
              <a:ext cx="11160001"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defTabSz="457200">
                <a:lnSpc>
                  <a:spcPts val="5400"/>
                </a:lnSpc>
                <a:defRPr sz="2000">
                  <a:solidFill>
                    <a:srgbClr val="222222"/>
                  </a:solidFill>
                  <a:latin typeface="Tahoma Bold"/>
                  <a:ea typeface="Tahoma Bold"/>
                  <a:cs typeface="Tahoma Bold"/>
                  <a:sym typeface="Tahoma Bold"/>
                </a:defRPr>
              </a:pPr>
              <a:r>
                <a:t>3.  它是非结构化的；</a:t>
              </a:r>
              <a:endParaRPr>
                <a:latin typeface="Tahoma"/>
                <a:ea typeface="Tahoma"/>
                <a:cs typeface="Tahoma"/>
                <a:sym typeface="Tahoma"/>
              </a:endParaRPr>
            </a:p>
            <a:p>
              <a:pPr defTabSz="457200">
                <a:lnSpc>
                  <a:spcPts val="5400"/>
                </a:lnSpc>
                <a:defRPr sz="2000">
                  <a:solidFill>
                    <a:srgbClr val="222222"/>
                  </a:solidFill>
                  <a:latin typeface="Tahoma"/>
                  <a:ea typeface="Tahoma"/>
                  <a:cs typeface="Tahoma"/>
                  <a:sym typeface="Tahoma"/>
                </a:defRPr>
              </a:pPr>
              <a:r>
                <a:t>MongoDB没有很多查询语句。在大多数情况下，只需给它一个数组指定你想要的信息，然后它会给你返回文档的数组。如果你想运行一些非常复杂的查询(如Map-Reduce操作)，可以向MongoDB传递JavaScript，其内部的JavaScript引擎可以解析这个脚本。</a:t>
              </a:r>
            </a:p>
            <a:p>
              <a:pPr defTabSz="457200">
                <a:lnSpc>
                  <a:spcPts val="5400"/>
                </a:lnSpc>
                <a:defRPr sz="2000">
                  <a:solidFill>
                    <a:srgbClr val="222222"/>
                  </a:solidFill>
                  <a:latin typeface="Tahoma"/>
                  <a:ea typeface="Tahoma"/>
                  <a:cs typeface="Tahoma"/>
                  <a:sym typeface="Tahoma"/>
                </a:defRPr>
              </a:pPr>
            </a:p>
            <a:p>
              <a:pPr defTabSz="457200">
                <a:lnSpc>
                  <a:spcPts val="5400"/>
                </a:lnSpc>
                <a:defRPr sz="2000">
                  <a:solidFill>
                    <a:srgbClr val="222222"/>
                  </a:solidFill>
                  <a:latin typeface="Tahoma"/>
                  <a:ea typeface="Tahoma"/>
                  <a:cs typeface="Tahoma"/>
                  <a:sym typeface="Tahoma"/>
                </a:defRPr>
              </a:pPr>
            </a:p>
            <a:p>
              <a:pPr defTabSz="457200">
                <a:lnSpc>
                  <a:spcPts val="5400"/>
                </a:lnSpc>
                <a:defRPr sz="2000">
                  <a:solidFill>
                    <a:srgbClr val="222222"/>
                  </a:solidFill>
                  <a:latin typeface="Tahoma Bold"/>
                  <a:ea typeface="Tahoma Bold"/>
                  <a:cs typeface="Tahoma Bold"/>
                  <a:sym typeface="Tahoma Bold"/>
                </a:defRPr>
              </a:pPr>
              <a:r>
                <a:t>4.  它具有强大的主流开发语言支持，如C#、C++、Java、PHP、Perl、Python、Ruby。</a:t>
              </a:r>
            </a:p>
            <a:p>
              <a:pPr defTabSz="457200">
                <a:lnSpc>
                  <a:spcPts val="4900"/>
                </a:lnSpc>
                <a:defRPr sz="1600">
                  <a:solidFill>
                    <a:srgbClr val="222222"/>
                  </a:solidFill>
                  <a:latin typeface="Tahoma Bold"/>
                  <a:ea typeface="Tahoma Bold"/>
                  <a:cs typeface="Tahoma Bold"/>
                  <a:sym typeface="Tahoma Bold"/>
                </a:defRPr>
              </a:pPr>
              <a:endParaRPr>
                <a:latin typeface="Tahoma"/>
                <a:ea typeface="Tahoma"/>
                <a:cs typeface="Tahoma"/>
                <a:sym typeface="Tahoma"/>
              </a:endParaRPr>
            </a:p>
            <a:p>
              <a:pPr indent="419100" defTabSz="457200">
                <a:lnSpc>
                  <a:spcPts val="5000"/>
                </a:lnSpc>
                <a:spcBef>
                  <a:spcPts val="1600"/>
                </a:spcBef>
                <a:defRPr sz="2000">
                  <a:solidFill>
                    <a:srgbClr val="4D4D4D"/>
                  </a:solidFill>
                  <a:latin typeface="+mn-lt"/>
                  <a:ea typeface="+mn-ea"/>
                  <a:cs typeface="+mn-cs"/>
                  <a:sym typeface="Helvetica"/>
                </a:defRPr>
              </a:pPr>
            </a:p>
          </p:txBody>
        </p:sp>
      </p:gr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PA_库_圆角矩形 43"/>
          <p:cNvSpPr/>
          <p:nvPr/>
        </p:nvSpPr>
        <p:spPr>
          <a:xfrm>
            <a:off x="447960" y="1187347"/>
            <a:ext cx="11235742" cy="4625721"/>
          </a:xfrm>
          <a:prstGeom prst="roundRect">
            <a:avLst>
              <a:gd name="adj" fmla="val 1756"/>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541" name="PA_库_椭圆 12"/>
          <p:cNvSpPr/>
          <p:nvPr/>
        </p:nvSpPr>
        <p:spPr>
          <a:xfrm>
            <a:off x="5344519" y="532409"/>
            <a:ext cx="1476001" cy="1476001"/>
          </a:xfrm>
          <a:prstGeom prst="ellipse">
            <a:avLst/>
          </a:prstGeom>
          <a:solidFill>
            <a:schemeClr val="accent3"/>
          </a:solidFill>
          <a:ln w="12700">
            <a:miter lim="400000"/>
          </a:ln>
          <a:effectLst>
            <a:outerShdw sx="100000" sy="100000" kx="0" ky="0" algn="b" rotWithShape="0" blurRad="508000" dist="190500" dir="5400000">
              <a:srgbClr val="595F6F">
                <a:alpha val="55000"/>
              </a:srgbClr>
            </a:outerShdw>
          </a:effectLst>
        </p:spPr>
        <p:txBody>
          <a:bodyPr lIns="45719" rIns="45719" anchor="ctr"/>
          <a:lstStyle/>
          <a:p>
            <a:pPr algn="ctr">
              <a:defRPr sz="3200">
                <a:solidFill>
                  <a:srgbClr val="FFFFFF"/>
                </a:solidFill>
              </a:defRPr>
            </a:pPr>
          </a:p>
        </p:txBody>
      </p:sp>
      <p:sp>
        <p:nvSpPr>
          <p:cNvPr id="542" name="PA_库_TextPlaceholder 7"/>
          <p:cNvSpPr txBox="1"/>
          <p:nvPr>
            <p:ph type="body" sz="quarter" idx="1"/>
          </p:nvPr>
        </p:nvSpPr>
        <p:spPr>
          <a:xfrm>
            <a:off x="1155164" y="2829469"/>
            <a:ext cx="9821334" cy="1341478"/>
          </a:xfrm>
          <a:prstGeom prst="rect">
            <a:avLst/>
          </a:prstGeom>
        </p:spPr>
        <p:txBody>
          <a:bodyPr/>
          <a:lstStyle>
            <a:lvl1pPr>
              <a:defRPr spc="300" sz="6600">
                <a:solidFill>
                  <a:srgbClr val="595F6F"/>
                </a:solidFill>
                <a:latin typeface="Microsoft YaHei"/>
                <a:ea typeface="Microsoft YaHei"/>
                <a:cs typeface="Microsoft YaHei"/>
                <a:sym typeface="Microsoft YaHei"/>
              </a:defRPr>
            </a:lvl1pPr>
          </a:lstStyle>
          <a:p>
            <a:pPr>
              <a:defRPr>
                <a:latin typeface="Arial"/>
                <a:ea typeface="Arial"/>
                <a:cs typeface="Arial"/>
                <a:sym typeface="Arial"/>
              </a:defRPr>
            </a:pPr>
            <a:r>
              <a:rPr>
                <a:latin typeface="Microsoft YaHei"/>
                <a:ea typeface="Microsoft YaHei"/>
                <a:cs typeface="Microsoft YaHei"/>
                <a:sym typeface="Microsoft YaHei"/>
              </a:rPr>
              <a:t>感谢观看！</a:t>
            </a:r>
          </a:p>
        </p:txBody>
      </p:sp>
      <p:grpSp>
        <p:nvGrpSpPr>
          <p:cNvPr id="545" name="PA_库_圆角矩形 46"/>
          <p:cNvGrpSpPr/>
          <p:nvPr/>
        </p:nvGrpSpPr>
        <p:grpSpPr>
          <a:xfrm>
            <a:off x="4786519" y="4623737"/>
            <a:ext cx="2592001" cy="504001"/>
            <a:chOff x="0" y="0"/>
            <a:chExt cx="2591999" cy="504000"/>
          </a:xfrm>
        </p:grpSpPr>
        <p:sp>
          <p:nvSpPr>
            <p:cNvPr id="543" name="圆角矩形"/>
            <p:cNvSpPr/>
            <p:nvPr/>
          </p:nvSpPr>
          <p:spPr>
            <a:xfrm>
              <a:off x="0" y="0"/>
              <a:ext cx="2592000" cy="504001"/>
            </a:xfrm>
            <a:prstGeom prst="roundRect">
              <a:avLst>
                <a:gd name="adj" fmla="val 50000"/>
              </a:avLst>
            </a:prstGeom>
            <a:solidFill>
              <a:schemeClr val="accent3"/>
            </a:solidFill>
            <a:ln w="12700" cap="flat">
              <a:noFill/>
              <a:miter lim="400000"/>
            </a:ln>
            <a:effectLst/>
          </p:spPr>
          <p:txBody>
            <a:bodyPr wrap="square" lIns="45719" tIns="45719" rIns="45719" bIns="45719" numCol="1" anchor="ctr">
              <a:noAutofit/>
            </a:bodyPr>
            <a:lstStyle/>
            <a:p>
              <a:pPr algn="ctr">
                <a:defRPr sz="1400"/>
              </a:pPr>
            </a:p>
          </p:txBody>
        </p:sp>
        <p:sp>
          <p:nvSpPr>
            <p:cNvPr id="544" name="主讲人：蔡卓悦"/>
            <p:cNvSpPr txBox="1"/>
            <p:nvPr/>
          </p:nvSpPr>
          <p:spPr>
            <a:xfrm>
              <a:off x="119527" y="85630"/>
              <a:ext cx="2352946"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400">
                  <a:latin typeface="Microsoft YaHei"/>
                  <a:ea typeface="Microsoft YaHei"/>
                  <a:cs typeface="Microsoft YaHei"/>
                  <a:sym typeface="Microsoft YaHei"/>
                </a:defRPr>
              </a:lvl1pPr>
            </a:lstStyle>
            <a:p>
              <a:pPr/>
              <a:r>
                <a:t>主讲人：蔡卓悦</a:t>
              </a:r>
            </a:p>
          </p:txBody>
        </p:sp>
      </p:grpSp>
      <p:sp>
        <p:nvSpPr>
          <p:cNvPr id="546" name="PA_库_圆角矩形 46"/>
          <p:cNvSpPr/>
          <p:nvPr/>
        </p:nvSpPr>
        <p:spPr>
          <a:xfrm rot="8026117">
            <a:off x="10785871" y="951460"/>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547" name="PA_库_圆角矩形 46"/>
          <p:cNvSpPr/>
          <p:nvPr/>
        </p:nvSpPr>
        <p:spPr>
          <a:xfrm rot="8026117">
            <a:off x="415633" y="500639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548" name="PA_库_圆角矩形 46"/>
          <p:cNvSpPr/>
          <p:nvPr/>
        </p:nvSpPr>
        <p:spPr>
          <a:xfrm rot="8026117">
            <a:off x="110146" y="5345064"/>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549" name="PA_库_圆角矩形 46"/>
          <p:cNvSpPr/>
          <p:nvPr/>
        </p:nvSpPr>
        <p:spPr>
          <a:xfrm rot="8026117">
            <a:off x="10917263" y="1581995"/>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540"/>
                                        </p:tgtEl>
                                        <p:attrNameLst>
                                          <p:attrName>style.visibility</p:attrName>
                                        </p:attrNameLst>
                                      </p:cBhvr>
                                      <p:to>
                                        <p:strVal val="visible"/>
                                      </p:to>
                                    </p:set>
                                    <p:anim calcmode="lin" valueType="num">
                                      <p:cBhvr>
                                        <p:cTn id="7" dur="500" fill="hold"/>
                                        <p:tgtEl>
                                          <p:spTgt spid="540"/>
                                        </p:tgtEl>
                                        <p:attrNameLst>
                                          <p:attrName>ppt_w</p:attrName>
                                        </p:attrNameLst>
                                      </p:cBhvr>
                                      <p:tavLst>
                                        <p:tav tm="0">
                                          <p:val>
                                            <p:strVal val="4*#ppt_w"/>
                                          </p:val>
                                        </p:tav>
                                        <p:tav tm="100000">
                                          <p:val>
                                            <p:strVal val="#ppt_w"/>
                                          </p:val>
                                        </p:tav>
                                      </p:tavLst>
                                    </p:anim>
                                    <p:anim calcmode="lin" valueType="num">
                                      <p:cBhvr>
                                        <p:cTn id="8" dur="500" fill="hold"/>
                                        <p:tgtEl>
                                          <p:spTgt spid="540"/>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541"/>
                                        </p:tgtEl>
                                        <p:attrNameLst>
                                          <p:attrName>style.visibility</p:attrName>
                                        </p:attrNameLst>
                                      </p:cBhvr>
                                      <p:to>
                                        <p:strVal val="visible"/>
                                      </p:to>
                                    </p:set>
                                    <p:anim calcmode="lin" valueType="num">
                                      <p:cBhvr>
                                        <p:cTn id="12" dur="500" fill="hold"/>
                                        <p:tgtEl>
                                          <p:spTgt spid="541"/>
                                        </p:tgtEl>
                                        <p:attrNameLst>
                                          <p:attrName>ppt_w</p:attrName>
                                        </p:attrNameLst>
                                      </p:cBhvr>
                                      <p:tavLst>
                                        <p:tav tm="0">
                                          <p:val>
                                            <p:strVal val="4*#ppt_w"/>
                                          </p:val>
                                        </p:tav>
                                        <p:tav tm="100000">
                                          <p:val>
                                            <p:strVal val="#ppt_w"/>
                                          </p:val>
                                        </p:tav>
                                      </p:tavLst>
                                    </p:anim>
                                    <p:anim calcmode="lin" valueType="num">
                                      <p:cBhvr>
                                        <p:cTn id="13" dur="500" fill="hold"/>
                                        <p:tgtEl>
                                          <p:spTgt spid="541"/>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542"/>
                                        </p:tgtEl>
                                        <p:attrNameLst>
                                          <p:attrName>style.visibility</p:attrName>
                                        </p:attrNameLst>
                                      </p:cBhvr>
                                      <p:to>
                                        <p:strVal val="visible"/>
                                      </p:to>
                                    </p:set>
                                    <p:anim calcmode="lin" valueType="num">
                                      <p:cBhvr>
                                        <p:cTn id="17" dur="500" fill="hold"/>
                                        <p:tgtEl>
                                          <p:spTgt spid="542"/>
                                        </p:tgtEl>
                                        <p:attrNameLst>
                                          <p:attrName>ppt_w</p:attrName>
                                        </p:attrNameLst>
                                      </p:cBhvr>
                                      <p:tavLst>
                                        <p:tav tm="0">
                                          <p:val>
                                            <p:strVal val="4*#ppt_w"/>
                                          </p:val>
                                        </p:tav>
                                        <p:tav tm="100000">
                                          <p:val>
                                            <p:strVal val="#ppt_w"/>
                                          </p:val>
                                        </p:tav>
                                      </p:tavLst>
                                    </p:anim>
                                    <p:anim calcmode="lin" valueType="num">
                                      <p:cBhvr>
                                        <p:cTn id="18" dur="500" fill="hold"/>
                                        <p:tgtEl>
                                          <p:spTgt spid="542"/>
                                        </p:tgtEl>
                                        <p:attrNameLst>
                                          <p:attrName>ppt_h</p:attrName>
                                        </p:attrNameLst>
                                      </p:cBhvr>
                                      <p:tavLst>
                                        <p:tav tm="0">
                                          <p:val>
                                            <p:strVal val="4*#ppt_h"/>
                                          </p:val>
                                        </p:tav>
                                        <p:tav tm="100000">
                                          <p:val>
                                            <p:strVal val="#ppt_h"/>
                                          </p:val>
                                        </p:tav>
                                      </p:tavLst>
                                    </p:anim>
                                  </p:childTnLst>
                                </p:cTn>
                              </p:par>
                            </p:childTnLst>
                          </p:cTn>
                        </p:par>
                        <p:par>
                          <p:cTn id="19" fill="hold">
                            <p:stCondLst>
                              <p:cond delay="2250"/>
                            </p:stCondLst>
                            <p:childTnLst>
                              <p:par>
                                <p:cTn id="20" presetClass="entr" nodeType="afterEffect" presetSubtype="32" presetID="23" grpId="4" fill="hold">
                                  <p:stCondLst>
                                    <p:cond delay="250"/>
                                  </p:stCondLst>
                                  <p:iterate type="el" backwards="0">
                                    <p:tmAbs val="0"/>
                                  </p:iterate>
                                  <p:childTnLst>
                                    <p:set>
                                      <p:cBhvr>
                                        <p:cTn id="21" fill="hold"/>
                                        <p:tgtEl>
                                          <p:spTgt spid="545"/>
                                        </p:tgtEl>
                                        <p:attrNameLst>
                                          <p:attrName>style.visibility</p:attrName>
                                        </p:attrNameLst>
                                      </p:cBhvr>
                                      <p:to>
                                        <p:strVal val="visible"/>
                                      </p:to>
                                    </p:set>
                                    <p:anim calcmode="lin" valueType="num">
                                      <p:cBhvr>
                                        <p:cTn id="22" dur="500" fill="hold"/>
                                        <p:tgtEl>
                                          <p:spTgt spid="545"/>
                                        </p:tgtEl>
                                        <p:attrNameLst>
                                          <p:attrName>ppt_w</p:attrName>
                                        </p:attrNameLst>
                                      </p:cBhvr>
                                      <p:tavLst>
                                        <p:tav tm="0">
                                          <p:val>
                                            <p:strVal val="4*#ppt_w"/>
                                          </p:val>
                                        </p:tav>
                                        <p:tav tm="100000">
                                          <p:val>
                                            <p:strVal val="#ppt_w"/>
                                          </p:val>
                                        </p:tav>
                                      </p:tavLst>
                                    </p:anim>
                                    <p:anim calcmode="lin" valueType="num">
                                      <p:cBhvr>
                                        <p:cTn id="23" dur="500" fill="hold"/>
                                        <p:tgtEl>
                                          <p:spTgt spid="545"/>
                                        </p:tgtEl>
                                        <p:attrNameLst>
                                          <p:attrName>ppt_h</p:attrName>
                                        </p:attrNameLst>
                                      </p:cBhvr>
                                      <p:tavLst>
                                        <p:tav tm="0">
                                          <p:val>
                                            <p:strVal val="4*#ppt_h"/>
                                          </p:val>
                                        </p:tav>
                                        <p:tav tm="100000">
                                          <p:val>
                                            <p:strVal val="#ppt_h"/>
                                          </p:val>
                                        </p:tav>
                                      </p:tavLst>
                                    </p:anim>
                                  </p:childTnLst>
                                </p:cTn>
                              </p:par>
                            </p:childTnLst>
                          </p:cTn>
                        </p:par>
                        <p:par>
                          <p:cTn id="24" fill="hold">
                            <p:stCondLst>
                              <p:cond delay="3000"/>
                            </p:stCondLst>
                            <p:childTnLst>
                              <p:par>
                                <p:cTn id="25" presetClass="entr" nodeType="afterEffect" presetSubtype="32" presetID="23" grpId="5" fill="hold">
                                  <p:stCondLst>
                                    <p:cond delay="250"/>
                                  </p:stCondLst>
                                  <p:iterate type="el" backwards="0">
                                    <p:tmAbs val="0"/>
                                  </p:iterate>
                                  <p:childTnLst>
                                    <p:set>
                                      <p:cBhvr>
                                        <p:cTn id="26" fill="hold"/>
                                        <p:tgtEl>
                                          <p:spTgt spid="546"/>
                                        </p:tgtEl>
                                        <p:attrNameLst>
                                          <p:attrName>style.visibility</p:attrName>
                                        </p:attrNameLst>
                                      </p:cBhvr>
                                      <p:to>
                                        <p:strVal val="visible"/>
                                      </p:to>
                                    </p:set>
                                    <p:anim calcmode="lin" valueType="num">
                                      <p:cBhvr>
                                        <p:cTn id="27" dur="500" fill="hold"/>
                                        <p:tgtEl>
                                          <p:spTgt spid="546"/>
                                        </p:tgtEl>
                                        <p:attrNameLst>
                                          <p:attrName>ppt_w</p:attrName>
                                        </p:attrNameLst>
                                      </p:cBhvr>
                                      <p:tavLst>
                                        <p:tav tm="0">
                                          <p:val>
                                            <p:strVal val="4*#ppt_w"/>
                                          </p:val>
                                        </p:tav>
                                        <p:tav tm="100000">
                                          <p:val>
                                            <p:strVal val="#ppt_w"/>
                                          </p:val>
                                        </p:tav>
                                      </p:tavLst>
                                    </p:anim>
                                    <p:anim calcmode="lin" valueType="num">
                                      <p:cBhvr>
                                        <p:cTn id="28" dur="500" fill="hold"/>
                                        <p:tgtEl>
                                          <p:spTgt spid="546"/>
                                        </p:tgtEl>
                                        <p:attrNameLst>
                                          <p:attrName>ppt_h</p:attrName>
                                        </p:attrNameLst>
                                      </p:cBhvr>
                                      <p:tavLst>
                                        <p:tav tm="0">
                                          <p:val>
                                            <p:strVal val="4*#ppt_h"/>
                                          </p:val>
                                        </p:tav>
                                        <p:tav tm="100000">
                                          <p:val>
                                            <p:strVal val="#ppt_h"/>
                                          </p:val>
                                        </p:tav>
                                      </p:tavLst>
                                    </p:anim>
                                  </p:childTnLst>
                                </p:cTn>
                              </p:par>
                            </p:childTnLst>
                          </p:cTn>
                        </p:par>
                        <p:par>
                          <p:cTn id="29" fill="hold">
                            <p:stCondLst>
                              <p:cond delay="3750"/>
                            </p:stCondLst>
                            <p:childTnLst>
                              <p:par>
                                <p:cTn id="30" presetClass="entr" nodeType="afterEffect" presetSubtype="32" presetID="23" grpId="6" fill="hold">
                                  <p:stCondLst>
                                    <p:cond delay="250"/>
                                  </p:stCondLst>
                                  <p:iterate type="el" backwards="0">
                                    <p:tmAbs val="0"/>
                                  </p:iterate>
                                  <p:childTnLst>
                                    <p:set>
                                      <p:cBhvr>
                                        <p:cTn id="31" fill="hold"/>
                                        <p:tgtEl>
                                          <p:spTgt spid="547"/>
                                        </p:tgtEl>
                                        <p:attrNameLst>
                                          <p:attrName>style.visibility</p:attrName>
                                        </p:attrNameLst>
                                      </p:cBhvr>
                                      <p:to>
                                        <p:strVal val="visible"/>
                                      </p:to>
                                    </p:set>
                                    <p:anim calcmode="lin" valueType="num">
                                      <p:cBhvr>
                                        <p:cTn id="32" dur="500" fill="hold"/>
                                        <p:tgtEl>
                                          <p:spTgt spid="547"/>
                                        </p:tgtEl>
                                        <p:attrNameLst>
                                          <p:attrName>ppt_w</p:attrName>
                                        </p:attrNameLst>
                                      </p:cBhvr>
                                      <p:tavLst>
                                        <p:tav tm="0">
                                          <p:val>
                                            <p:strVal val="4*#ppt_w"/>
                                          </p:val>
                                        </p:tav>
                                        <p:tav tm="100000">
                                          <p:val>
                                            <p:strVal val="#ppt_w"/>
                                          </p:val>
                                        </p:tav>
                                      </p:tavLst>
                                    </p:anim>
                                    <p:anim calcmode="lin" valueType="num">
                                      <p:cBhvr>
                                        <p:cTn id="33" dur="500" fill="hold"/>
                                        <p:tgtEl>
                                          <p:spTgt spid="547"/>
                                        </p:tgtEl>
                                        <p:attrNameLst>
                                          <p:attrName>ppt_h</p:attrName>
                                        </p:attrNameLst>
                                      </p:cBhvr>
                                      <p:tavLst>
                                        <p:tav tm="0">
                                          <p:val>
                                            <p:strVal val="4*#ppt_h"/>
                                          </p:val>
                                        </p:tav>
                                        <p:tav tm="100000">
                                          <p:val>
                                            <p:strVal val="#ppt_h"/>
                                          </p:val>
                                        </p:tav>
                                      </p:tavLst>
                                    </p:anim>
                                  </p:childTnLst>
                                </p:cTn>
                              </p:par>
                            </p:childTnLst>
                          </p:cTn>
                        </p:par>
                        <p:par>
                          <p:cTn id="34" fill="hold">
                            <p:stCondLst>
                              <p:cond delay="4500"/>
                            </p:stCondLst>
                            <p:childTnLst>
                              <p:par>
                                <p:cTn id="35" presetClass="entr" nodeType="afterEffect" presetSubtype="32" presetID="23" grpId="7" fill="hold">
                                  <p:stCondLst>
                                    <p:cond delay="250"/>
                                  </p:stCondLst>
                                  <p:iterate type="el" backwards="0">
                                    <p:tmAbs val="0"/>
                                  </p:iterate>
                                  <p:childTnLst>
                                    <p:set>
                                      <p:cBhvr>
                                        <p:cTn id="36" fill="hold"/>
                                        <p:tgtEl>
                                          <p:spTgt spid="548"/>
                                        </p:tgtEl>
                                        <p:attrNameLst>
                                          <p:attrName>style.visibility</p:attrName>
                                        </p:attrNameLst>
                                      </p:cBhvr>
                                      <p:to>
                                        <p:strVal val="visible"/>
                                      </p:to>
                                    </p:set>
                                    <p:anim calcmode="lin" valueType="num">
                                      <p:cBhvr>
                                        <p:cTn id="37" dur="500" fill="hold"/>
                                        <p:tgtEl>
                                          <p:spTgt spid="548"/>
                                        </p:tgtEl>
                                        <p:attrNameLst>
                                          <p:attrName>ppt_w</p:attrName>
                                        </p:attrNameLst>
                                      </p:cBhvr>
                                      <p:tavLst>
                                        <p:tav tm="0">
                                          <p:val>
                                            <p:strVal val="4*#ppt_w"/>
                                          </p:val>
                                        </p:tav>
                                        <p:tav tm="100000">
                                          <p:val>
                                            <p:strVal val="#ppt_w"/>
                                          </p:val>
                                        </p:tav>
                                      </p:tavLst>
                                    </p:anim>
                                    <p:anim calcmode="lin" valueType="num">
                                      <p:cBhvr>
                                        <p:cTn id="38" dur="500" fill="hold"/>
                                        <p:tgtEl>
                                          <p:spTgt spid="548"/>
                                        </p:tgtEl>
                                        <p:attrNameLst>
                                          <p:attrName>ppt_h</p:attrName>
                                        </p:attrNameLst>
                                      </p:cBhvr>
                                      <p:tavLst>
                                        <p:tav tm="0">
                                          <p:val>
                                            <p:strVal val="4*#ppt_h"/>
                                          </p:val>
                                        </p:tav>
                                        <p:tav tm="100000">
                                          <p:val>
                                            <p:strVal val="#ppt_h"/>
                                          </p:val>
                                        </p:tav>
                                      </p:tavLst>
                                    </p:anim>
                                  </p:childTnLst>
                                </p:cTn>
                              </p:par>
                            </p:childTnLst>
                          </p:cTn>
                        </p:par>
                        <p:par>
                          <p:cTn id="39" fill="hold">
                            <p:stCondLst>
                              <p:cond delay="5250"/>
                            </p:stCondLst>
                            <p:childTnLst>
                              <p:par>
                                <p:cTn id="40" presetClass="entr" nodeType="afterEffect" presetSubtype="32" presetID="23" grpId="8" fill="hold">
                                  <p:stCondLst>
                                    <p:cond delay="250"/>
                                  </p:stCondLst>
                                  <p:iterate type="el" backwards="0">
                                    <p:tmAbs val="0"/>
                                  </p:iterate>
                                  <p:childTnLst>
                                    <p:set>
                                      <p:cBhvr>
                                        <p:cTn id="41" fill="hold"/>
                                        <p:tgtEl>
                                          <p:spTgt spid="549"/>
                                        </p:tgtEl>
                                        <p:attrNameLst>
                                          <p:attrName>style.visibility</p:attrName>
                                        </p:attrNameLst>
                                      </p:cBhvr>
                                      <p:to>
                                        <p:strVal val="visible"/>
                                      </p:to>
                                    </p:set>
                                    <p:anim calcmode="lin" valueType="num">
                                      <p:cBhvr>
                                        <p:cTn id="42" dur="500" fill="hold"/>
                                        <p:tgtEl>
                                          <p:spTgt spid="549"/>
                                        </p:tgtEl>
                                        <p:attrNameLst>
                                          <p:attrName>ppt_w</p:attrName>
                                        </p:attrNameLst>
                                      </p:cBhvr>
                                      <p:tavLst>
                                        <p:tav tm="0">
                                          <p:val>
                                            <p:strVal val="4*#ppt_w"/>
                                          </p:val>
                                        </p:tav>
                                        <p:tav tm="100000">
                                          <p:val>
                                            <p:strVal val="#ppt_w"/>
                                          </p:val>
                                        </p:tav>
                                      </p:tavLst>
                                    </p:anim>
                                    <p:anim calcmode="lin" valueType="num">
                                      <p:cBhvr>
                                        <p:cTn id="43" dur="500" fill="hold"/>
                                        <p:tgtEl>
                                          <p:spTgt spid="54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5" grpId="4"/>
      <p:bldP build="whole" bldLvl="1" animBg="1" rev="0" advAuto="0" spid="540" grpId="1"/>
      <p:bldP build="whole" bldLvl="1" animBg="1" rev="0" advAuto="0" spid="546" grpId="5"/>
      <p:bldP build="whole" bldLvl="1" animBg="1" rev="0" advAuto="0" spid="542" grpId="3"/>
      <p:bldP build="whole" bldLvl="1" animBg="1" rev="0" advAuto="0" spid="547" grpId="6"/>
      <p:bldP build="whole" bldLvl="1" animBg="1" rev="0" advAuto="0" spid="548" grpId="7"/>
      <p:bldP build="whole" bldLvl="1" animBg="1" rev="0" advAuto="0" spid="541" grpId="2"/>
      <p:bldP build="whole" bldLvl="1" animBg="1" rev="0" advAuto="0" spid="549" grpId="8"/>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PA_库_圆角矩形 43"/>
          <p:cNvSpPr/>
          <p:nvPr/>
        </p:nvSpPr>
        <p:spPr>
          <a:xfrm>
            <a:off x="447960" y="1187347"/>
            <a:ext cx="11235742" cy="4625721"/>
          </a:xfrm>
          <a:prstGeom prst="roundRect">
            <a:avLst>
              <a:gd name="adj" fmla="val 1756"/>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grpSp>
        <p:nvGrpSpPr>
          <p:cNvPr id="365" name="PA_库_椭圆 12"/>
          <p:cNvGrpSpPr/>
          <p:nvPr/>
        </p:nvGrpSpPr>
        <p:grpSpPr>
          <a:xfrm>
            <a:off x="5266573" y="2431295"/>
            <a:ext cx="1598511" cy="1598511"/>
            <a:chOff x="0" y="0"/>
            <a:chExt cx="1598509" cy="1598509"/>
          </a:xfrm>
        </p:grpSpPr>
        <p:sp>
          <p:nvSpPr>
            <p:cNvPr id="363" name="圆形"/>
            <p:cNvSpPr/>
            <p:nvPr/>
          </p:nvSpPr>
          <p:spPr>
            <a:xfrm>
              <a:off x="0" y="0"/>
              <a:ext cx="1598510" cy="1598510"/>
            </a:xfrm>
            <a:prstGeom prst="ellipse">
              <a:avLst/>
            </a:prstGeom>
            <a:solidFill>
              <a:schemeClr val="accent3"/>
            </a:solidFill>
            <a:ln w="12700" cap="flat">
              <a:noFill/>
              <a:miter lim="400000"/>
            </a:ln>
            <a:effectLst>
              <a:outerShdw sx="100000" sy="100000" kx="0" ky="0" algn="b" rotWithShape="0" blurRad="508000" dist="190500" dir="5400000">
                <a:srgbClr val="595F6F">
                  <a:alpha val="55000"/>
                </a:srgbClr>
              </a:outerShdw>
            </a:effectLst>
          </p:spPr>
          <p:txBody>
            <a:bodyPr wrap="square" lIns="45719" tIns="45719" rIns="45719" bIns="45719" numCol="1" anchor="ctr">
              <a:noAutofit/>
            </a:bodyPr>
            <a:lstStyle/>
            <a:p>
              <a:pPr algn="ctr">
                <a:defRPr sz="8800">
                  <a:solidFill>
                    <a:srgbClr val="FFFFFF"/>
                  </a:solidFill>
                </a:defRPr>
              </a:pPr>
            </a:p>
          </p:txBody>
        </p:sp>
        <p:sp>
          <p:nvSpPr>
            <p:cNvPr id="364" name="1"/>
            <p:cNvSpPr txBox="1"/>
            <p:nvPr/>
          </p:nvSpPr>
          <p:spPr>
            <a:xfrm>
              <a:off x="279815" y="80434"/>
              <a:ext cx="1038879" cy="1437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8800">
                  <a:solidFill>
                    <a:srgbClr val="FFFFFF"/>
                  </a:solidFill>
                  <a:latin typeface="Agency FB"/>
                  <a:ea typeface="Agency FB"/>
                  <a:cs typeface="Agency FB"/>
                  <a:sym typeface="Agency FB"/>
                </a:defRPr>
              </a:lvl1pPr>
            </a:lstStyle>
            <a:p>
              <a:pPr/>
              <a:r>
                <a:t>1</a:t>
              </a:r>
            </a:p>
          </p:txBody>
        </p:sp>
      </p:grpSp>
      <p:sp>
        <p:nvSpPr>
          <p:cNvPr id="366" name="PA_库_矩形 21"/>
          <p:cNvSpPr txBox="1"/>
          <p:nvPr/>
        </p:nvSpPr>
        <p:spPr>
          <a:xfrm>
            <a:off x="4541366" y="4398216"/>
            <a:ext cx="3048924"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545763"/>
                </a:solidFill>
                <a:latin typeface="Microsoft YaHei"/>
                <a:ea typeface="Microsoft YaHei"/>
                <a:cs typeface="Microsoft YaHei"/>
                <a:sym typeface="Microsoft YaHei"/>
              </a:defRPr>
            </a:lvl1pPr>
          </a:lstStyle>
          <a:p>
            <a:pPr>
              <a:defRPr>
                <a:latin typeface="Arial"/>
                <a:ea typeface="Arial"/>
                <a:cs typeface="Arial"/>
                <a:sym typeface="Arial"/>
              </a:defRPr>
            </a:pPr>
            <a:r>
              <a:rPr>
                <a:latin typeface="Microsoft YaHei"/>
                <a:ea typeface="Microsoft YaHei"/>
                <a:cs typeface="Microsoft YaHei"/>
                <a:sym typeface="Microsoft YaHei"/>
              </a:rPr>
              <a:t>关系型数据库</a:t>
            </a:r>
          </a:p>
        </p:txBody>
      </p:sp>
      <p:sp>
        <p:nvSpPr>
          <p:cNvPr id="367" name="PA_库_圆角矩形 46"/>
          <p:cNvSpPr/>
          <p:nvPr/>
        </p:nvSpPr>
        <p:spPr>
          <a:xfrm rot="5400000">
            <a:off x="5425475" y="5770676"/>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368" name="PA_库_圆角矩形 46"/>
          <p:cNvSpPr/>
          <p:nvPr/>
        </p:nvSpPr>
        <p:spPr>
          <a:xfrm rot="5400000">
            <a:off x="5425475" y="90612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369" name="PA_库_圆角矩形 46"/>
          <p:cNvSpPr/>
          <p:nvPr/>
        </p:nvSpPr>
        <p:spPr>
          <a:xfrm rot="8026117">
            <a:off x="10785871" y="951460"/>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370" name="PA_库_圆角矩形 46"/>
          <p:cNvSpPr/>
          <p:nvPr/>
        </p:nvSpPr>
        <p:spPr>
          <a:xfrm rot="8026117">
            <a:off x="415633" y="5006392"/>
            <a:ext cx="1280708" cy="286859"/>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371" name="PA_库_圆角矩形 46"/>
          <p:cNvSpPr/>
          <p:nvPr/>
        </p:nvSpPr>
        <p:spPr>
          <a:xfrm rot="8026117">
            <a:off x="110146" y="5345064"/>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
        <p:nvSpPr>
          <p:cNvPr id="372" name="PA_库_圆角矩形 46"/>
          <p:cNvSpPr/>
          <p:nvPr/>
        </p:nvSpPr>
        <p:spPr>
          <a:xfrm rot="8026117">
            <a:off x="10917263" y="1581995"/>
            <a:ext cx="665533" cy="149070"/>
          </a:xfrm>
          <a:prstGeom prst="roundRect">
            <a:avLst>
              <a:gd name="adj" fmla="val 50000"/>
            </a:avLst>
          </a:prstGeom>
          <a:solidFill>
            <a:schemeClr val="accent3"/>
          </a:solidFill>
          <a:ln w="12700">
            <a:miter lim="400000"/>
          </a:ln>
        </p:spPr>
        <p:txBody>
          <a:bodyPr lIns="45719" rIns="45719" anchor="ctr"/>
          <a:lstStyle/>
          <a:p>
            <a:pPr algn="ctr">
              <a:defRPr sz="14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362"/>
                                        </p:tgtEl>
                                        <p:attrNameLst>
                                          <p:attrName>style.visibility</p:attrName>
                                        </p:attrNameLst>
                                      </p:cBhvr>
                                      <p:to>
                                        <p:strVal val="visible"/>
                                      </p:to>
                                    </p:set>
                                    <p:anim calcmode="lin" valueType="num">
                                      <p:cBhvr>
                                        <p:cTn id="7" dur="500" fill="hold"/>
                                        <p:tgtEl>
                                          <p:spTgt spid="362"/>
                                        </p:tgtEl>
                                        <p:attrNameLst>
                                          <p:attrName>ppt_w</p:attrName>
                                        </p:attrNameLst>
                                      </p:cBhvr>
                                      <p:tavLst>
                                        <p:tav tm="0">
                                          <p:val>
                                            <p:strVal val="4*#ppt_w"/>
                                          </p:val>
                                        </p:tav>
                                        <p:tav tm="100000">
                                          <p:val>
                                            <p:strVal val="#ppt_w"/>
                                          </p:val>
                                        </p:tav>
                                      </p:tavLst>
                                    </p:anim>
                                    <p:anim calcmode="lin" valueType="num">
                                      <p:cBhvr>
                                        <p:cTn id="8" dur="500" fill="hold"/>
                                        <p:tgtEl>
                                          <p:spTgt spid="362"/>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365"/>
                                        </p:tgtEl>
                                        <p:attrNameLst>
                                          <p:attrName>style.visibility</p:attrName>
                                        </p:attrNameLst>
                                      </p:cBhvr>
                                      <p:to>
                                        <p:strVal val="visible"/>
                                      </p:to>
                                    </p:set>
                                    <p:anim calcmode="lin" valueType="num">
                                      <p:cBhvr>
                                        <p:cTn id="12" dur="500" fill="hold"/>
                                        <p:tgtEl>
                                          <p:spTgt spid="365"/>
                                        </p:tgtEl>
                                        <p:attrNameLst>
                                          <p:attrName>ppt_w</p:attrName>
                                        </p:attrNameLst>
                                      </p:cBhvr>
                                      <p:tavLst>
                                        <p:tav tm="0">
                                          <p:val>
                                            <p:strVal val="4*#ppt_w"/>
                                          </p:val>
                                        </p:tav>
                                        <p:tav tm="100000">
                                          <p:val>
                                            <p:strVal val="#ppt_w"/>
                                          </p:val>
                                        </p:tav>
                                      </p:tavLst>
                                    </p:anim>
                                    <p:anim calcmode="lin" valueType="num">
                                      <p:cBhvr>
                                        <p:cTn id="13" dur="500" fill="hold"/>
                                        <p:tgtEl>
                                          <p:spTgt spid="365"/>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366"/>
                                        </p:tgtEl>
                                        <p:attrNameLst>
                                          <p:attrName>style.visibility</p:attrName>
                                        </p:attrNameLst>
                                      </p:cBhvr>
                                      <p:to>
                                        <p:strVal val="visible"/>
                                      </p:to>
                                    </p:set>
                                    <p:anim calcmode="lin" valueType="num">
                                      <p:cBhvr>
                                        <p:cTn id="17" dur="500" fill="hold"/>
                                        <p:tgtEl>
                                          <p:spTgt spid="366"/>
                                        </p:tgtEl>
                                        <p:attrNameLst>
                                          <p:attrName>ppt_w</p:attrName>
                                        </p:attrNameLst>
                                      </p:cBhvr>
                                      <p:tavLst>
                                        <p:tav tm="0">
                                          <p:val>
                                            <p:strVal val="4*#ppt_w"/>
                                          </p:val>
                                        </p:tav>
                                        <p:tav tm="100000">
                                          <p:val>
                                            <p:strVal val="#ppt_w"/>
                                          </p:val>
                                        </p:tav>
                                      </p:tavLst>
                                    </p:anim>
                                    <p:anim calcmode="lin" valueType="num">
                                      <p:cBhvr>
                                        <p:cTn id="18" dur="500" fill="hold"/>
                                        <p:tgtEl>
                                          <p:spTgt spid="366"/>
                                        </p:tgtEl>
                                        <p:attrNameLst>
                                          <p:attrName>ppt_h</p:attrName>
                                        </p:attrNameLst>
                                      </p:cBhvr>
                                      <p:tavLst>
                                        <p:tav tm="0">
                                          <p:val>
                                            <p:strVal val="4*#ppt_h"/>
                                          </p:val>
                                        </p:tav>
                                        <p:tav tm="100000">
                                          <p:val>
                                            <p:strVal val="#ppt_h"/>
                                          </p:val>
                                        </p:tav>
                                      </p:tavLst>
                                    </p:anim>
                                  </p:childTnLst>
                                </p:cTn>
                              </p:par>
                            </p:childTnLst>
                          </p:cTn>
                        </p:par>
                        <p:par>
                          <p:cTn id="19" fill="hold">
                            <p:stCondLst>
                              <p:cond delay="2250"/>
                            </p:stCondLst>
                            <p:childTnLst>
                              <p:par>
                                <p:cTn id="20" presetClass="entr" nodeType="afterEffect" presetSubtype="32" presetID="23" grpId="4" fill="hold">
                                  <p:stCondLst>
                                    <p:cond delay="250"/>
                                  </p:stCondLst>
                                  <p:iterate type="el" backwards="0">
                                    <p:tmAbs val="0"/>
                                  </p:iterate>
                                  <p:childTnLst>
                                    <p:set>
                                      <p:cBhvr>
                                        <p:cTn id="21" fill="hold"/>
                                        <p:tgtEl>
                                          <p:spTgt spid="367"/>
                                        </p:tgtEl>
                                        <p:attrNameLst>
                                          <p:attrName>style.visibility</p:attrName>
                                        </p:attrNameLst>
                                      </p:cBhvr>
                                      <p:to>
                                        <p:strVal val="visible"/>
                                      </p:to>
                                    </p:set>
                                    <p:anim calcmode="lin" valueType="num">
                                      <p:cBhvr>
                                        <p:cTn id="22" dur="500" fill="hold"/>
                                        <p:tgtEl>
                                          <p:spTgt spid="367"/>
                                        </p:tgtEl>
                                        <p:attrNameLst>
                                          <p:attrName>ppt_w</p:attrName>
                                        </p:attrNameLst>
                                      </p:cBhvr>
                                      <p:tavLst>
                                        <p:tav tm="0">
                                          <p:val>
                                            <p:strVal val="4*#ppt_w"/>
                                          </p:val>
                                        </p:tav>
                                        <p:tav tm="100000">
                                          <p:val>
                                            <p:strVal val="#ppt_w"/>
                                          </p:val>
                                        </p:tav>
                                      </p:tavLst>
                                    </p:anim>
                                    <p:anim calcmode="lin" valueType="num">
                                      <p:cBhvr>
                                        <p:cTn id="23" dur="500" fill="hold"/>
                                        <p:tgtEl>
                                          <p:spTgt spid="367"/>
                                        </p:tgtEl>
                                        <p:attrNameLst>
                                          <p:attrName>ppt_h</p:attrName>
                                        </p:attrNameLst>
                                      </p:cBhvr>
                                      <p:tavLst>
                                        <p:tav tm="0">
                                          <p:val>
                                            <p:strVal val="4*#ppt_h"/>
                                          </p:val>
                                        </p:tav>
                                        <p:tav tm="100000">
                                          <p:val>
                                            <p:strVal val="#ppt_h"/>
                                          </p:val>
                                        </p:tav>
                                      </p:tavLst>
                                    </p:anim>
                                  </p:childTnLst>
                                </p:cTn>
                              </p:par>
                            </p:childTnLst>
                          </p:cTn>
                        </p:par>
                        <p:par>
                          <p:cTn id="24" fill="hold">
                            <p:stCondLst>
                              <p:cond delay="3000"/>
                            </p:stCondLst>
                            <p:childTnLst>
                              <p:par>
                                <p:cTn id="25" presetClass="entr" nodeType="afterEffect" presetSubtype="32" presetID="23" grpId="5" fill="hold">
                                  <p:stCondLst>
                                    <p:cond delay="250"/>
                                  </p:stCondLst>
                                  <p:iterate type="el" backwards="0">
                                    <p:tmAbs val="0"/>
                                  </p:iterate>
                                  <p:childTnLst>
                                    <p:set>
                                      <p:cBhvr>
                                        <p:cTn id="26" fill="hold"/>
                                        <p:tgtEl>
                                          <p:spTgt spid="368"/>
                                        </p:tgtEl>
                                        <p:attrNameLst>
                                          <p:attrName>style.visibility</p:attrName>
                                        </p:attrNameLst>
                                      </p:cBhvr>
                                      <p:to>
                                        <p:strVal val="visible"/>
                                      </p:to>
                                    </p:set>
                                    <p:anim calcmode="lin" valueType="num">
                                      <p:cBhvr>
                                        <p:cTn id="27" dur="500" fill="hold"/>
                                        <p:tgtEl>
                                          <p:spTgt spid="368"/>
                                        </p:tgtEl>
                                        <p:attrNameLst>
                                          <p:attrName>ppt_w</p:attrName>
                                        </p:attrNameLst>
                                      </p:cBhvr>
                                      <p:tavLst>
                                        <p:tav tm="0">
                                          <p:val>
                                            <p:strVal val="4*#ppt_w"/>
                                          </p:val>
                                        </p:tav>
                                        <p:tav tm="100000">
                                          <p:val>
                                            <p:strVal val="#ppt_w"/>
                                          </p:val>
                                        </p:tav>
                                      </p:tavLst>
                                    </p:anim>
                                    <p:anim calcmode="lin" valueType="num">
                                      <p:cBhvr>
                                        <p:cTn id="28" dur="500" fill="hold"/>
                                        <p:tgtEl>
                                          <p:spTgt spid="368"/>
                                        </p:tgtEl>
                                        <p:attrNameLst>
                                          <p:attrName>ppt_h</p:attrName>
                                        </p:attrNameLst>
                                      </p:cBhvr>
                                      <p:tavLst>
                                        <p:tav tm="0">
                                          <p:val>
                                            <p:strVal val="4*#ppt_h"/>
                                          </p:val>
                                        </p:tav>
                                        <p:tav tm="100000">
                                          <p:val>
                                            <p:strVal val="#ppt_h"/>
                                          </p:val>
                                        </p:tav>
                                      </p:tavLst>
                                    </p:anim>
                                  </p:childTnLst>
                                </p:cTn>
                              </p:par>
                            </p:childTnLst>
                          </p:cTn>
                        </p:par>
                        <p:par>
                          <p:cTn id="29" fill="hold">
                            <p:stCondLst>
                              <p:cond delay="3750"/>
                            </p:stCondLst>
                            <p:childTnLst>
                              <p:par>
                                <p:cTn id="30" presetClass="entr" nodeType="afterEffect" presetSubtype="32" presetID="23" grpId="6" fill="hold">
                                  <p:stCondLst>
                                    <p:cond delay="250"/>
                                  </p:stCondLst>
                                  <p:iterate type="el" backwards="0">
                                    <p:tmAbs val="0"/>
                                  </p:iterate>
                                  <p:childTnLst>
                                    <p:set>
                                      <p:cBhvr>
                                        <p:cTn id="31" fill="hold"/>
                                        <p:tgtEl>
                                          <p:spTgt spid="369"/>
                                        </p:tgtEl>
                                        <p:attrNameLst>
                                          <p:attrName>style.visibility</p:attrName>
                                        </p:attrNameLst>
                                      </p:cBhvr>
                                      <p:to>
                                        <p:strVal val="visible"/>
                                      </p:to>
                                    </p:set>
                                    <p:anim calcmode="lin" valueType="num">
                                      <p:cBhvr>
                                        <p:cTn id="32" dur="500" fill="hold"/>
                                        <p:tgtEl>
                                          <p:spTgt spid="369"/>
                                        </p:tgtEl>
                                        <p:attrNameLst>
                                          <p:attrName>ppt_w</p:attrName>
                                        </p:attrNameLst>
                                      </p:cBhvr>
                                      <p:tavLst>
                                        <p:tav tm="0">
                                          <p:val>
                                            <p:strVal val="4*#ppt_w"/>
                                          </p:val>
                                        </p:tav>
                                        <p:tav tm="100000">
                                          <p:val>
                                            <p:strVal val="#ppt_w"/>
                                          </p:val>
                                        </p:tav>
                                      </p:tavLst>
                                    </p:anim>
                                    <p:anim calcmode="lin" valueType="num">
                                      <p:cBhvr>
                                        <p:cTn id="33" dur="500" fill="hold"/>
                                        <p:tgtEl>
                                          <p:spTgt spid="369"/>
                                        </p:tgtEl>
                                        <p:attrNameLst>
                                          <p:attrName>ppt_h</p:attrName>
                                        </p:attrNameLst>
                                      </p:cBhvr>
                                      <p:tavLst>
                                        <p:tav tm="0">
                                          <p:val>
                                            <p:strVal val="4*#ppt_h"/>
                                          </p:val>
                                        </p:tav>
                                        <p:tav tm="100000">
                                          <p:val>
                                            <p:strVal val="#ppt_h"/>
                                          </p:val>
                                        </p:tav>
                                      </p:tavLst>
                                    </p:anim>
                                  </p:childTnLst>
                                </p:cTn>
                              </p:par>
                            </p:childTnLst>
                          </p:cTn>
                        </p:par>
                        <p:par>
                          <p:cTn id="34" fill="hold">
                            <p:stCondLst>
                              <p:cond delay="4500"/>
                            </p:stCondLst>
                            <p:childTnLst>
                              <p:par>
                                <p:cTn id="35" presetClass="entr" nodeType="afterEffect" presetSubtype="32" presetID="23" grpId="7" fill="hold">
                                  <p:stCondLst>
                                    <p:cond delay="250"/>
                                  </p:stCondLst>
                                  <p:iterate type="el" backwards="0">
                                    <p:tmAbs val="0"/>
                                  </p:iterate>
                                  <p:childTnLst>
                                    <p:set>
                                      <p:cBhvr>
                                        <p:cTn id="36" fill="hold"/>
                                        <p:tgtEl>
                                          <p:spTgt spid="370"/>
                                        </p:tgtEl>
                                        <p:attrNameLst>
                                          <p:attrName>style.visibility</p:attrName>
                                        </p:attrNameLst>
                                      </p:cBhvr>
                                      <p:to>
                                        <p:strVal val="visible"/>
                                      </p:to>
                                    </p:set>
                                    <p:anim calcmode="lin" valueType="num">
                                      <p:cBhvr>
                                        <p:cTn id="37" dur="500" fill="hold"/>
                                        <p:tgtEl>
                                          <p:spTgt spid="370"/>
                                        </p:tgtEl>
                                        <p:attrNameLst>
                                          <p:attrName>ppt_w</p:attrName>
                                        </p:attrNameLst>
                                      </p:cBhvr>
                                      <p:tavLst>
                                        <p:tav tm="0">
                                          <p:val>
                                            <p:strVal val="4*#ppt_w"/>
                                          </p:val>
                                        </p:tav>
                                        <p:tav tm="100000">
                                          <p:val>
                                            <p:strVal val="#ppt_w"/>
                                          </p:val>
                                        </p:tav>
                                      </p:tavLst>
                                    </p:anim>
                                    <p:anim calcmode="lin" valueType="num">
                                      <p:cBhvr>
                                        <p:cTn id="38" dur="500" fill="hold"/>
                                        <p:tgtEl>
                                          <p:spTgt spid="370"/>
                                        </p:tgtEl>
                                        <p:attrNameLst>
                                          <p:attrName>ppt_h</p:attrName>
                                        </p:attrNameLst>
                                      </p:cBhvr>
                                      <p:tavLst>
                                        <p:tav tm="0">
                                          <p:val>
                                            <p:strVal val="4*#ppt_h"/>
                                          </p:val>
                                        </p:tav>
                                        <p:tav tm="100000">
                                          <p:val>
                                            <p:strVal val="#ppt_h"/>
                                          </p:val>
                                        </p:tav>
                                      </p:tavLst>
                                    </p:anim>
                                  </p:childTnLst>
                                </p:cTn>
                              </p:par>
                            </p:childTnLst>
                          </p:cTn>
                        </p:par>
                        <p:par>
                          <p:cTn id="39" fill="hold">
                            <p:stCondLst>
                              <p:cond delay="5250"/>
                            </p:stCondLst>
                            <p:childTnLst>
                              <p:par>
                                <p:cTn id="40" presetClass="entr" nodeType="afterEffect" presetSubtype="32" presetID="23" grpId="8" fill="hold">
                                  <p:stCondLst>
                                    <p:cond delay="250"/>
                                  </p:stCondLst>
                                  <p:iterate type="el" backwards="0">
                                    <p:tmAbs val="0"/>
                                  </p:iterate>
                                  <p:childTnLst>
                                    <p:set>
                                      <p:cBhvr>
                                        <p:cTn id="41" fill="hold"/>
                                        <p:tgtEl>
                                          <p:spTgt spid="371"/>
                                        </p:tgtEl>
                                        <p:attrNameLst>
                                          <p:attrName>style.visibility</p:attrName>
                                        </p:attrNameLst>
                                      </p:cBhvr>
                                      <p:to>
                                        <p:strVal val="visible"/>
                                      </p:to>
                                    </p:set>
                                    <p:anim calcmode="lin" valueType="num">
                                      <p:cBhvr>
                                        <p:cTn id="42" dur="500" fill="hold"/>
                                        <p:tgtEl>
                                          <p:spTgt spid="371"/>
                                        </p:tgtEl>
                                        <p:attrNameLst>
                                          <p:attrName>ppt_w</p:attrName>
                                        </p:attrNameLst>
                                      </p:cBhvr>
                                      <p:tavLst>
                                        <p:tav tm="0">
                                          <p:val>
                                            <p:strVal val="4*#ppt_w"/>
                                          </p:val>
                                        </p:tav>
                                        <p:tav tm="100000">
                                          <p:val>
                                            <p:strVal val="#ppt_w"/>
                                          </p:val>
                                        </p:tav>
                                      </p:tavLst>
                                    </p:anim>
                                    <p:anim calcmode="lin" valueType="num">
                                      <p:cBhvr>
                                        <p:cTn id="43" dur="500" fill="hold"/>
                                        <p:tgtEl>
                                          <p:spTgt spid="371"/>
                                        </p:tgtEl>
                                        <p:attrNameLst>
                                          <p:attrName>ppt_h</p:attrName>
                                        </p:attrNameLst>
                                      </p:cBhvr>
                                      <p:tavLst>
                                        <p:tav tm="0">
                                          <p:val>
                                            <p:strVal val="4*#ppt_h"/>
                                          </p:val>
                                        </p:tav>
                                        <p:tav tm="100000">
                                          <p:val>
                                            <p:strVal val="#ppt_h"/>
                                          </p:val>
                                        </p:tav>
                                      </p:tavLst>
                                    </p:anim>
                                  </p:childTnLst>
                                </p:cTn>
                              </p:par>
                            </p:childTnLst>
                          </p:cTn>
                        </p:par>
                        <p:par>
                          <p:cTn id="44" fill="hold">
                            <p:stCondLst>
                              <p:cond delay="6000"/>
                            </p:stCondLst>
                            <p:childTnLst>
                              <p:par>
                                <p:cTn id="45" presetClass="entr" nodeType="afterEffect" presetSubtype="32" presetID="23" grpId="9" fill="hold">
                                  <p:stCondLst>
                                    <p:cond delay="250"/>
                                  </p:stCondLst>
                                  <p:iterate type="el" backwards="0">
                                    <p:tmAbs val="0"/>
                                  </p:iterate>
                                  <p:childTnLst>
                                    <p:set>
                                      <p:cBhvr>
                                        <p:cTn id="46" fill="hold"/>
                                        <p:tgtEl>
                                          <p:spTgt spid="372"/>
                                        </p:tgtEl>
                                        <p:attrNameLst>
                                          <p:attrName>style.visibility</p:attrName>
                                        </p:attrNameLst>
                                      </p:cBhvr>
                                      <p:to>
                                        <p:strVal val="visible"/>
                                      </p:to>
                                    </p:set>
                                    <p:anim calcmode="lin" valueType="num">
                                      <p:cBhvr>
                                        <p:cTn id="47" dur="500" fill="hold"/>
                                        <p:tgtEl>
                                          <p:spTgt spid="372"/>
                                        </p:tgtEl>
                                        <p:attrNameLst>
                                          <p:attrName>ppt_w</p:attrName>
                                        </p:attrNameLst>
                                      </p:cBhvr>
                                      <p:tavLst>
                                        <p:tav tm="0">
                                          <p:val>
                                            <p:strVal val="4*#ppt_w"/>
                                          </p:val>
                                        </p:tav>
                                        <p:tav tm="100000">
                                          <p:val>
                                            <p:strVal val="#ppt_w"/>
                                          </p:val>
                                        </p:tav>
                                      </p:tavLst>
                                    </p:anim>
                                    <p:anim calcmode="lin" valueType="num">
                                      <p:cBhvr>
                                        <p:cTn id="48" dur="500" fill="hold"/>
                                        <p:tgtEl>
                                          <p:spTgt spid="37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1" grpId="8"/>
      <p:bldP build="whole" bldLvl="1" animBg="1" rev="0" advAuto="0" spid="365" grpId="2"/>
      <p:bldP build="whole" bldLvl="1" animBg="1" rev="0" advAuto="0" spid="369" grpId="6"/>
      <p:bldP build="whole" bldLvl="1" animBg="1" rev="0" advAuto="0" spid="367" grpId="4"/>
      <p:bldP build="whole" bldLvl="1" animBg="1" rev="0" advAuto="0" spid="366" grpId="3"/>
      <p:bldP build="whole" bldLvl="1" animBg="1" rev="0" advAuto="0" spid="370" grpId="7"/>
      <p:bldP build="whole" bldLvl="1" animBg="1" rev="0" advAuto="0" spid="362" grpId="1"/>
      <p:bldP build="whole" bldLvl="1" animBg="1" rev="0" advAuto="0" spid="372" grpId="9"/>
      <p:bldP build="whole" bldLvl="1" animBg="1" rev="0" advAuto="0" spid="368" grpId="5"/>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文本占位符 1"/>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关系型数据库（数据仓库）</a:t>
            </a:r>
          </a:p>
        </p:txBody>
      </p:sp>
      <p:grpSp>
        <p:nvGrpSpPr>
          <p:cNvPr id="377" name="组合 11"/>
          <p:cNvGrpSpPr/>
          <p:nvPr/>
        </p:nvGrpSpPr>
        <p:grpSpPr>
          <a:xfrm>
            <a:off x="1270955" y="2152007"/>
            <a:ext cx="619803" cy="586391"/>
            <a:chOff x="0" y="0"/>
            <a:chExt cx="619801" cy="586390"/>
          </a:xfrm>
        </p:grpSpPr>
        <p:sp>
          <p:nvSpPr>
            <p:cNvPr id="375" name="椭圆 15"/>
            <p:cNvSpPr/>
            <p:nvPr/>
          </p:nvSpPr>
          <p:spPr>
            <a:xfrm>
              <a:off x="13980" y="0"/>
              <a:ext cx="586391" cy="586391"/>
            </a:xfrm>
            <a:prstGeom prst="ellipse">
              <a:avLst/>
            </a:prstGeom>
            <a:solidFill>
              <a:srgbClr val="FFFFFF"/>
            </a:solidFill>
            <a:ln w="12700" cap="flat">
              <a:noFill/>
              <a:miter lim="400000"/>
            </a:ln>
            <a:effectLst>
              <a:outerShdw sx="100000" sy="100000" kx="0" ky="0" algn="b" rotWithShape="0" blurRad="508000" dist="190500" dir="5400000">
                <a:schemeClr val="accent5">
                  <a:alpha val="25000"/>
                </a:schemeClr>
              </a:outerShdw>
            </a:effectLst>
          </p:spPr>
          <p:txBody>
            <a:bodyPr wrap="square" lIns="45719" tIns="45719" rIns="45719" bIns="45719" numCol="1" anchor="ctr">
              <a:noAutofit/>
            </a:bodyPr>
            <a:lstStyle/>
            <a:p>
              <a:pPr algn="ctr">
                <a:defRPr>
                  <a:solidFill>
                    <a:srgbClr val="545763"/>
                  </a:solidFill>
                </a:defRPr>
              </a:pPr>
            </a:p>
          </p:txBody>
        </p:sp>
        <p:sp>
          <p:nvSpPr>
            <p:cNvPr id="376" name="TextBox 22"/>
            <p:cNvSpPr txBox="1"/>
            <p:nvPr/>
          </p:nvSpPr>
          <p:spPr>
            <a:xfrm>
              <a:off x="0" y="119509"/>
              <a:ext cx="619802" cy="350662"/>
            </a:xfrm>
            <a:prstGeom prst="rect">
              <a:avLst/>
            </a:prstGeom>
            <a:noFill/>
            <a:ln w="12700" cap="flat">
              <a:noFill/>
              <a:miter lim="400000"/>
            </a:ln>
            <a:effectLst>
              <a:outerShdw sx="100000" sy="100000" kx="0" ky="0" algn="b" rotWithShape="0" blurRad="508000" dist="190500" dir="5400000">
                <a:schemeClr val="accent5">
                  <a:alpha val="25000"/>
                </a:schemeClr>
              </a:outerShdw>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545763"/>
                  </a:solidFill>
                </a:defRPr>
              </a:lvl1pPr>
            </a:lstStyle>
            <a:p>
              <a:pPr/>
              <a:r>
                <a:t>01</a:t>
              </a:r>
            </a:p>
          </p:txBody>
        </p:sp>
      </p:grpSp>
      <p:sp>
        <p:nvSpPr>
          <p:cNvPr id="378" name="矩形 47"/>
          <p:cNvSpPr txBox="1"/>
          <p:nvPr/>
        </p:nvSpPr>
        <p:spPr>
          <a:xfrm>
            <a:off x="2975673" y="2258217"/>
            <a:ext cx="4157043" cy="421633"/>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lnSpc>
                <a:spcPct val="130000"/>
              </a:lnSpc>
              <a:spcBef>
                <a:spcPts val="300"/>
              </a:spcBef>
              <a:defRPr sz="2000">
                <a:solidFill>
                  <a:srgbClr val="545763"/>
                </a:solidFill>
                <a:latin typeface="Microsoft YaHei"/>
                <a:ea typeface="Microsoft YaHei"/>
                <a:cs typeface="Microsoft YaHei"/>
                <a:sym typeface="Microsoft YaHei"/>
              </a:defRPr>
            </a:lvl1pPr>
          </a:lstStyle>
          <a:p>
            <a:pPr/>
            <a:r>
              <a:t>SQL Server</a:t>
            </a:r>
          </a:p>
        </p:txBody>
      </p:sp>
      <p:sp>
        <p:nvSpPr>
          <p:cNvPr id="379" name="矩形 47"/>
          <p:cNvSpPr txBox="1"/>
          <p:nvPr/>
        </p:nvSpPr>
        <p:spPr>
          <a:xfrm>
            <a:off x="2936929" y="3385694"/>
            <a:ext cx="4157043" cy="421633"/>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lnSpc>
                <a:spcPct val="130000"/>
              </a:lnSpc>
              <a:spcBef>
                <a:spcPts val="300"/>
              </a:spcBef>
              <a:defRPr sz="2000">
                <a:solidFill>
                  <a:srgbClr val="545763"/>
                </a:solidFill>
                <a:latin typeface="Microsoft YaHei"/>
                <a:ea typeface="Microsoft YaHei"/>
                <a:cs typeface="Microsoft YaHei"/>
                <a:sym typeface="Microsoft YaHei"/>
              </a:defRPr>
            </a:lvl1pPr>
          </a:lstStyle>
          <a:p>
            <a:pPr>
              <a:defRPr>
                <a:latin typeface="Arial"/>
                <a:ea typeface="Arial"/>
                <a:cs typeface="Arial"/>
                <a:sym typeface="Arial"/>
              </a:defRPr>
            </a:pPr>
            <a:r>
              <a:rPr>
                <a:latin typeface="Microsoft YaHei"/>
                <a:ea typeface="Microsoft YaHei"/>
                <a:cs typeface="Microsoft YaHei"/>
                <a:sym typeface="Microsoft YaHei"/>
              </a:rPr>
              <a:t>My SQL</a:t>
            </a:r>
          </a:p>
        </p:txBody>
      </p:sp>
      <p:sp>
        <p:nvSpPr>
          <p:cNvPr id="380" name="矩形 47"/>
          <p:cNvSpPr txBox="1"/>
          <p:nvPr/>
        </p:nvSpPr>
        <p:spPr>
          <a:xfrm>
            <a:off x="2878911" y="4395753"/>
            <a:ext cx="4157043" cy="421633"/>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lnSpc>
                <a:spcPct val="130000"/>
              </a:lnSpc>
              <a:spcBef>
                <a:spcPts val="300"/>
              </a:spcBef>
              <a:defRPr sz="2000">
                <a:solidFill>
                  <a:srgbClr val="545763"/>
                </a:solidFill>
                <a:latin typeface="Microsoft YaHei"/>
                <a:ea typeface="Microsoft YaHei"/>
                <a:cs typeface="Microsoft YaHei"/>
                <a:sym typeface="Microsoft YaHei"/>
              </a:defRPr>
            </a:lvl1pPr>
          </a:lstStyle>
          <a:p>
            <a:pPr/>
            <a:r>
              <a:t>PostgreSQL</a:t>
            </a:r>
          </a:p>
        </p:txBody>
      </p:sp>
      <p:sp>
        <p:nvSpPr>
          <p:cNvPr id="381" name="矩形 47"/>
          <p:cNvSpPr txBox="1"/>
          <p:nvPr/>
        </p:nvSpPr>
        <p:spPr>
          <a:xfrm>
            <a:off x="7413414" y="2251072"/>
            <a:ext cx="4157043" cy="421633"/>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lnSpc>
                <a:spcPct val="130000"/>
              </a:lnSpc>
              <a:spcBef>
                <a:spcPts val="300"/>
              </a:spcBef>
              <a:defRPr sz="2000">
                <a:solidFill>
                  <a:srgbClr val="545763"/>
                </a:solidFill>
                <a:latin typeface="Microsoft YaHei"/>
                <a:ea typeface="Microsoft YaHei"/>
                <a:cs typeface="Microsoft YaHei"/>
                <a:sym typeface="Microsoft YaHei"/>
              </a:defRPr>
            </a:lvl1pPr>
          </a:lstStyle>
          <a:p>
            <a:pPr>
              <a:defRPr>
                <a:latin typeface="Arial"/>
                <a:ea typeface="Arial"/>
                <a:cs typeface="Arial"/>
                <a:sym typeface="Arial"/>
              </a:defRPr>
            </a:pPr>
            <a:r>
              <a:rPr>
                <a:latin typeface="Microsoft YaHei"/>
                <a:ea typeface="Microsoft YaHei"/>
                <a:cs typeface="Microsoft YaHei"/>
                <a:sym typeface="Microsoft YaHei"/>
              </a:rPr>
              <a:t>Oracle</a:t>
            </a:r>
          </a:p>
        </p:txBody>
      </p:sp>
      <p:sp>
        <p:nvSpPr>
          <p:cNvPr id="382" name="矩形 47"/>
          <p:cNvSpPr txBox="1"/>
          <p:nvPr/>
        </p:nvSpPr>
        <p:spPr>
          <a:xfrm>
            <a:off x="7364360" y="3328470"/>
            <a:ext cx="4157043" cy="421633"/>
          </a:xfrm>
          <a:prstGeom prst="rect">
            <a:avLst/>
          </a:prstGeom>
          <a:ln w="12700">
            <a:miter lim="400000"/>
          </a:ln>
          <a:extLst>
            <a:ext uri="{C572A759-6A51-4108-AA02-DFA0A04FC94B}">
              <ma14:wrappingTextBoxFlag xmlns:ma14="http://schemas.microsoft.com/office/mac/drawingml/2011/main" val="1"/>
            </a:ext>
          </a:extLst>
        </p:spPr>
        <p:txBody>
          <a:bodyPr lIns="45715" tIns="45715" rIns="45715" bIns="45715">
            <a:spAutoFit/>
          </a:bodyPr>
          <a:lstStyle>
            <a:lvl1pPr>
              <a:lnSpc>
                <a:spcPct val="130000"/>
              </a:lnSpc>
              <a:spcBef>
                <a:spcPts val="300"/>
              </a:spcBef>
              <a:defRPr sz="2000">
                <a:solidFill>
                  <a:srgbClr val="545763"/>
                </a:solidFill>
                <a:latin typeface="Microsoft YaHei"/>
                <a:ea typeface="Microsoft YaHei"/>
                <a:cs typeface="Microsoft YaHei"/>
                <a:sym typeface="Microsoft YaHei"/>
              </a:defRPr>
            </a:lvl1pPr>
          </a:lstStyle>
          <a:p>
            <a:pPr/>
            <a:r>
              <a:t>DB2</a:t>
            </a:r>
          </a:p>
        </p:txBody>
      </p:sp>
      <p:grpSp>
        <p:nvGrpSpPr>
          <p:cNvPr id="385" name="组合 45"/>
          <p:cNvGrpSpPr/>
          <p:nvPr/>
        </p:nvGrpSpPr>
        <p:grpSpPr>
          <a:xfrm>
            <a:off x="1226760" y="3246091"/>
            <a:ext cx="619803" cy="586391"/>
            <a:chOff x="0" y="0"/>
            <a:chExt cx="619801" cy="586390"/>
          </a:xfrm>
        </p:grpSpPr>
        <p:sp>
          <p:nvSpPr>
            <p:cNvPr id="383" name="椭圆 46"/>
            <p:cNvSpPr/>
            <p:nvPr/>
          </p:nvSpPr>
          <p:spPr>
            <a:xfrm>
              <a:off x="13980" y="0"/>
              <a:ext cx="586391" cy="586391"/>
            </a:xfrm>
            <a:prstGeom prst="ellipse">
              <a:avLst/>
            </a:prstGeom>
            <a:solidFill>
              <a:srgbClr val="FFFFFF"/>
            </a:solidFill>
            <a:ln w="12700" cap="flat">
              <a:noFill/>
              <a:miter lim="400000"/>
            </a:ln>
            <a:effectLst>
              <a:outerShdw sx="100000" sy="100000" kx="0" ky="0" algn="b" rotWithShape="0" blurRad="508000" dist="190500" dir="5400000">
                <a:schemeClr val="accent5">
                  <a:alpha val="25000"/>
                </a:schemeClr>
              </a:outerShdw>
            </a:effectLst>
          </p:spPr>
          <p:txBody>
            <a:bodyPr wrap="square" lIns="45719" tIns="45719" rIns="45719" bIns="45719" numCol="1" anchor="ctr">
              <a:noAutofit/>
            </a:bodyPr>
            <a:lstStyle/>
            <a:p>
              <a:pPr algn="ctr">
                <a:defRPr>
                  <a:solidFill>
                    <a:srgbClr val="545763"/>
                  </a:solidFill>
                </a:defRPr>
              </a:pPr>
            </a:p>
          </p:txBody>
        </p:sp>
        <p:sp>
          <p:nvSpPr>
            <p:cNvPr id="384" name="TextBox 22"/>
            <p:cNvSpPr txBox="1"/>
            <p:nvPr/>
          </p:nvSpPr>
          <p:spPr>
            <a:xfrm>
              <a:off x="0" y="119509"/>
              <a:ext cx="619802" cy="350662"/>
            </a:xfrm>
            <a:prstGeom prst="rect">
              <a:avLst/>
            </a:prstGeom>
            <a:noFill/>
            <a:ln w="12700" cap="flat">
              <a:noFill/>
              <a:miter lim="400000"/>
            </a:ln>
            <a:effectLst>
              <a:outerShdw sx="100000" sy="100000" kx="0" ky="0" algn="b" rotWithShape="0" blurRad="508000" dist="190500" dir="5400000">
                <a:schemeClr val="accent5">
                  <a:alpha val="25000"/>
                </a:schemeClr>
              </a:outerShdw>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545763"/>
                  </a:solidFill>
                </a:defRPr>
              </a:lvl1pPr>
            </a:lstStyle>
            <a:p>
              <a:pPr/>
              <a:r>
                <a:t>02</a:t>
              </a:r>
            </a:p>
          </p:txBody>
        </p:sp>
      </p:grpSp>
      <p:grpSp>
        <p:nvGrpSpPr>
          <p:cNvPr id="388" name="组合 48"/>
          <p:cNvGrpSpPr/>
          <p:nvPr/>
        </p:nvGrpSpPr>
        <p:grpSpPr>
          <a:xfrm>
            <a:off x="1180416" y="4313374"/>
            <a:ext cx="619803" cy="586391"/>
            <a:chOff x="0" y="0"/>
            <a:chExt cx="619801" cy="586390"/>
          </a:xfrm>
        </p:grpSpPr>
        <p:sp>
          <p:nvSpPr>
            <p:cNvPr id="386" name="椭圆 49"/>
            <p:cNvSpPr/>
            <p:nvPr/>
          </p:nvSpPr>
          <p:spPr>
            <a:xfrm>
              <a:off x="13980" y="0"/>
              <a:ext cx="586391" cy="586391"/>
            </a:xfrm>
            <a:prstGeom prst="ellipse">
              <a:avLst/>
            </a:prstGeom>
            <a:solidFill>
              <a:srgbClr val="FFFFFF"/>
            </a:solidFill>
            <a:ln w="12700" cap="flat">
              <a:noFill/>
              <a:miter lim="400000"/>
            </a:ln>
            <a:effectLst>
              <a:outerShdw sx="100000" sy="100000" kx="0" ky="0" algn="b" rotWithShape="0" blurRad="508000" dist="190500" dir="5400000">
                <a:schemeClr val="accent5">
                  <a:alpha val="25000"/>
                </a:schemeClr>
              </a:outerShdw>
            </a:effectLst>
          </p:spPr>
          <p:txBody>
            <a:bodyPr wrap="square" lIns="45719" tIns="45719" rIns="45719" bIns="45719" numCol="1" anchor="ctr">
              <a:noAutofit/>
            </a:bodyPr>
            <a:lstStyle/>
            <a:p>
              <a:pPr algn="ctr">
                <a:defRPr>
                  <a:solidFill>
                    <a:srgbClr val="545763"/>
                  </a:solidFill>
                </a:defRPr>
              </a:pPr>
            </a:p>
          </p:txBody>
        </p:sp>
        <p:sp>
          <p:nvSpPr>
            <p:cNvPr id="387" name="TextBox 22"/>
            <p:cNvSpPr txBox="1"/>
            <p:nvPr/>
          </p:nvSpPr>
          <p:spPr>
            <a:xfrm>
              <a:off x="0" y="119509"/>
              <a:ext cx="619802" cy="350662"/>
            </a:xfrm>
            <a:prstGeom prst="rect">
              <a:avLst/>
            </a:prstGeom>
            <a:noFill/>
            <a:ln w="12700" cap="flat">
              <a:noFill/>
              <a:miter lim="400000"/>
            </a:ln>
            <a:effectLst>
              <a:outerShdw sx="100000" sy="100000" kx="0" ky="0" algn="b" rotWithShape="0" blurRad="508000" dist="190500" dir="5400000">
                <a:schemeClr val="accent5">
                  <a:alpha val="25000"/>
                </a:schemeClr>
              </a:outerShdw>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545763"/>
                  </a:solidFill>
                </a:defRPr>
              </a:lvl1pPr>
            </a:lstStyle>
            <a:p>
              <a:pPr/>
              <a:r>
                <a:t>03</a:t>
              </a:r>
            </a:p>
          </p:txBody>
        </p:sp>
      </p:grpSp>
      <p:grpSp>
        <p:nvGrpSpPr>
          <p:cNvPr id="391" name="组合 51"/>
          <p:cNvGrpSpPr/>
          <p:nvPr/>
        </p:nvGrpSpPr>
        <p:grpSpPr>
          <a:xfrm>
            <a:off x="5721141" y="2189527"/>
            <a:ext cx="619803" cy="586391"/>
            <a:chOff x="0" y="0"/>
            <a:chExt cx="619801" cy="586390"/>
          </a:xfrm>
        </p:grpSpPr>
        <p:sp>
          <p:nvSpPr>
            <p:cNvPr id="389" name="椭圆 52"/>
            <p:cNvSpPr/>
            <p:nvPr/>
          </p:nvSpPr>
          <p:spPr>
            <a:xfrm>
              <a:off x="13980" y="0"/>
              <a:ext cx="586391" cy="586391"/>
            </a:xfrm>
            <a:prstGeom prst="ellipse">
              <a:avLst/>
            </a:prstGeom>
            <a:solidFill>
              <a:srgbClr val="FFFFFF"/>
            </a:solidFill>
            <a:ln w="12700" cap="flat">
              <a:noFill/>
              <a:miter lim="400000"/>
            </a:ln>
            <a:effectLst>
              <a:outerShdw sx="100000" sy="100000" kx="0" ky="0" algn="b" rotWithShape="0" blurRad="508000" dist="190500" dir="5400000">
                <a:schemeClr val="accent5">
                  <a:alpha val="25000"/>
                </a:schemeClr>
              </a:outerShdw>
            </a:effectLst>
          </p:spPr>
          <p:txBody>
            <a:bodyPr wrap="square" lIns="45719" tIns="45719" rIns="45719" bIns="45719" numCol="1" anchor="ctr">
              <a:noAutofit/>
            </a:bodyPr>
            <a:lstStyle/>
            <a:p>
              <a:pPr algn="ctr">
                <a:defRPr>
                  <a:solidFill>
                    <a:srgbClr val="545763"/>
                  </a:solidFill>
                </a:defRPr>
              </a:pPr>
            </a:p>
          </p:txBody>
        </p:sp>
        <p:sp>
          <p:nvSpPr>
            <p:cNvPr id="390" name="TextBox 22"/>
            <p:cNvSpPr txBox="1"/>
            <p:nvPr/>
          </p:nvSpPr>
          <p:spPr>
            <a:xfrm>
              <a:off x="0" y="119509"/>
              <a:ext cx="619802" cy="350662"/>
            </a:xfrm>
            <a:prstGeom prst="rect">
              <a:avLst/>
            </a:prstGeom>
            <a:noFill/>
            <a:ln w="12700" cap="flat">
              <a:noFill/>
              <a:miter lim="400000"/>
            </a:ln>
            <a:effectLst>
              <a:outerShdw sx="100000" sy="100000" kx="0" ky="0" algn="b" rotWithShape="0" blurRad="508000" dist="190500" dir="5400000">
                <a:schemeClr val="accent5">
                  <a:alpha val="25000"/>
                </a:schemeClr>
              </a:outerShdw>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545763"/>
                  </a:solidFill>
                </a:defRPr>
              </a:lvl1pPr>
            </a:lstStyle>
            <a:p>
              <a:pPr/>
              <a:r>
                <a:t>04</a:t>
              </a:r>
            </a:p>
          </p:txBody>
        </p:sp>
      </p:grpSp>
      <p:grpSp>
        <p:nvGrpSpPr>
          <p:cNvPr id="394" name="组合 54"/>
          <p:cNvGrpSpPr/>
          <p:nvPr/>
        </p:nvGrpSpPr>
        <p:grpSpPr>
          <a:xfrm>
            <a:off x="5672087" y="3246091"/>
            <a:ext cx="619803" cy="586391"/>
            <a:chOff x="0" y="0"/>
            <a:chExt cx="619801" cy="586390"/>
          </a:xfrm>
        </p:grpSpPr>
        <p:sp>
          <p:nvSpPr>
            <p:cNvPr id="392" name="椭圆 55"/>
            <p:cNvSpPr/>
            <p:nvPr/>
          </p:nvSpPr>
          <p:spPr>
            <a:xfrm>
              <a:off x="13980" y="0"/>
              <a:ext cx="586391" cy="586391"/>
            </a:xfrm>
            <a:prstGeom prst="ellipse">
              <a:avLst/>
            </a:prstGeom>
            <a:solidFill>
              <a:srgbClr val="FFFFFF"/>
            </a:solidFill>
            <a:ln w="12700" cap="flat">
              <a:noFill/>
              <a:miter lim="400000"/>
            </a:ln>
            <a:effectLst>
              <a:outerShdw sx="100000" sy="100000" kx="0" ky="0" algn="b" rotWithShape="0" blurRad="508000" dist="190500" dir="5400000">
                <a:schemeClr val="accent5">
                  <a:alpha val="25000"/>
                </a:schemeClr>
              </a:outerShdw>
            </a:effectLst>
          </p:spPr>
          <p:txBody>
            <a:bodyPr wrap="square" lIns="45719" tIns="45719" rIns="45719" bIns="45719" numCol="1" anchor="ctr">
              <a:noAutofit/>
            </a:bodyPr>
            <a:lstStyle/>
            <a:p>
              <a:pPr algn="ctr">
                <a:defRPr>
                  <a:solidFill>
                    <a:srgbClr val="545763"/>
                  </a:solidFill>
                </a:defRPr>
              </a:pPr>
            </a:p>
          </p:txBody>
        </p:sp>
        <p:sp>
          <p:nvSpPr>
            <p:cNvPr id="393" name="TextBox 22"/>
            <p:cNvSpPr txBox="1"/>
            <p:nvPr/>
          </p:nvSpPr>
          <p:spPr>
            <a:xfrm>
              <a:off x="0" y="119509"/>
              <a:ext cx="619802" cy="350662"/>
            </a:xfrm>
            <a:prstGeom prst="rect">
              <a:avLst/>
            </a:prstGeom>
            <a:noFill/>
            <a:ln w="12700" cap="flat">
              <a:noFill/>
              <a:miter lim="400000"/>
            </a:ln>
            <a:effectLst>
              <a:outerShdw sx="100000" sy="100000" kx="0" ky="0" algn="b" rotWithShape="0" blurRad="508000" dist="190500" dir="5400000">
                <a:schemeClr val="accent5">
                  <a:alpha val="25000"/>
                </a:schemeClr>
              </a:outerShdw>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545763"/>
                  </a:solidFill>
                </a:defRPr>
              </a:lvl1pPr>
            </a:lstStyle>
            <a:p>
              <a:pPr/>
              <a:r>
                <a:t>05</a:t>
              </a:r>
            </a:p>
          </p:txBody>
        </p:sp>
      </p:grpSp>
      <p:pic>
        <p:nvPicPr>
          <p:cNvPr id="395" name="图像" descr="图像"/>
          <p:cNvPicPr>
            <a:picLocks noChangeAspect="1"/>
          </p:cNvPicPr>
          <p:nvPr/>
        </p:nvPicPr>
        <p:blipFill>
          <a:blip r:embed="rId2">
            <a:extLst/>
          </a:blip>
          <a:stretch>
            <a:fillRect/>
          </a:stretch>
        </p:blipFill>
        <p:spPr>
          <a:xfrm>
            <a:off x="2032145" y="2026677"/>
            <a:ext cx="802141" cy="653173"/>
          </a:xfrm>
          <a:prstGeom prst="rect">
            <a:avLst/>
          </a:prstGeom>
          <a:ln w="12700">
            <a:miter lim="400000"/>
          </a:ln>
        </p:spPr>
      </p:pic>
      <p:pic>
        <p:nvPicPr>
          <p:cNvPr id="396" name="图像" descr="图像"/>
          <p:cNvPicPr>
            <a:picLocks noChangeAspect="1"/>
          </p:cNvPicPr>
          <p:nvPr/>
        </p:nvPicPr>
        <p:blipFill>
          <a:blip r:embed="rId3">
            <a:extLst/>
          </a:blip>
          <a:stretch>
            <a:fillRect/>
          </a:stretch>
        </p:blipFill>
        <p:spPr>
          <a:xfrm>
            <a:off x="1974948" y="3112402"/>
            <a:ext cx="833597" cy="739321"/>
          </a:xfrm>
          <a:prstGeom prst="rect">
            <a:avLst/>
          </a:prstGeom>
          <a:ln w="12700">
            <a:miter lim="400000"/>
          </a:ln>
        </p:spPr>
      </p:pic>
      <p:pic>
        <p:nvPicPr>
          <p:cNvPr id="397" name="图像" descr="图像"/>
          <p:cNvPicPr>
            <a:picLocks noChangeAspect="1"/>
          </p:cNvPicPr>
          <p:nvPr/>
        </p:nvPicPr>
        <p:blipFill>
          <a:blip r:embed="rId4">
            <a:extLst/>
          </a:blip>
          <a:stretch>
            <a:fillRect/>
          </a:stretch>
        </p:blipFill>
        <p:spPr>
          <a:xfrm>
            <a:off x="1950179" y="4236909"/>
            <a:ext cx="772549" cy="739321"/>
          </a:xfrm>
          <a:prstGeom prst="rect">
            <a:avLst/>
          </a:prstGeom>
          <a:ln w="12700">
            <a:miter lim="400000"/>
          </a:ln>
        </p:spPr>
      </p:pic>
      <p:pic>
        <p:nvPicPr>
          <p:cNvPr id="398" name="图像" descr="图像"/>
          <p:cNvPicPr>
            <a:picLocks noChangeAspect="1"/>
          </p:cNvPicPr>
          <p:nvPr/>
        </p:nvPicPr>
        <p:blipFill>
          <a:blip r:embed="rId5">
            <a:extLst/>
          </a:blip>
          <a:stretch>
            <a:fillRect/>
          </a:stretch>
        </p:blipFill>
        <p:spPr>
          <a:xfrm>
            <a:off x="6487671" y="2057947"/>
            <a:ext cx="779017" cy="739321"/>
          </a:xfrm>
          <a:prstGeom prst="rect">
            <a:avLst/>
          </a:prstGeom>
          <a:ln w="12700">
            <a:miter lim="400000"/>
          </a:ln>
        </p:spPr>
      </p:pic>
      <p:pic>
        <p:nvPicPr>
          <p:cNvPr id="399" name="图像" descr="图像"/>
          <p:cNvPicPr>
            <a:picLocks noChangeAspect="1"/>
          </p:cNvPicPr>
          <p:nvPr/>
        </p:nvPicPr>
        <p:blipFill>
          <a:blip r:embed="rId6">
            <a:extLst/>
          </a:blip>
          <a:stretch>
            <a:fillRect/>
          </a:stretch>
        </p:blipFill>
        <p:spPr>
          <a:xfrm>
            <a:off x="6411326" y="3132843"/>
            <a:ext cx="833597" cy="812887"/>
          </a:xfrm>
          <a:prstGeom prst="rect">
            <a:avLst/>
          </a:prstGeom>
          <a:ln w="12700">
            <a:miter lim="400000"/>
          </a:ln>
        </p:spPr>
      </p:pic>
      <p:sp>
        <p:nvSpPr>
          <p:cNvPr id="400" name="文本占位符 1"/>
          <p:cNvSpPr txBox="1"/>
          <p:nvPr/>
        </p:nvSpPr>
        <p:spPr>
          <a:xfrm>
            <a:off x="-113822" y="1281771"/>
            <a:ext cx="12191620" cy="52345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defTabSz="393192">
              <a:lnSpc>
                <a:spcPct val="90000"/>
              </a:lnSpc>
              <a:spcBef>
                <a:spcPts val="400"/>
              </a:spcBef>
              <a:defRPr sz="2580">
                <a:solidFill>
                  <a:schemeClr val="accent1"/>
                </a:solidFill>
                <a:latin typeface="Microsoft YaHei"/>
                <a:ea typeface="Microsoft YaHei"/>
                <a:cs typeface="Microsoft YaHei"/>
                <a:sym typeface="Microsoft YaHei"/>
              </a:defRPr>
            </a:lvl1pPr>
          </a:lstStyle>
          <a:p>
            <a:pPr/>
            <a:r>
              <a:t>Relational Database（data warehouse）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0" presetID="19" grpId="1" fill="hold">
                                  <p:stCondLst>
                                    <p:cond delay="0"/>
                                  </p:stCondLst>
                                  <p:iterate type="el" backwards="0">
                                    <p:tmAbs val="0"/>
                                  </p:iterate>
                                  <p:childTnLst>
                                    <p:set>
                                      <p:cBhvr>
                                        <p:cTn id="6" fill="hold"/>
                                        <p:tgtEl>
                                          <p:spTgt spid="377"/>
                                        </p:tgtEl>
                                        <p:attrNameLst>
                                          <p:attrName>style.visibility</p:attrName>
                                        </p:attrNameLst>
                                      </p:cBhvr>
                                      <p:to>
                                        <p:strVal val="visible"/>
                                      </p:to>
                                    </p:set>
                                    <p:anim calcmode="lin" valueType="num">
                                      <p:cBhvr>
                                        <p:cTn id="7" dur="750" fill="hold"/>
                                        <p:tgtEl>
                                          <p:spTgt spid="377"/>
                                        </p:tgtEl>
                                        <p:attrNameLst>
                                          <p:attrName>ppt_w</p:attrName>
                                        </p:attrNameLst>
                                      </p:cBhvr>
                                      <p:tavLst>
                                        <p:tav tm="0" fmla="#ppt_w*sin(2.5*pi*$)">
                                          <p:val>
                                            <p:fltVal val="0"/>
                                          </p:val>
                                        </p:tav>
                                        <p:tav tm="100000">
                                          <p:val>
                                            <p:fltVal val="1"/>
                                          </p:val>
                                        </p:tav>
                                      </p:tavLst>
                                    </p:anim>
                                    <p:anim calcmode="lin" valueType="num">
                                      <p:cBhvr>
                                        <p:cTn id="8" dur="750" fill="hold"/>
                                        <p:tgtEl>
                                          <p:spTgt spid="377"/>
                                        </p:tgtEl>
                                        <p:attrNameLst>
                                          <p:attrName>ppt_h</p:attrName>
                                        </p:attrNameLst>
                                      </p:cBhvr>
                                      <p:tavLst>
                                        <p:tav tm="0">
                                          <p:val>
                                            <p:strVal val="#ppt_h"/>
                                          </p:val>
                                        </p:tav>
                                        <p:tav tm="100000">
                                          <p:val>
                                            <p:strVal val="#ppt_h"/>
                                          </p:val>
                                        </p:tav>
                                      </p:tavLst>
                                    </p:anim>
                                  </p:childTnLst>
                                </p:cTn>
                              </p:par>
                            </p:childTnLst>
                          </p:cTn>
                        </p:par>
                        <p:par>
                          <p:cTn id="9" fill="hold">
                            <p:stCondLst>
                              <p:cond delay="750"/>
                            </p:stCondLst>
                            <p:childTnLst>
                              <p:par>
                                <p:cTn id="10" presetClass="entr" nodeType="afterEffect" presetSubtype="2" presetID="2" grpId="2" fill="hold">
                                  <p:stCondLst>
                                    <p:cond delay="500"/>
                                  </p:stCondLst>
                                  <p:iterate type="el" backwards="0">
                                    <p:tmAbs val="0"/>
                                  </p:iterate>
                                  <p:childTnLst>
                                    <p:set>
                                      <p:cBhvr>
                                        <p:cTn id="11" fill="hold"/>
                                        <p:tgtEl>
                                          <p:spTgt spid="378"/>
                                        </p:tgtEl>
                                        <p:attrNameLst>
                                          <p:attrName>style.visibility</p:attrName>
                                        </p:attrNameLst>
                                      </p:cBhvr>
                                      <p:to>
                                        <p:strVal val="visible"/>
                                      </p:to>
                                    </p:set>
                                    <p:anim calcmode="lin" valueType="num">
                                      <p:cBhvr>
                                        <p:cTn id="12" dur="500" fill="hold"/>
                                        <p:tgtEl>
                                          <p:spTgt spid="378"/>
                                        </p:tgtEl>
                                        <p:attrNameLst>
                                          <p:attrName>ppt_x</p:attrName>
                                        </p:attrNameLst>
                                      </p:cBhvr>
                                      <p:tavLst>
                                        <p:tav tm="0">
                                          <p:val>
                                            <p:strVal val="1+#ppt_w/2"/>
                                          </p:val>
                                        </p:tav>
                                        <p:tav tm="100000">
                                          <p:val>
                                            <p:strVal val="#ppt_x"/>
                                          </p:val>
                                        </p:tav>
                                      </p:tavLst>
                                    </p:anim>
                                    <p:anim calcmode="lin" valueType="num">
                                      <p:cBhvr>
                                        <p:cTn id="13" dur="500" fill="hold"/>
                                        <p:tgtEl>
                                          <p:spTgt spid="378"/>
                                        </p:tgtEl>
                                        <p:attrNameLst>
                                          <p:attrName>ppt_y</p:attrName>
                                        </p:attrNameLst>
                                      </p:cBhvr>
                                      <p:tavLst>
                                        <p:tav tm="0">
                                          <p:val>
                                            <p:strVal val="#ppt_y"/>
                                          </p:val>
                                        </p:tav>
                                        <p:tav tm="100000">
                                          <p:val>
                                            <p:strVal val="#ppt_y"/>
                                          </p:val>
                                        </p:tav>
                                      </p:tavLst>
                                    </p:anim>
                                  </p:childTnLst>
                                </p:cTn>
                              </p:par>
                            </p:childTnLst>
                          </p:cTn>
                        </p:par>
                        <p:par>
                          <p:cTn id="14" fill="hold">
                            <p:stCondLst>
                              <p:cond delay="1750"/>
                            </p:stCondLst>
                            <p:childTnLst>
                              <p:par>
                                <p:cTn id="15" presetClass="entr" nodeType="afterEffect" presetSubtype="2" presetID="2" grpId="3" fill="hold">
                                  <p:stCondLst>
                                    <p:cond delay="500"/>
                                  </p:stCondLst>
                                  <p:iterate type="el" backwards="0">
                                    <p:tmAbs val="0"/>
                                  </p:iterate>
                                  <p:childTnLst>
                                    <p:set>
                                      <p:cBhvr>
                                        <p:cTn id="16" fill="hold"/>
                                        <p:tgtEl>
                                          <p:spTgt spid="379"/>
                                        </p:tgtEl>
                                        <p:attrNameLst>
                                          <p:attrName>style.visibility</p:attrName>
                                        </p:attrNameLst>
                                      </p:cBhvr>
                                      <p:to>
                                        <p:strVal val="visible"/>
                                      </p:to>
                                    </p:set>
                                    <p:anim calcmode="lin" valueType="num">
                                      <p:cBhvr>
                                        <p:cTn id="17" dur="500" fill="hold"/>
                                        <p:tgtEl>
                                          <p:spTgt spid="379"/>
                                        </p:tgtEl>
                                        <p:attrNameLst>
                                          <p:attrName>ppt_x</p:attrName>
                                        </p:attrNameLst>
                                      </p:cBhvr>
                                      <p:tavLst>
                                        <p:tav tm="0">
                                          <p:val>
                                            <p:strVal val="1+#ppt_w/2"/>
                                          </p:val>
                                        </p:tav>
                                        <p:tav tm="100000">
                                          <p:val>
                                            <p:strVal val="#ppt_x"/>
                                          </p:val>
                                        </p:tav>
                                      </p:tavLst>
                                    </p:anim>
                                    <p:anim calcmode="lin" valueType="num">
                                      <p:cBhvr>
                                        <p:cTn id="18" dur="500" fill="hold"/>
                                        <p:tgtEl>
                                          <p:spTgt spid="379"/>
                                        </p:tgtEl>
                                        <p:attrNameLst>
                                          <p:attrName>ppt_y</p:attrName>
                                        </p:attrNameLst>
                                      </p:cBhvr>
                                      <p:tavLst>
                                        <p:tav tm="0">
                                          <p:val>
                                            <p:strVal val="#ppt_y"/>
                                          </p:val>
                                        </p:tav>
                                        <p:tav tm="100000">
                                          <p:val>
                                            <p:strVal val="#ppt_y"/>
                                          </p:val>
                                        </p:tav>
                                      </p:tavLst>
                                    </p:anim>
                                  </p:childTnLst>
                                </p:cTn>
                              </p:par>
                            </p:childTnLst>
                          </p:cTn>
                        </p:par>
                        <p:par>
                          <p:cTn id="19" fill="hold">
                            <p:stCondLst>
                              <p:cond delay="2750"/>
                            </p:stCondLst>
                            <p:childTnLst>
                              <p:par>
                                <p:cTn id="20" presetClass="entr" nodeType="afterEffect" presetSubtype="2" presetID="2" grpId="4" fill="hold">
                                  <p:stCondLst>
                                    <p:cond delay="500"/>
                                  </p:stCondLst>
                                  <p:iterate type="el" backwards="0">
                                    <p:tmAbs val="0"/>
                                  </p:iterate>
                                  <p:childTnLst>
                                    <p:set>
                                      <p:cBhvr>
                                        <p:cTn id="21" fill="hold"/>
                                        <p:tgtEl>
                                          <p:spTgt spid="380"/>
                                        </p:tgtEl>
                                        <p:attrNameLst>
                                          <p:attrName>style.visibility</p:attrName>
                                        </p:attrNameLst>
                                      </p:cBhvr>
                                      <p:to>
                                        <p:strVal val="visible"/>
                                      </p:to>
                                    </p:set>
                                    <p:anim calcmode="lin" valueType="num">
                                      <p:cBhvr>
                                        <p:cTn id="22" dur="500" fill="hold"/>
                                        <p:tgtEl>
                                          <p:spTgt spid="380"/>
                                        </p:tgtEl>
                                        <p:attrNameLst>
                                          <p:attrName>ppt_x</p:attrName>
                                        </p:attrNameLst>
                                      </p:cBhvr>
                                      <p:tavLst>
                                        <p:tav tm="0">
                                          <p:val>
                                            <p:strVal val="1+#ppt_w/2"/>
                                          </p:val>
                                        </p:tav>
                                        <p:tav tm="100000">
                                          <p:val>
                                            <p:strVal val="#ppt_x"/>
                                          </p:val>
                                        </p:tav>
                                      </p:tavLst>
                                    </p:anim>
                                    <p:anim calcmode="lin" valueType="num">
                                      <p:cBhvr>
                                        <p:cTn id="23" dur="500" fill="hold"/>
                                        <p:tgtEl>
                                          <p:spTgt spid="380"/>
                                        </p:tgtEl>
                                        <p:attrNameLst>
                                          <p:attrName>ppt_y</p:attrName>
                                        </p:attrNameLst>
                                      </p:cBhvr>
                                      <p:tavLst>
                                        <p:tav tm="0">
                                          <p:val>
                                            <p:strVal val="#ppt_y"/>
                                          </p:val>
                                        </p:tav>
                                        <p:tav tm="100000">
                                          <p:val>
                                            <p:strVal val="#ppt_y"/>
                                          </p:val>
                                        </p:tav>
                                      </p:tavLst>
                                    </p:anim>
                                  </p:childTnLst>
                                </p:cTn>
                              </p:par>
                            </p:childTnLst>
                          </p:cTn>
                        </p:par>
                        <p:par>
                          <p:cTn id="24" fill="hold">
                            <p:stCondLst>
                              <p:cond delay="3750"/>
                            </p:stCondLst>
                            <p:childTnLst>
                              <p:par>
                                <p:cTn id="25" presetClass="entr" nodeType="afterEffect" presetSubtype="2" presetID="2" grpId="5" fill="hold">
                                  <p:stCondLst>
                                    <p:cond delay="500"/>
                                  </p:stCondLst>
                                  <p:iterate type="el" backwards="0">
                                    <p:tmAbs val="0"/>
                                  </p:iterate>
                                  <p:childTnLst>
                                    <p:set>
                                      <p:cBhvr>
                                        <p:cTn id="26" fill="hold"/>
                                        <p:tgtEl>
                                          <p:spTgt spid="381"/>
                                        </p:tgtEl>
                                        <p:attrNameLst>
                                          <p:attrName>style.visibility</p:attrName>
                                        </p:attrNameLst>
                                      </p:cBhvr>
                                      <p:to>
                                        <p:strVal val="visible"/>
                                      </p:to>
                                    </p:set>
                                    <p:anim calcmode="lin" valueType="num">
                                      <p:cBhvr>
                                        <p:cTn id="27" dur="500" fill="hold"/>
                                        <p:tgtEl>
                                          <p:spTgt spid="381"/>
                                        </p:tgtEl>
                                        <p:attrNameLst>
                                          <p:attrName>ppt_x</p:attrName>
                                        </p:attrNameLst>
                                      </p:cBhvr>
                                      <p:tavLst>
                                        <p:tav tm="0">
                                          <p:val>
                                            <p:strVal val="1+#ppt_w/2"/>
                                          </p:val>
                                        </p:tav>
                                        <p:tav tm="100000">
                                          <p:val>
                                            <p:strVal val="#ppt_x"/>
                                          </p:val>
                                        </p:tav>
                                      </p:tavLst>
                                    </p:anim>
                                    <p:anim calcmode="lin" valueType="num">
                                      <p:cBhvr>
                                        <p:cTn id="28" dur="500" fill="hold"/>
                                        <p:tgtEl>
                                          <p:spTgt spid="381"/>
                                        </p:tgtEl>
                                        <p:attrNameLst>
                                          <p:attrName>ppt_y</p:attrName>
                                        </p:attrNameLst>
                                      </p:cBhvr>
                                      <p:tavLst>
                                        <p:tav tm="0">
                                          <p:val>
                                            <p:strVal val="#ppt_y"/>
                                          </p:val>
                                        </p:tav>
                                        <p:tav tm="100000">
                                          <p:val>
                                            <p:strVal val="#ppt_y"/>
                                          </p:val>
                                        </p:tav>
                                      </p:tavLst>
                                    </p:anim>
                                  </p:childTnLst>
                                </p:cTn>
                              </p:par>
                            </p:childTnLst>
                          </p:cTn>
                        </p:par>
                        <p:par>
                          <p:cTn id="29" fill="hold">
                            <p:stCondLst>
                              <p:cond delay="4750"/>
                            </p:stCondLst>
                            <p:childTnLst>
                              <p:par>
                                <p:cTn id="30" presetClass="entr" nodeType="afterEffect" presetSubtype="2" presetID="2" grpId="6" fill="hold">
                                  <p:stCondLst>
                                    <p:cond delay="500"/>
                                  </p:stCondLst>
                                  <p:iterate type="el" backwards="0">
                                    <p:tmAbs val="0"/>
                                  </p:iterate>
                                  <p:childTnLst>
                                    <p:set>
                                      <p:cBhvr>
                                        <p:cTn id="31" fill="hold"/>
                                        <p:tgtEl>
                                          <p:spTgt spid="382"/>
                                        </p:tgtEl>
                                        <p:attrNameLst>
                                          <p:attrName>style.visibility</p:attrName>
                                        </p:attrNameLst>
                                      </p:cBhvr>
                                      <p:to>
                                        <p:strVal val="visible"/>
                                      </p:to>
                                    </p:set>
                                    <p:anim calcmode="lin" valueType="num">
                                      <p:cBhvr>
                                        <p:cTn id="32" dur="500" fill="hold"/>
                                        <p:tgtEl>
                                          <p:spTgt spid="382"/>
                                        </p:tgtEl>
                                        <p:attrNameLst>
                                          <p:attrName>ppt_x</p:attrName>
                                        </p:attrNameLst>
                                      </p:cBhvr>
                                      <p:tavLst>
                                        <p:tav tm="0">
                                          <p:val>
                                            <p:strVal val="1+#ppt_w/2"/>
                                          </p:val>
                                        </p:tav>
                                        <p:tav tm="100000">
                                          <p:val>
                                            <p:strVal val="#ppt_x"/>
                                          </p:val>
                                        </p:tav>
                                      </p:tavLst>
                                    </p:anim>
                                    <p:anim calcmode="lin" valueType="num">
                                      <p:cBhvr>
                                        <p:cTn id="33" dur="500" fill="hold"/>
                                        <p:tgtEl>
                                          <p:spTgt spid="382"/>
                                        </p:tgtEl>
                                        <p:attrNameLst>
                                          <p:attrName>ppt_y</p:attrName>
                                        </p:attrNameLst>
                                      </p:cBhvr>
                                      <p:tavLst>
                                        <p:tav tm="0">
                                          <p:val>
                                            <p:strVal val="#ppt_y"/>
                                          </p:val>
                                        </p:tav>
                                        <p:tav tm="100000">
                                          <p:val>
                                            <p:strVal val="#ppt_y"/>
                                          </p:val>
                                        </p:tav>
                                      </p:tavLst>
                                    </p:anim>
                                  </p:childTnLst>
                                </p:cTn>
                              </p:par>
                            </p:childTnLst>
                          </p:cTn>
                        </p:par>
                        <p:par>
                          <p:cTn id="34" fill="hold">
                            <p:stCondLst>
                              <p:cond delay="5750"/>
                            </p:stCondLst>
                            <p:childTnLst>
                              <p:par>
                                <p:cTn id="35" presetClass="entr" nodeType="afterEffect" presetSubtype="10" presetID="19" grpId="7" fill="hold">
                                  <p:stCondLst>
                                    <p:cond delay="0"/>
                                  </p:stCondLst>
                                  <p:iterate type="el" backwards="0">
                                    <p:tmAbs val="0"/>
                                  </p:iterate>
                                  <p:childTnLst>
                                    <p:set>
                                      <p:cBhvr>
                                        <p:cTn id="36" fill="hold"/>
                                        <p:tgtEl>
                                          <p:spTgt spid="385"/>
                                        </p:tgtEl>
                                        <p:attrNameLst>
                                          <p:attrName>style.visibility</p:attrName>
                                        </p:attrNameLst>
                                      </p:cBhvr>
                                      <p:to>
                                        <p:strVal val="visible"/>
                                      </p:to>
                                    </p:set>
                                    <p:anim calcmode="lin" valueType="num">
                                      <p:cBhvr>
                                        <p:cTn id="37" dur="750" fill="hold"/>
                                        <p:tgtEl>
                                          <p:spTgt spid="385"/>
                                        </p:tgtEl>
                                        <p:attrNameLst>
                                          <p:attrName>ppt_w</p:attrName>
                                        </p:attrNameLst>
                                      </p:cBhvr>
                                      <p:tavLst>
                                        <p:tav tm="0" fmla="#ppt_w*sin(2.5*pi*$)">
                                          <p:val>
                                            <p:fltVal val="0"/>
                                          </p:val>
                                        </p:tav>
                                        <p:tav tm="100000">
                                          <p:val>
                                            <p:fltVal val="1"/>
                                          </p:val>
                                        </p:tav>
                                      </p:tavLst>
                                    </p:anim>
                                    <p:anim calcmode="lin" valueType="num">
                                      <p:cBhvr>
                                        <p:cTn id="38" dur="750" fill="hold"/>
                                        <p:tgtEl>
                                          <p:spTgt spid="385"/>
                                        </p:tgtEl>
                                        <p:attrNameLst>
                                          <p:attrName>ppt_h</p:attrName>
                                        </p:attrNameLst>
                                      </p:cBhvr>
                                      <p:tavLst>
                                        <p:tav tm="0">
                                          <p:val>
                                            <p:strVal val="#ppt_h"/>
                                          </p:val>
                                        </p:tav>
                                        <p:tav tm="100000">
                                          <p:val>
                                            <p:strVal val="#ppt_h"/>
                                          </p:val>
                                        </p:tav>
                                      </p:tavLst>
                                    </p:anim>
                                  </p:childTnLst>
                                </p:cTn>
                              </p:par>
                            </p:childTnLst>
                          </p:cTn>
                        </p:par>
                        <p:par>
                          <p:cTn id="39" fill="hold">
                            <p:stCondLst>
                              <p:cond delay="6500"/>
                            </p:stCondLst>
                            <p:childTnLst>
                              <p:par>
                                <p:cTn id="40" presetClass="entr" nodeType="afterEffect" presetSubtype="10" presetID="19" grpId="8" fill="hold">
                                  <p:stCondLst>
                                    <p:cond delay="0"/>
                                  </p:stCondLst>
                                  <p:iterate type="el" backwards="0">
                                    <p:tmAbs val="0"/>
                                  </p:iterate>
                                  <p:childTnLst>
                                    <p:set>
                                      <p:cBhvr>
                                        <p:cTn id="41" fill="hold"/>
                                        <p:tgtEl>
                                          <p:spTgt spid="388"/>
                                        </p:tgtEl>
                                        <p:attrNameLst>
                                          <p:attrName>style.visibility</p:attrName>
                                        </p:attrNameLst>
                                      </p:cBhvr>
                                      <p:to>
                                        <p:strVal val="visible"/>
                                      </p:to>
                                    </p:set>
                                    <p:anim calcmode="lin" valueType="num">
                                      <p:cBhvr>
                                        <p:cTn id="42" dur="750" fill="hold"/>
                                        <p:tgtEl>
                                          <p:spTgt spid="388"/>
                                        </p:tgtEl>
                                        <p:attrNameLst>
                                          <p:attrName>ppt_w</p:attrName>
                                        </p:attrNameLst>
                                      </p:cBhvr>
                                      <p:tavLst>
                                        <p:tav tm="0" fmla="#ppt_w*sin(2.5*pi*$)">
                                          <p:val>
                                            <p:fltVal val="0"/>
                                          </p:val>
                                        </p:tav>
                                        <p:tav tm="100000">
                                          <p:val>
                                            <p:fltVal val="1"/>
                                          </p:val>
                                        </p:tav>
                                      </p:tavLst>
                                    </p:anim>
                                    <p:anim calcmode="lin" valueType="num">
                                      <p:cBhvr>
                                        <p:cTn id="43" dur="750" fill="hold"/>
                                        <p:tgtEl>
                                          <p:spTgt spid="388"/>
                                        </p:tgtEl>
                                        <p:attrNameLst>
                                          <p:attrName>ppt_h</p:attrName>
                                        </p:attrNameLst>
                                      </p:cBhvr>
                                      <p:tavLst>
                                        <p:tav tm="0">
                                          <p:val>
                                            <p:strVal val="#ppt_h"/>
                                          </p:val>
                                        </p:tav>
                                        <p:tav tm="100000">
                                          <p:val>
                                            <p:strVal val="#ppt_h"/>
                                          </p:val>
                                        </p:tav>
                                      </p:tavLst>
                                    </p:anim>
                                  </p:childTnLst>
                                </p:cTn>
                              </p:par>
                            </p:childTnLst>
                          </p:cTn>
                        </p:par>
                        <p:par>
                          <p:cTn id="44" fill="hold">
                            <p:stCondLst>
                              <p:cond delay="7250"/>
                            </p:stCondLst>
                            <p:childTnLst>
                              <p:par>
                                <p:cTn id="45" presetClass="entr" nodeType="afterEffect" presetSubtype="10" presetID="19" grpId="9" fill="hold">
                                  <p:stCondLst>
                                    <p:cond delay="0"/>
                                  </p:stCondLst>
                                  <p:iterate type="el" backwards="0">
                                    <p:tmAbs val="0"/>
                                  </p:iterate>
                                  <p:childTnLst>
                                    <p:set>
                                      <p:cBhvr>
                                        <p:cTn id="46" fill="hold"/>
                                        <p:tgtEl>
                                          <p:spTgt spid="391"/>
                                        </p:tgtEl>
                                        <p:attrNameLst>
                                          <p:attrName>style.visibility</p:attrName>
                                        </p:attrNameLst>
                                      </p:cBhvr>
                                      <p:to>
                                        <p:strVal val="visible"/>
                                      </p:to>
                                    </p:set>
                                    <p:anim calcmode="lin" valueType="num">
                                      <p:cBhvr>
                                        <p:cTn id="47" dur="750" fill="hold"/>
                                        <p:tgtEl>
                                          <p:spTgt spid="391"/>
                                        </p:tgtEl>
                                        <p:attrNameLst>
                                          <p:attrName>ppt_w</p:attrName>
                                        </p:attrNameLst>
                                      </p:cBhvr>
                                      <p:tavLst>
                                        <p:tav tm="0" fmla="#ppt_w*sin(2.5*pi*$)">
                                          <p:val>
                                            <p:fltVal val="0"/>
                                          </p:val>
                                        </p:tav>
                                        <p:tav tm="100000">
                                          <p:val>
                                            <p:fltVal val="1"/>
                                          </p:val>
                                        </p:tav>
                                      </p:tavLst>
                                    </p:anim>
                                    <p:anim calcmode="lin" valueType="num">
                                      <p:cBhvr>
                                        <p:cTn id="48" dur="750" fill="hold"/>
                                        <p:tgtEl>
                                          <p:spTgt spid="391"/>
                                        </p:tgtEl>
                                        <p:attrNameLst>
                                          <p:attrName>ppt_h</p:attrName>
                                        </p:attrNameLst>
                                      </p:cBhvr>
                                      <p:tavLst>
                                        <p:tav tm="0">
                                          <p:val>
                                            <p:strVal val="#ppt_h"/>
                                          </p:val>
                                        </p:tav>
                                        <p:tav tm="100000">
                                          <p:val>
                                            <p:strVal val="#ppt_h"/>
                                          </p:val>
                                        </p:tav>
                                      </p:tavLst>
                                    </p:anim>
                                  </p:childTnLst>
                                </p:cTn>
                              </p:par>
                            </p:childTnLst>
                          </p:cTn>
                        </p:par>
                        <p:par>
                          <p:cTn id="49" fill="hold">
                            <p:stCondLst>
                              <p:cond delay="8000"/>
                            </p:stCondLst>
                            <p:childTnLst>
                              <p:par>
                                <p:cTn id="50" presetClass="entr" nodeType="afterEffect" presetSubtype="10" presetID="19" grpId="10" fill="hold">
                                  <p:stCondLst>
                                    <p:cond delay="0"/>
                                  </p:stCondLst>
                                  <p:iterate type="el" backwards="0">
                                    <p:tmAbs val="0"/>
                                  </p:iterate>
                                  <p:childTnLst>
                                    <p:set>
                                      <p:cBhvr>
                                        <p:cTn id="51" fill="hold"/>
                                        <p:tgtEl>
                                          <p:spTgt spid="394"/>
                                        </p:tgtEl>
                                        <p:attrNameLst>
                                          <p:attrName>style.visibility</p:attrName>
                                        </p:attrNameLst>
                                      </p:cBhvr>
                                      <p:to>
                                        <p:strVal val="visible"/>
                                      </p:to>
                                    </p:set>
                                    <p:anim calcmode="lin" valueType="num">
                                      <p:cBhvr>
                                        <p:cTn id="52" dur="750" fill="hold"/>
                                        <p:tgtEl>
                                          <p:spTgt spid="394"/>
                                        </p:tgtEl>
                                        <p:attrNameLst>
                                          <p:attrName>ppt_w</p:attrName>
                                        </p:attrNameLst>
                                      </p:cBhvr>
                                      <p:tavLst>
                                        <p:tav tm="0" fmla="#ppt_w*sin(2.5*pi*$)">
                                          <p:val>
                                            <p:fltVal val="0"/>
                                          </p:val>
                                        </p:tav>
                                        <p:tav tm="100000">
                                          <p:val>
                                            <p:fltVal val="1"/>
                                          </p:val>
                                        </p:tav>
                                      </p:tavLst>
                                    </p:anim>
                                    <p:anim calcmode="lin" valueType="num">
                                      <p:cBhvr>
                                        <p:cTn id="53" dur="750" fill="hold"/>
                                        <p:tgtEl>
                                          <p:spTgt spid="3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5"/>
      <p:bldP build="whole" bldLvl="1" animBg="1" rev="0" advAuto="0" spid="385" grpId="7"/>
      <p:bldP build="whole" bldLvl="1" animBg="1" rev="0" advAuto="0" spid="377" grpId="1"/>
      <p:bldP build="whole" bldLvl="1" animBg="1" rev="0" advAuto="0" spid="379" grpId="3"/>
      <p:bldP build="whole" bldLvl="1" animBg="1" rev="0" advAuto="0" spid="382" grpId="6"/>
      <p:bldP build="whole" bldLvl="1" animBg="1" rev="0" advAuto="0" spid="388" grpId="8"/>
      <p:bldP build="whole" bldLvl="1" animBg="1" rev="0" advAuto="0" spid="380" grpId="4"/>
      <p:bldP build="whole" bldLvl="1" animBg="1" rev="0" advAuto="0" spid="394" grpId="10"/>
      <p:bldP build="whole" bldLvl="1" animBg="1" rev="0" advAuto="0" spid="378" grpId="2"/>
      <p:bldP build="whole" bldLvl="1" animBg="1" rev="0" advAuto="0" spid="391" grpId="9"/>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关系型数据库</a:t>
            </a:r>
          </a:p>
        </p:txBody>
      </p:sp>
      <p:sp>
        <p:nvSpPr>
          <p:cNvPr id="403"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04" name="PA_库_文本框 31"/>
          <p:cNvSpPr txBox="1"/>
          <p:nvPr/>
        </p:nvSpPr>
        <p:spPr>
          <a:xfrm>
            <a:off x="4293370" y="2085967"/>
            <a:ext cx="3496544" cy="363117"/>
          </a:xfrm>
          <a:prstGeom prst="rect">
            <a:avLst/>
          </a:prstGeom>
          <a:ln w="12700">
            <a:miter lim="400000"/>
          </a:ln>
          <a:extLst>
            <a:ext uri="{C572A759-6A51-4108-AA02-DFA0A04FC94B}">
              <ma14:wrappingTextBoxFlag xmlns:ma14="http://schemas.microsoft.com/office/mac/drawingml/2011/main" val="1"/>
            </a:ext>
          </a:extLst>
        </p:spPr>
        <p:txBody>
          <a:bodyPr lIns="55312" tIns="55312" rIns="55312" bIns="55312">
            <a:spAutoFit/>
          </a:bodyPr>
          <a:lstStyle>
            <a:lvl1pPr algn="ctr">
              <a:lnSpc>
                <a:spcPts val="1700"/>
              </a:lnSpc>
              <a:spcBef>
                <a:spcPts val="600"/>
              </a:spcBef>
              <a:defRPr sz="2400">
                <a:solidFill>
                  <a:srgbClr val="595F6F"/>
                </a:solidFill>
                <a:latin typeface="Microsoft YaHei"/>
                <a:ea typeface="Microsoft YaHei"/>
                <a:cs typeface="Microsoft YaHei"/>
                <a:sym typeface="Microsoft YaHei"/>
              </a:defRPr>
            </a:lvl1pPr>
          </a:lstStyle>
          <a:p>
            <a:pPr/>
            <a:r>
              <a:t>特点</a:t>
            </a:r>
          </a:p>
        </p:txBody>
      </p:sp>
      <p:sp>
        <p:nvSpPr>
          <p:cNvPr id="405" name="PA_库_矩形 32"/>
          <p:cNvSpPr txBox="1"/>
          <p:nvPr/>
        </p:nvSpPr>
        <p:spPr>
          <a:xfrm>
            <a:off x="1050276" y="2906216"/>
            <a:ext cx="10091448" cy="186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sz="2000">
                <a:solidFill>
                  <a:srgbClr val="000000"/>
                </a:solidFill>
              </a:defRPr>
            </a:pPr>
            <a:r>
              <a:t>关系型数据库，是指采用了</a:t>
            </a:r>
            <a:r>
              <a:rPr>
                <a:hlinkClick r:id="rId2" invalidUrl="" action="" tgtFrame="" tooltip="" history="1" highlightClick="0" endSnd="0"/>
              </a:rPr>
              <a:t>关系模型</a:t>
            </a:r>
            <a:r>
              <a:t>来组织数据的数据库，其以行和列的形式存储数据，以便于用户理解，关系型数据库这一系列的行和列被称为表，一组表组成了</a:t>
            </a:r>
            <a:r>
              <a:rPr>
                <a:hlinkClick r:id="rId3" invalidUrl="" action="" tgtFrame="" tooltip="" history="1" highlightClick="0" endSnd="0"/>
              </a:rPr>
              <a:t>数据库</a:t>
            </a:r>
            <a:r>
              <a:t>。用户通过查询来检索数据库中的数据，而查询是一个用于限定数据库中某些区域的执行代码。关系模型可以简单理解为二维表格模型，而一个关系型数据库就是由</a:t>
            </a:r>
            <a:r>
              <a:rPr>
                <a:hlinkClick r:id="rId4" invalidUrl="" action="" tgtFrame="" tooltip="" history="1" highlightClick="0" endSnd="0"/>
              </a:rPr>
              <a:t>二维表</a:t>
            </a:r>
            <a:r>
              <a:t>及其之间的关系组成的一个数据组织。</a:t>
            </a:r>
          </a:p>
        </p:txBody>
      </p:sp>
      <p:sp>
        <p:nvSpPr>
          <p:cNvPr id="406" name="PA_库_直接连接符 33"/>
          <p:cNvSpPr/>
          <p:nvPr/>
        </p:nvSpPr>
        <p:spPr>
          <a:xfrm flipV="1">
            <a:off x="5299148" y="2437728"/>
            <a:ext cx="1484988" cy="603"/>
          </a:xfrm>
          <a:prstGeom prst="line">
            <a:avLst/>
          </a:prstGeom>
          <a:ln w="6350">
            <a:solidFill>
              <a:srgbClr val="D2D5E0"/>
            </a:solidFill>
            <a:miter/>
          </a:ln>
        </p:spPr>
        <p:txBody>
          <a:bodyPr lIns="45719" rIns="45719"/>
          <a:lstStyle/>
          <a:p>
            <a:pPr/>
          </a:p>
        </p:txBody>
      </p:sp>
      <p:sp>
        <p:nvSpPr>
          <p:cNvPr id="407" name="Text Placeholder 12"/>
          <p:cNvSpPr txBox="1"/>
          <p:nvPr/>
        </p:nvSpPr>
        <p:spPr>
          <a:xfrm>
            <a:off x="-54168" y="1269536"/>
            <a:ext cx="12191620" cy="52345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defTabSz="393192">
              <a:lnSpc>
                <a:spcPct val="90000"/>
              </a:lnSpc>
              <a:spcBef>
                <a:spcPts val="400"/>
              </a:spcBef>
              <a:defRPr sz="2580">
                <a:solidFill>
                  <a:schemeClr val="accent1">
                    <a:lumOff val="7696"/>
                  </a:schemeClr>
                </a:solidFill>
                <a:latin typeface="Microsoft YaHei"/>
                <a:ea typeface="Microsoft YaHei"/>
                <a:cs typeface="Microsoft YaHei"/>
                <a:sym typeface="Microsoft YaHei"/>
              </a:defRPr>
            </a:lvl1pPr>
          </a:lstStyle>
          <a:p>
            <a:pPr/>
            <a:r>
              <a:t>Relational Database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03"/>
                                        </p:tgtEl>
                                        <p:attrNameLst>
                                          <p:attrName>style.visibility</p:attrName>
                                        </p:attrNameLst>
                                      </p:cBhvr>
                                      <p:to>
                                        <p:strVal val="visible"/>
                                      </p:to>
                                    </p:set>
                                    <p:anim calcmode="lin" valueType="num">
                                      <p:cBhvr>
                                        <p:cTn id="7" dur="500" fill="hold"/>
                                        <p:tgtEl>
                                          <p:spTgt spid="403"/>
                                        </p:tgtEl>
                                        <p:attrNameLst>
                                          <p:attrName>ppt_w</p:attrName>
                                        </p:attrNameLst>
                                      </p:cBhvr>
                                      <p:tavLst>
                                        <p:tav tm="0">
                                          <p:val>
                                            <p:strVal val="4*#ppt_w"/>
                                          </p:val>
                                        </p:tav>
                                        <p:tav tm="100000">
                                          <p:val>
                                            <p:strVal val="#ppt_w"/>
                                          </p:val>
                                        </p:tav>
                                      </p:tavLst>
                                    </p:anim>
                                    <p:anim calcmode="lin" valueType="num">
                                      <p:cBhvr>
                                        <p:cTn id="8" dur="500" fill="hold"/>
                                        <p:tgtEl>
                                          <p:spTgt spid="403"/>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04"/>
                                        </p:tgtEl>
                                        <p:attrNameLst>
                                          <p:attrName>style.visibility</p:attrName>
                                        </p:attrNameLst>
                                      </p:cBhvr>
                                      <p:to>
                                        <p:strVal val="visible"/>
                                      </p:to>
                                    </p:set>
                                    <p:anim calcmode="lin" valueType="num">
                                      <p:cBhvr>
                                        <p:cTn id="12" dur="500" fill="hold"/>
                                        <p:tgtEl>
                                          <p:spTgt spid="404"/>
                                        </p:tgtEl>
                                        <p:attrNameLst>
                                          <p:attrName>ppt_w</p:attrName>
                                        </p:attrNameLst>
                                      </p:cBhvr>
                                      <p:tavLst>
                                        <p:tav tm="0">
                                          <p:val>
                                            <p:strVal val="4*#ppt_w"/>
                                          </p:val>
                                        </p:tav>
                                        <p:tav tm="100000">
                                          <p:val>
                                            <p:strVal val="#ppt_w"/>
                                          </p:val>
                                        </p:tav>
                                      </p:tavLst>
                                    </p:anim>
                                    <p:anim calcmode="lin" valueType="num">
                                      <p:cBhvr>
                                        <p:cTn id="13" dur="500" fill="hold"/>
                                        <p:tgtEl>
                                          <p:spTgt spid="404"/>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05"/>
                                        </p:tgtEl>
                                        <p:attrNameLst>
                                          <p:attrName>style.visibility</p:attrName>
                                        </p:attrNameLst>
                                      </p:cBhvr>
                                      <p:to>
                                        <p:strVal val="visible"/>
                                      </p:to>
                                    </p:set>
                                    <p:anim calcmode="lin" valueType="num">
                                      <p:cBhvr>
                                        <p:cTn id="17" dur="500" fill="hold"/>
                                        <p:tgtEl>
                                          <p:spTgt spid="405"/>
                                        </p:tgtEl>
                                        <p:attrNameLst>
                                          <p:attrName>ppt_w</p:attrName>
                                        </p:attrNameLst>
                                      </p:cBhvr>
                                      <p:tavLst>
                                        <p:tav tm="0">
                                          <p:val>
                                            <p:strVal val="4*#ppt_w"/>
                                          </p:val>
                                        </p:tav>
                                        <p:tav tm="100000">
                                          <p:val>
                                            <p:strVal val="#ppt_w"/>
                                          </p:val>
                                        </p:tav>
                                      </p:tavLst>
                                    </p:anim>
                                    <p:anim calcmode="lin" valueType="num">
                                      <p:cBhvr>
                                        <p:cTn id="18" dur="500" fill="hold"/>
                                        <p:tgtEl>
                                          <p:spTgt spid="405"/>
                                        </p:tgtEl>
                                        <p:attrNameLst>
                                          <p:attrName>ppt_h</p:attrName>
                                        </p:attrNameLst>
                                      </p:cBhvr>
                                      <p:tavLst>
                                        <p:tav tm="0">
                                          <p:val>
                                            <p:strVal val="4*#ppt_h"/>
                                          </p:val>
                                        </p:tav>
                                        <p:tav tm="100000">
                                          <p:val>
                                            <p:strVal val="#ppt_h"/>
                                          </p:val>
                                        </p:tav>
                                      </p:tavLst>
                                    </p:anim>
                                  </p:childTnLst>
                                </p:cTn>
                              </p:par>
                            </p:childTnLst>
                          </p:cTn>
                        </p:par>
                        <p:par>
                          <p:cTn id="19" fill="hold">
                            <p:stCondLst>
                              <p:cond delay="2250"/>
                            </p:stCondLst>
                            <p:childTnLst>
                              <p:par>
                                <p:cTn id="20" presetClass="entr" nodeType="afterEffect" presetSubtype="32" presetID="23" grpId="4" fill="hold">
                                  <p:stCondLst>
                                    <p:cond delay="250"/>
                                  </p:stCondLst>
                                  <p:iterate type="el" backwards="0">
                                    <p:tmAbs val="0"/>
                                  </p:iterate>
                                  <p:childTnLst>
                                    <p:set>
                                      <p:cBhvr>
                                        <p:cTn id="21" fill="hold"/>
                                        <p:tgtEl>
                                          <p:spTgt spid="406"/>
                                        </p:tgtEl>
                                        <p:attrNameLst>
                                          <p:attrName>style.visibility</p:attrName>
                                        </p:attrNameLst>
                                      </p:cBhvr>
                                      <p:to>
                                        <p:strVal val="visible"/>
                                      </p:to>
                                    </p:set>
                                    <p:anim calcmode="lin" valueType="num">
                                      <p:cBhvr>
                                        <p:cTn id="22" dur="500" fill="hold"/>
                                        <p:tgtEl>
                                          <p:spTgt spid="406"/>
                                        </p:tgtEl>
                                        <p:attrNameLst>
                                          <p:attrName>ppt_w</p:attrName>
                                        </p:attrNameLst>
                                      </p:cBhvr>
                                      <p:tavLst>
                                        <p:tav tm="0">
                                          <p:val>
                                            <p:strVal val="4*#ppt_w"/>
                                          </p:val>
                                        </p:tav>
                                        <p:tav tm="100000">
                                          <p:val>
                                            <p:strVal val="#ppt_w"/>
                                          </p:val>
                                        </p:tav>
                                      </p:tavLst>
                                    </p:anim>
                                    <p:anim calcmode="lin" valueType="num">
                                      <p:cBhvr>
                                        <p:cTn id="23" dur="500" fill="hold"/>
                                        <p:tgtEl>
                                          <p:spTgt spid="40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5" grpId="3"/>
      <p:bldP build="whole" bldLvl="1" animBg="1" rev="0" advAuto="0" spid="404" grpId="2"/>
      <p:bldP build="whole" bldLvl="1" animBg="1" rev="0" advAuto="0" spid="403" grpId="1"/>
      <p:bldP build="whole" bldLvl="1" animBg="1" rev="0" advAuto="0" spid="406" grpId="4"/>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SQLServer</a:t>
            </a:r>
          </a:p>
        </p:txBody>
      </p:sp>
      <p:sp>
        <p:nvSpPr>
          <p:cNvPr id="410"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11" name="PA_库_矩形 32"/>
          <p:cNvSpPr txBox="1"/>
          <p:nvPr/>
        </p:nvSpPr>
        <p:spPr>
          <a:xfrm>
            <a:off x="1050276" y="2173591"/>
            <a:ext cx="10091448" cy="190267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sz="2000">
                <a:solidFill>
                  <a:srgbClr val="000000"/>
                </a:solidFill>
              </a:defRPr>
            </a:pPr>
            <a:r>
              <a:t>SQL Server是由Microsoft开发和推广的</a:t>
            </a:r>
            <a:r>
              <a:rPr>
                <a:hlinkClick r:id="rId2" invalidUrl="" action="" tgtFrame="" tooltip="" history="1" highlightClick="0" endSnd="0"/>
              </a:rPr>
              <a:t>关系数据库管理系统</a:t>
            </a:r>
            <a:r>
              <a:t>（DBMS），它最初是由Microsoft、Sybase和Ashton-Tate三家公司共同开发的，并于1988年推出了第一个OS/2版本。Microsoft SQL Server近年来不断更新版本，1996年，Microsoft 推出了SQL Server 6.5版本；1998年，SQL Server 7.0版本和用户见面；SQL Server 2000是Microsoft公司于2000年推出，目前最新版本是2019年份推出的SQL SERVER 2019。</a:t>
            </a:r>
          </a:p>
        </p:txBody>
      </p:sp>
      <p:sp>
        <p:nvSpPr>
          <p:cNvPr id="412" name="PA_库_直接连接符 33"/>
          <p:cNvSpPr/>
          <p:nvPr/>
        </p:nvSpPr>
        <p:spPr>
          <a:xfrm flipV="1">
            <a:off x="5353506" y="1940095"/>
            <a:ext cx="1484988" cy="603"/>
          </a:xfrm>
          <a:prstGeom prst="line">
            <a:avLst/>
          </a:prstGeom>
          <a:ln w="6350">
            <a:solidFill>
              <a:srgbClr val="D2D5E0"/>
            </a:solidFill>
            <a:miter/>
          </a:ln>
        </p:spPr>
        <p:txBody>
          <a:bodyPr lIns="45719" rIns="45719"/>
          <a:lstStyle/>
          <a:p>
            <a:pPr/>
          </a:p>
        </p:txBody>
      </p:sp>
      <p:pic>
        <p:nvPicPr>
          <p:cNvPr id="413" name="图像" descr="图像"/>
          <p:cNvPicPr>
            <a:picLocks noChangeAspect="1"/>
          </p:cNvPicPr>
          <p:nvPr/>
        </p:nvPicPr>
        <p:blipFill>
          <a:blip r:embed="rId3">
            <a:extLst/>
          </a:blip>
          <a:stretch>
            <a:fillRect/>
          </a:stretch>
        </p:blipFill>
        <p:spPr>
          <a:xfrm>
            <a:off x="4285315" y="656340"/>
            <a:ext cx="802141" cy="65317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10"/>
                                        </p:tgtEl>
                                        <p:attrNameLst>
                                          <p:attrName>style.visibility</p:attrName>
                                        </p:attrNameLst>
                                      </p:cBhvr>
                                      <p:to>
                                        <p:strVal val="visible"/>
                                      </p:to>
                                    </p:set>
                                    <p:anim calcmode="lin" valueType="num">
                                      <p:cBhvr>
                                        <p:cTn id="7" dur="500" fill="hold"/>
                                        <p:tgtEl>
                                          <p:spTgt spid="410"/>
                                        </p:tgtEl>
                                        <p:attrNameLst>
                                          <p:attrName>ppt_w</p:attrName>
                                        </p:attrNameLst>
                                      </p:cBhvr>
                                      <p:tavLst>
                                        <p:tav tm="0">
                                          <p:val>
                                            <p:strVal val="4*#ppt_w"/>
                                          </p:val>
                                        </p:tav>
                                        <p:tav tm="100000">
                                          <p:val>
                                            <p:strVal val="#ppt_w"/>
                                          </p:val>
                                        </p:tav>
                                      </p:tavLst>
                                    </p:anim>
                                    <p:anim calcmode="lin" valueType="num">
                                      <p:cBhvr>
                                        <p:cTn id="8" dur="500" fill="hold"/>
                                        <p:tgtEl>
                                          <p:spTgt spid="410"/>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11"/>
                                        </p:tgtEl>
                                        <p:attrNameLst>
                                          <p:attrName>style.visibility</p:attrName>
                                        </p:attrNameLst>
                                      </p:cBhvr>
                                      <p:to>
                                        <p:strVal val="visible"/>
                                      </p:to>
                                    </p:set>
                                    <p:anim calcmode="lin" valueType="num">
                                      <p:cBhvr>
                                        <p:cTn id="12" dur="500" fill="hold"/>
                                        <p:tgtEl>
                                          <p:spTgt spid="411"/>
                                        </p:tgtEl>
                                        <p:attrNameLst>
                                          <p:attrName>ppt_w</p:attrName>
                                        </p:attrNameLst>
                                      </p:cBhvr>
                                      <p:tavLst>
                                        <p:tav tm="0">
                                          <p:val>
                                            <p:strVal val="4*#ppt_w"/>
                                          </p:val>
                                        </p:tav>
                                        <p:tav tm="100000">
                                          <p:val>
                                            <p:strVal val="#ppt_w"/>
                                          </p:val>
                                        </p:tav>
                                      </p:tavLst>
                                    </p:anim>
                                    <p:anim calcmode="lin" valueType="num">
                                      <p:cBhvr>
                                        <p:cTn id="13" dur="500" fill="hold"/>
                                        <p:tgtEl>
                                          <p:spTgt spid="411"/>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12"/>
                                        </p:tgtEl>
                                        <p:attrNameLst>
                                          <p:attrName>style.visibility</p:attrName>
                                        </p:attrNameLst>
                                      </p:cBhvr>
                                      <p:to>
                                        <p:strVal val="visible"/>
                                      </p:to>
                                    </p:set>
                                    <p:anim calcmode="lin" valueType="num">
                                      <p:cBhvr>
                                        <p:cTn id="17" dur="500" fill="hold"/>
                                        <p:tgtEl>
                                          <p:spTgt spid="412"/>
                                        </p:tgtEl>
                                        <p:attrNameLst>
                                          <p:attrName>ppt_w</p:attrName>
                                        </p:attrNameLst>
                                      </p:cBhvr>
                                      <p:tavLst>
                                        <p:tav tm="0">
                                          <p:val>
                                            <p:strVal val="4*#ppt_w"/>
                                          </p:val>
                                        </p:tav>
                                        <p:tav tm="100000">
                                          <p:val>
                                            <p:strVal val="#ppt_w"/>
                                          </p:val>
                                        </p:tav>
                                      </p:tavLst>
                                    </p:anim>
                                    <p:anim calcmode="lin" valueType="num">
                                      <p:cBhvr>
                                        <p:cTn id="18" dur="500" fill="hold"/>
                                        <p:tgtEl>
                                          <p:spTgt spid="41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1" grpId="2"/>
      <p:bldP build="whole" bldLvl="1" animBg="1" rev="0" advAuto="0" spid="410" grpId="1"/>
      <p:bldP build="whole" bldLvl="1" animBg="1" rev="0" advAuto="0" spid="412"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SQLServer的特点</a:t>
            </a:r>
          </a:p>
        </p:txBody>
      </p:sp>
      <p:sp>
        <p:nvSpPr>
          <p:cNvPr id="416"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17" name="PA_库_矩形 32"/>
          <p:cNvSpPr txBox="1"/>
          <p:nvPr/>
        </p:nvSpPr>
        <p:spPr>
          <a:xfrm>
            <a:off x="1050276" y="2173591"/>
            <a:ext cx="10091448" cy="36421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4800"/>
              </a:lnSpc>
              <a:defRPr sz="2000">
                <a:solidFill>
                  <a:srgbClr val="000000"/>
                </a:solidFill>
              </a:defRPr>
            </a:pPr>
            <a:r>
              <a:t>1．真正的客户机/服务器</a:t>
            </a:r>
            <a:r>
              <a:rPr>
                <a:hlinkClick r:id="rId2" invalidUrl="" action="" tgtFrame="" tooltip="" history="1" highlightClick="0" endSnd="0"/>
              </a:rPr>
              <a:t>体系结构</a:t>
            </a:r>
            <a:r>
              <a:t>。</a:t>
            </a:r>
          </a:p>
          <a:p>
            <a:pPr defTabSz="457200">
              <a:lnSpc>
                <a:spcPts val="4800"/>
              </a:lnSpc>
              <a:defRPr sz="2000">
                <a:solidFill>
                  <a:srgbClr val="000000"/>
                </a:solidFill>
              </a:defRPr>
            </a:pPr>
            <a:r>
              <a:t>2．图形化用户界面，使系统管理和</a:t>
            </a:r>
            <a:r>
              <a:rPr>
                <a:hlinkClick r:id="rId3" invalidUrl="" action="" tgtFrame="" tooltip="" history="1" highlightClick="0" endSnd="0"/>
              </a:rPr>
              <a:t>数据库管理</a:t>
            </a:r>
            <a:r>
              <a:t>更加直观、简单。</a:t>
            </a:r>
          </a:p>
          <a:p>
            <a:pPr defTabSz="457200">
              <a:lnSpc>
                <a:spcPts val="4800"/>
              </a:lnSpc>
              <a:defRPr sz="2000">
                <a:solidFill>
                  <a:srgbClr val="000000"/>
                </a:solidFill>
              </a:defRPr>
            </a:pPr>
            <a:r>
              <a:t>3．丰富的</a:t>
            </a:r>
            <a:r>
              <a:rPr>
                <a:hlinkClick r:id="rId4" invalidUrl="" action="" tgtFrame="" tooltip="" history="1" highlightClick="0" endSnd="0"/>
              </a:rPr>
              <a:t>编程接口</a:t>
            </a:r>
            <a:r>
              <a:t>工具，为用户进行程序设计提供了更大的选择余地。</a:t>
            </a:r>
          </a:p>
          <a:p>
            <a:pPr defTabSz="457200">
              <a:lnSpc>
                <a:spcPts val="4800"/>
              </a:lnSpc>
              <a:defRPr sz="2000">
                <a:solidFill>
                  <a:srgbClr val="000000"/>
                </a:solidFill>
              </a:defRPr>
            </a:pPr>
            <a:r>
              <a:t>4．SQL Server与Windows NT完全集成，利用了NT的许多功能，如发送和接受消息，管理登录安全性等。SQL Server也可以很好地与Microsoft BackOffice产品集成。</a:t>
            </a:r>
          </a:p>
          <a:p>
            <a:pPr defTabSz="457200">
              <a:lnSpc>
                <a:spcPts val="4800"/>
              </a:lnSpc>
              <a:defRPr sz="2000">
                <a:solidFill>
                  <a:srgbClr val="000000"/>
                </a:solidFill>
              </a:defRPr>
            </a:pPr>
            <a:r>
              <a:t>5．具有很好的伸缩性，可跨越从运行Windows 95/98的小型电脑到运行Windows 2000的大型多处理器等多种平台使用。</a:t>
            </a:r>
          </a:p>
          <a:p>
            <a:pPr defTabSz="457200">
              <a:lnSpc>
                <a:spcPts val="4800"/>
              </a:lnSpc>
              <a:defRPr sz="2000">
                <a:solidFill>
                  <a:srgbClr val="000000"/>
                </a:solidFill>
              </a:defRPr>
            </a:pPr>
            <a:r>
              <a:t>6．对Web技术的支持，使用户能够很容易地将数据库中的数据发布到Web页面上。</a:t>
            </a:r>
          </a:p>
          <a:p>
            <a:pPr defTabSz="457200">
              <a:lnSpc>
                <a:spcPts val="4800"/>
              </a:lnSpc>
              <a:defRPr sz="2000">
                <a:solidFill>
                  <a:srgbClr val="000000"/>
                </a:solidFill>
              </a:defRPr>
            </a:pPr>
            <a:r>
              <a:t>7．SQL Server提供</a:t>
            </a:r>
            <a:r>
              <a:rPr>
                <a:hlinkClick r:id="rId5" invalidUrl="" action="" tgtFrame="" tooltip="" history="1" highlightClick="0" endSnd="0"/>
              </a:rPr>
              <a:t>数据仓库</a:t>
            </a:r>
            <a:r>
              <a:t>功能，这个功能只在Oracle和其他更昂贵的DBMS中才有。</a:t>
            </a:r>
          </a:p>
        </p:txBody>
      </p:sp>
      <p:sp>
        <p:nvSpPr>
          <p:cNvPr id="418" name="PA_库_直接连接符 33"/>
          <p:cNvSpPr/>
          <p:nvPr/>
        </p:nvSpPr>
        <p:spPr>
          <a:xfrm flipV="1">
            <a:off x="5353506" y="1940095"/>
            <a:ext cx="1484988" cy="603"/>
          </a:xfrm>
          <a:prstGeom prst="line">
            <a:avLst/>
          </a:prstGeom>
          <a:ln w="6350">
            <a:solidFill>
              <a:srgbClr val="D2D5E0"/>
            </a:solidFill>
            <a:miter/>
          </a:ln>
        </p:spPr>
        <p:txBody>
          <a:bodyPr lIns="45719" rIns="45719"/>
          <a:lstStyle/>
          <a:p>
            <a:pPr/>
          </a:p>
        </p:txBody>
      </p:sp>
      <p:pic>
        <p:nvPicPr>
          <p:cNvPr id="419" name="图像" descr="图像"/>
          <p:cNvPicPr>
            <a:picLocks noChangeAspect="1"/>
          </p:cNvPicPr>
          <p:nvPr/>
        </p:nvPicPr>
        <p:blipFill>
          <a:blip r:embed="rId6">
            <a:extLst/>
          </a:blip>
          <a:stretch>
            <a:fillRect/>
          </a:stretch>
        </p:blipFill>
        <p:spPr>
          <a:xfrm>
            <a:off x="3718567" y="656340"/>
            <a:ext cx="802141" cy="65317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16"/>
                                        </p:tgtEl>
                                        <p:attrNameLst>
                                          <p:attrName>style.visibility</p:attrName>
                                        </p:attrNameLst>
                                      </p:cBhvr>
                                      <p:to>
                                        <p:strVal val="visible"/>
                                      </p:to>
                                    </p:set>
                                    <p:anim calcmode="lin" valueType="num">
                                      <p:cBhvr>
                                        <p:cTn id="7" dur="500" fill="hold"/>
                                        <p:tgtEl>
                                          <p:spTgt spid="416"/>
                                        </p:tgtEl>
                                        <p:attrNameLst>
                                          <p:attrName>ppt_w</p:attrName>
                                        </p:attrNameLst>
                                      </p:cBhvr>
                                      <p:tavLst>
                                        <p:tav tm="0">
                                          <p:val>
                                            <p:strVal val="4*#ppt_w"/>
                                          </p:val>
                                        </p:tav>
                                        <p:tav tm="100000">
                                          <p:val>
                                            <p:strVal val="#ppt_w"/>
                                          </p:val>
                                        </p:tav>
                                      </p:tavLst>
                                    </p:anim>
                                    <p:anim calcmode="lin" valueType="num">
                                      <p:cBhvr>
                                        <p:cTn id="8" dur="500" fill="hold"/>
                                        <p:tgtEl>
                                          <p:spTgt spid="416"/>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17"/>
                                        </p:tgtEl>
                                        <p:attrNameLst>
                                          <p:attrName>style.visibility</p:attrName>
                                        </p:attrNameLst>
                                      </p:cBhvr>
                                      <p:to>
                                        <p:strVal val="visible"/>
                                      </p:to>
                                    </p:set>
                                    <p:anim calcmode="lin" valueType="num">
                                      <p:cBhvr>
                                        <p:cTn id="12" dur="500" fill="hold"/>
                                        <p:tgtEl>
                                          <p:spTgt spid="417"/>
                                        </p:tgtEl>
                                        <p:attrNameLst>
                                          <p:attrName>ppt_w</p:attrName>
                                        </p:attrNameLst>
                                      </p:cBhvr>
                                      <p:tavLst>
                                        <p:tav tm="0">
                                          <p:val>
                                            <p:strVal val="4*#ppt_w"/>
                                          </p:val>
                                        </p:tav>
                                        <p:tav tm="100000">
                                          <p:val>
                                            <p:strVal val="#ppt_w"/>
                                          </p:val>
                                        </p:tav>
                                      </p:tavLst>
                                    </p:anim>
                                    <p:anim calcmode="lin" valueType="num">
                                      <p:cBhvr>
                                        <p:cTn id="13" dur="500" fill="hold"/>
                                        <p:tgtEl>
                                          <p:spTgt spid="417"/>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18"/>
                                        </p:tgtEl>
                                        <p:attrNameLst>
                                          <p:attrName>style.visibility</p:attrName>
                                        </p:attrNameLst>
                                      </p:cBhvr>
                                      <p:to>
                                        <p:strVal val="visible"/>
                                      </p:to>
                                    </p:set>
                                    <p:anim calcmode="lin" valueType="num">
                                      <p:cBhvr>
                                        <p:cTn id="17" dur="500" fill="hold"/>
                                        <p:tgtEl>
                                          <p:spTgt spid="418"/>
                                        </p:tgtEl>
                                        <p:attrNameLst>
                                          <p:attrName>ppt_w</p:attrName>
                                        </p:attrNameLst>
                                      </p:cBhvr>
                                      <p:tavLst>
                                        <p:tav tm="0">
                                          <p:val>
                                            <p:strVal val="4*#ppt_w"/>
                                          </p:val>
                                        </p:tav>
                                        <p:tav tm="100000">
                                          <p:val>
                                            <p:strVal val="#ppt_w"/>
                                          </p:val>
                                        </p:tav>
                                      </p:tavLst>
                                    </p:anim>
                                    <p:anim calcmode="lin" valueType="num">
                                      <p:cBhvr>
                                        <p:cTn id="18" dur="500" fill="hold"/>
                                        <p:tgtEl>
                                          <p:spTgt spid="41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6" grpId="1"/>
      <p:bldP build="whole" bldLvl="1" animBg="1" rev="0" advAuto="0" spid="418" grpId="3"/>
      <p:bldP build="whole" bldLvl="1" animBg="1" rev="0" advAuto="0" spid="417"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MySQL</a:t>
            </a:r>
          </a:p>
        </p:txBody>
      </p:sp>
      <p:sp>
        <p:nvSpPr>
          <p:cNvPr id="422"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23" name="PA_库_矩形 32"/>
          <p:cNvSpPr txBox="1"/>
          <p:nvPr/>
        </p:nvSpPr>
        <p:spPr>
          <a:xfrm>
            <a:off x="1050276" y="2173591"/>
            <a:ext cx="10091448" cy="36254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4800"/>
              </a:lnSpc>
              <a:defRPr sz="2000">
                <a:solidFill>
                  <a:srgbClr val="000000"/>
                </a:solidFill>
              </a:defRPr>
            </a:pPr>
            <a:r>
              <a:t>MySQL是一个</a:t>
            </a:r>
            <a:r>
              <a:rPr b="1">
                <a:hlinkClick r:id="rId2" invalidUrl="" action="" tgtFrame="" tooltip="" history="1" highlightClick="0" endSnd="0"/>
              </a:rPr>
              <a:t>关系型数据库管理系统</a:t>
            </a:r>
            <a:r>
              <a:rPr b="1"/>
              <a:t>，</a:t>
            </a:r>
            <a:r>
              <a:t>由瑞典MySQL AB 公司开发，属于 </a:t>
            </a:r>
            <a:r>
              <a:rPr>
                <a:hlinkClick r:id="rId3" invalidUrl="" action="" tgtFrame="" tooltip="" history="1" highlightClick="0" endSnd="0"/>
              </a:rPr>
              <a:t>Oracle</a:t>
            </a:r>
            <a:r>
              <a:t> 旗下产品。MySQL 是最流行的</a:t>
            </a:r>
            <a:r>
              <a:rPr>
                <a:hlinkClick r:id="rId2" invalidUrl="" action="" tgtFrame="" tooltip="" history="1" highlightClick="0" endSnd="0"/>
              </a:rPr>
              <a:t>关系型数据库管理系统</a:t>
            </a:r>
            <a:r>
              <a:t>之一，在 WEB 应用方面，MySQL是最好的 </a:t>
            </a:r>
            <a:r>
              <a:rPr>
                <a:hlinkClick r:id="rId4" invalidUrl="" action="" tgtFrame="" tooltip="" history="1" highlightClick="0" endSnd="0"/>
              </a:rPr>
              <a:t>RDBMS</a:t>
            </a:r>
            <a:r>
              <a:t> (Relational Database Management System，关系数据库管理系统) 应用软件之一。</a:t>
            </a:r>
          </a:p>
          <a:p>
            <a:pPr defTabSz="457200">
              <a:lnSpc>
                <a:spcPts val="4800"/>
              </a:lnSpc>
              <a:defRPr sz="2000">
                <a:solidFill>
                  <a:srgbClr val="000000"/>
                </a:solidFill>
              </a:defRPr>
            </a:pPr>
            <a:r>
              <a:t>MySQL是一种关系型数据库管理系统，关系数据库将数据保存在不同的表中，而不是将所有数据放在一个大仓库内，这样就增加了速度并提高了灵活性。</a:t>
            </a:r>
          </a:p>
          <a:p>
            <a:pPr defTabSz="457200">
              <a:lnSpc>
                <a:spcPts val="4800"/>
              </a:lnSpc>
              <a:defRPr sz="2000">
                <a:solidFill>
                  <a:srgbClr val="000000"/>
                </a:solidFill>
              </a:defRPr>
            </a:pPr>
            <a:r>
              <a:t>MySQL所使用的 SQL 语言是用于访问</a:t>
            </a:r>
            <a:r>
              <a:rPr>
                <a:hlinkClick r:id="rId5" invalidUrl="" action="" tgtFrame="" tooltip="" history="1" highlightClick="0" endSnd="0"/>
              </a:rPr>
              <a:t>数据库</a:t>
            </a:r>
            <a:r>
              <a:t>的最常用标准化语言。MySQL 软件采用了双授权政策，分为社区版和商业版，由于其体积小、速度快、总体拥有成本低，尤其是</a:t>
            </a:r>
            <a:r>
              <a:rPr>
                <a:hlinkClick r:id="rId6" invalidUrl="" action="" tgtFrame="" tooltip="" history="1" highlightClick="0" endSnd="0"/>
              </a:rPr>
              <a:t>开放源码</a:t>
            </a:r>
            <a:r>
              <a:t>这一特点，一般中小型网站的开发都选择 MySQL 作为网站数据库。</a:t>
            </a:r>
          </a:p>
        </p:txBody>
      </p:sp>
      <p:sp>
        <p:nvSpPr>
          <p:cNvPr id="424" name="PA_库_直接连接符 33"/>
          <p:cNvSpPr/>
          <p:nvPr/>
        </p:nvSpPr>
        <p:spPr>
          <a:xfrm flipV="1">
            <a:off x="5353506" y="1940095"/>
            <a:ext cx="1484988" cy="603"/>
          </a:xfrm>
          <a:prstGeom prst="line">
            <a:avLst/>
          </a:prstGeom>
          <a:ln w="6350">
            <a:solidFill>
              <a:srgbClr val="D2D5E0"/>
            </a:solidFill>
            <a:miter/>
          </a:ln>
        </p:spPr>
        <p:txBody>
          <a:bodyPr lIns="45719" rIns="45719"/>
          <a:lstStyle/>
          <a:p>
            <a:pPr/>
          </a:p>
        </p:txBody>
      </p:sp>
      <p:pic>
        <p:nvPicPr>
          <p:cNvPr id="425" name="图像" descr="图像"/>
          <p:cNvPicPr>
            <a:picLocks noChangeAspect="1"/>
          </p:cNvPicPr>
          <p:nvPr/>
        </p:nvPicPr>
        <p:blipFill>
          <a:blip r:embed="rId7">
            <a:extLst/>
          </a:blip>
          <a:stretch>
            <a:fillRect/>
          </a:stretch>
        </p:blipFill>
        <p:spPr>
          <a:xfrm>
            <a:off x="4518404" y="613265"/>
            <a:ext cx="833596" cy="7393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22"/>
                                        </p:tgtEl>
                                        <p:attrNameLst>
                                          <p:attrName>style.visibility</p:attrName>
                                        </p:attrNameLst>
                                      </p:cBhvr>
                                      <p:to>
                                        <p:strVal val="visible"/>
                                      </p:to>
                                    </p:set>
                                    <p:anim calcmode="lin" valueType="num">
                                      <p:cBhvr>
                                        <p:cTn id="7" dur="500" fill="hold"/>
                                        <p:tgtEl>
                                          <p:spTgt spid="422"/>
                                        </p:tgtEl>
                                        <p:attrNameLst>
                                          <p:attrName>ppt_w</p:attrName>
                                        </p:attrNameLst>
                                      </p:cBhvr>
                                      <p:tavLst>
                                        <p:tav tm="0">
                                          <p:val>
                                            <p:strVal val="4*#ppt_w"/>
                                          </p:val>
                                        </p:tav>
                                        <p:tav tm="100000">
                                          <p:val>
                                            <p:strVal val="#ppt_w"/>
                                          </p:val>
                                        </p:tav>
                                      </p:tavLst>
                                    </p:anim>
                                    <p:anim calcmode="lin" valueType="num">
                                      <p:cBhvr>
                                        <p:cTn id="8" dur="500" fill="hold"/>
                                        <p:tgtEl>
                                          <p:spTgt spid="422"/>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23"/>
                                        </p:tgtEl>
                                        <p:attrNameLst>
                                          <p:attrName>style.visibility</p:attrName>
                                        </p:attrNameLst>
                                      </p:cBhvr>
                                      <p:to>
                                        <p:strVal val="visible"/>
                                      </p:to>
                                    </p:set>
                                    <p:anim calcmode="lin" valueType="num">
                                      <p:cBhvr>
                                        <p:cTn id="12" dur="500" fill="hold"/>
                                        <p:tgtEl>
                                          <p:spTgt spid="423"/>
                                        </p:tgtEl>
                                        <p:attrNameLst>
                                          <p:attrName>ppt_w</p:attrName>
                                        </p:attrNameLst>
                                      </p:cBhvr>
                                      <p:tavLst>
                                        <p:tav tm="0">
                                          <p:val>
                                            <p:strVal val="4*#ppt_w"/>
                                          </p:val>
                                        </p:tav>
                                        <p:tav tm="100000">
                                          <p:val>
                                            <p:strVal val="#ppt_w"/>
                                          </p:val>
                                        </p:tav>
                                      </p:tavLst>
                                    </p:anim>
                                    <p:anim calcmode="lin" valueType="num">
                                      <p:cBhvr>
                                        <p:cTn id="13" dur="500" fill="hold"/>
                                        <p:tgtEl>
                                          <p:spTgt spid="423"/>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24"/>
                                        </p:tgtEl>
                                        <p:attrNameLst>
                                          <p:attrName>style.visibility</p:attrName>
                                        </p:attrNameLst>
                                      </p:cBhvr>
                                      <p:to>
                                        <p:strVal val="visible"/>
                                      </p:to>
                                    </p:set>
                                    <p:anim calcmode="lin" valueType="num">
                                      <p:cBhvr>
                                        <p:cTn id="17" dur="500" fill="hold"/>
                                        <p:tgtEl>
                                          <p:spTgt spid="424"/>
                                        </p:tgtEl>
                                        <p:attrNameLst>
                                          <p:attrName>ppt_w</p:attrName>
                                        </p:attrNameLst>
                                      </p:cBhvr>
                                      <p:tavLst>
                                        <p:tav tm="0">
                                          <p:val>
                                            <p:strVal val="4*#ppt_w"/>
                                          </p:val>
                                        </p:tav>
                                        <p:tav tm="100000">
                                          <p:val>
                                            <p:strVal val="#ppt_w"/>
                                          </p:val>
                                        </p:tav>
                                      </p:tavLst>
                                    </p:anim>
                                    <p:anim calcmode="lin" valueType="num">
                                      <p:cBhvr>
                                        <p:cTn id="18" dur="500" fill="hold"/>
                                        <p:tgtEl>
                                          <p:spTgt spid="42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4" grpId="3"/>
      <p:bldP build="whole" bldLvl="1" animBg="1" rev="0" advAuto="0" spid="423" grpId="2"/>
      <p:bldP build="whole" bldLvl="1" animBg="1" rev="0" advAuto="0" spid="422"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Text Placeholder 12"/>
          <p:cNvSpPr txBox="1"/>
          <p:nvPr>
            <p:ph type="body" sz="quarter" idx="1"/>
          </p:nvPr>
        </p:nvSpPr>
        <p:spPr>
          <a:xfrm>
            <a:off x="45" y="721200"/>
            <a:ext cx="12191621" cy="523453"/>
          </a:xfrm>
          <a:prstGeom prst="rect">
            <a:avLst/>
          </a:prstGeom>
        </p:spPr>
        <p:txBody>
          <a:bodyPr/>
          <a:lstStyle>
            <a:lvl1pPr defTabSz="365760">
              <a:spcBef>
                <a:spcPts val="400"/>
              </a:spcBef>
              <a:defRPr sz="2800">
                <a:latin typeface="Microsoft YaHei"/>
                <a:ea typeface="Microsoft YaHei"/>
                <a:cs typeface="Microsoft YaHei"/>
                <a:sym typeface="Microsoft YaHei"/>
              </a:defRPr>
            </a:lvl1pPr>
          </a:lstStyle>
          <a:p>
            <a:pPr/>
            <a:r>
              <a:t>MySQL的特点</a:t>
            </a:r>
          </a:p>
        </p:txBody>
      </p:sp>
      <p:sp>
        <p:nvSpPr>
          <p:cNvPr id="428" name="PA_库_圆角矩形 43"/>
          <p:cNvSpPr/>
          <p:nvPr/>
        </p:nvSpPr>
        <p:spPr>
          <a:xfrm>
            <a:off x="488944" y="1817873"/>
            <a:ext cx="11218188" cy="4254579"/>
          </a:xfrm>
          <a:prstGeom prst="roundRect">
            <a:avLst>
              <a:gd name="adj" fmla="val 1624"/>
            </a:avLst>
          </a:prstGeom>
          <a:solidFill>
            <a:srgbClr val="FFFFFF"/>
          </a:solidFill>
          <a:ln w="12700">
            <a:miter lim="400000"/>
          </a:ln>
          <a:effectLst>
            <a:outerShdw sx="100000" sy="100000" kx="0" ky="0" algn="b" rotWithShape="0" blurRad="508000" dist="190500" dir="5400000">
              <a:schemeClr val="accent5">
                <a:alpha val="25000"/>
              </a:schemeClr>
            </a:outerShdw>
          </a:effectLst>
        </p:spPr>
        <p:txBody>
          <a:bodyPr lIns="45719" rIns="45719" anchor="ctr"/>
          <a:lstStyle/>
          <a:p>
            <a:pPr algn="ctr">
              <a:defRPr>
                <a:solidFill>
                  <a:srgbClr val="FFFFFF"/>
                </a:solidFill>
              </a:defRPr>
            </a:pPr>
          </a:p>
        </p:txBody>
      </p:sp>
      <p:sp>
        <p:nvSpPr>
          <p:cNvPr id="429" name="PA_库_矩形 32"/>
          <p:cNvSpPr txBox="1"/>
          <p:nvPr/>
        </p:nvSpPr>
        <p:spPr>
          <a:xfrm>
            <a:off x="1050276" y="2173591"/>
            <a:ext cx="10091448" cy="29142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4800"/>
              </a:lnSpc>
              <a:defRPr sz="2000">
                <a:solidFill>
                  <a:srgbClr val="000000"/>
                </a:solidFill>
              </a:defRPr>
            </a:pPr>
            <a:r>
              <a:t>1.    支持 </a:t>
            </a:r>
            <a:r>
              <a:rPr>
                <a:hlinkClick r:id="rId2" invalidUrl="" action="" tgtFrame="" tooltip="" history="1" highlightClick="0" endSnd="0"/>
              </a:rPr>
              <a:t>FreeBSD</a:t>
            </a:r>
            <a:r>
              <a:t>、</a:t>
            </a:r>
            <a:r>
              <a:rPr>
                <a:hlinkClick r:id="rId3" invalidUrl="" action="" tgtFrame="" tooltip="" history="1" highlightClick="0" endSnd="0"/>
              </a:rPr>
              <a:t>Linux</a:t>
            </a:r>
            <a:r>
              <a:t>、</a:t>
            </a:r>
            <a:r>
              <a:rPr>
                <a:hlinkClick r:id="rId4" invalidUrl="" action="" tgtFrame="" tooltip="" history="1" highlightClick="0" endSnd="0"/>
              </a:rPr>
              <a:t>Mac OS</a:t>
            </a:r>
            <a:r>
              <a:t>、Solaris、</a:t>
            </a:r>
            <a:r>
              <a:rPr>
                <a:hlinkClick r:id="rId5" invalidUrl="" action="" tgtFrame="" tooltip="" history="1" highlightClick="0" endSnd="0"/>
              </a:rPr>
              <a:t>Windows</a:t>
            </a:r>
            <a:r>
              <a:t>等多种操作系统。</a:t>
            </a:r>
          </a:p>
          <a:p>
            <a:pPr defTabSz="457200">
              <a:lnSpc>
                <a:spcPts val="4800"/>
              </a:lnSpc>
              <a:defRPr sz="2000">
                <a:solidFill>
                  <a:srgbClr val="000000"/>
                </a:solidFill>
              </a:defRPr>
            </a:pPr>
            <a:r>
              <a:t>2．为多种</a:t>
            </a:r>
            <a:r>
              <a:rPr>
                <a:hlinkClick r:id="rId6" invalidUrl="" action="" tgtFrame="" tooltip="" history="1" highlightClick="0" endSnd="0"/>
              </a:rPr>
              <a:t>编程语言</a:t>
            </a:r>
            <a:r>
              <a:t>提供了 </a:t>
            </a:r>
            <a:r>
              <a:rPr>
                <a:hlinkClick r:id="rId7" invalidUrl="" action="" tgtFrame="" tooltip="" history="1" highlightClick="0" endSnd="0"/>
              </a:rPr>
              <a:t>API</a:t>
            </a:r>
            <a:r>
              <a:t>。这些编程语言包括 </a:t>
            </a:r>
            <a:r>
              <a:rPr>
                <a:hlinkClick r:id="rId8" invalidUrl="" action="" tgtFrame="" tooltip="" history="1" highlightClick="0" endSnd="0"/>
              </a:rPr>
              <a:t>C</a:t>
            </a:r>
            <a:r>
              <a:t>、C++、</a:t>
            </a:r>
            <a:r>
              <a:rPr>
                <a:hlinkClick r:id="rId9" invalidUrl="" action="" tgtFrame="" tooltip="" history="1" highlightClick="0" endSnd="0"/>
              </a:rPr>
              <a:t>Python</a:t>
            </a:r>
            <a:r>
              <a:t>、</a:t>
            </a:r>
            <a:r>
              <a:rPr>
                <a:hlinkClick r:id="rId10" invalidUrl="" action="" tgtFrame="" tooltip="" history="1" highlightClick="0" endSnd="0"/>
              </a:rPr>
              <a:t>Java</a:t>
            </a:r>
            <a:r>
              <a:t>、</a:t>
            </a:r>
            <a:r>
              <a:rPr>
                <a:hlinkClick r:id="rId11" invalidUrl="" action="" tgtFrame="" tooltip="" history="1" highlightClick="0" endSnd="0"/>
              </a:rPr>
              <a:t>Perl</a:t>
            </a:r>
            <a:r>
              <a:t>、</a:t>
            </a:r>
            <a:r>
              <a:rPr>
                <a:hlinkClick r:id="rId12" invalidUrl="" action="" tgtFrame="" tooltip="" history="1" highlightClick="0" endSnd="0"/>
              </a:rPr>
              <a:t>PHP</a:t>
            </a:r>
            <a:r>
              <a:t>、Eiffel、Ruby,.NET和 Tcl 等。</a:t>
            </a:r>
          </a:p>
          <a:p>
            <a:pPr defTabSz="457200">
              <a:lnSpc>
                <a:spcPts val="4800"/>
              </a:lnSpc>
              <a:defRPr sz="2000">
                <a:solidFill>
                  <a:srgbClr val="000000"/>
                </a:solidFill>
              </a:defRPr>
            </a:pPr>
            <a:r>
              <a:t>3．支持多线程，充分利用 CPU 资源。</a:t>
            </a:r>
          </a:p>
          <a:p>
            <a:pPr defTabSz="457200">
              <a:lnSpc>
                <a:spcPts val="4800"/>
              </a:lnSpc>
              <a:defRPr sz="2000">
                <a:solidFill>
                  <a:srgbClr val="000000"/>
                </a:solidFill>
              </a:defRPr>
            </a:pPr>
            <a:r>
              <a:t>4．优化的 </a:t>
            </a:r>
            <a:r>
              <a:rPr>
                <a:hlinkClick r:id="rId13" invalidUrl="" action="" tgtFrame="" tooltip="" history="1" highlightClick="0" endSnd="0"/>
              </a:rPr>
              <a:t>SQL</a:t>
            </a:r>
            <a:r>
              <a:t>查询算法，有效地提高查询速度。</a:t>
            </a:r>
          </a:p>
          <a:p>
            <a:pPr defTabSz="457200">
              <a:lnSpc>
                <a:spcPts val="4800"/>
              </a:lnSpc>
              <a:defRPr sz="2000">
                <a:solidFill>
                  <a:srgbClr val="000000"/>
                </a:solidFill>
              </a:defRPr>
            </a:pPr>
            <a:r>
              <a:t>5．既能够作为一个单独的应用程序应用在</a:t>
            </a:r>
            <a:r>
              <a:rPr>
                <a:hlinkClick r:id="rId14" invalidUrl="" action="" tgtFrame="" tooltip="" history="1" highlightClick="0" endSnd="0"/>
              </a:rPr>
              <a:t>客户端服务器</a:t>
            </a:r>
            <a:r>
              <a:t>网络环境中，也能够作为一个库而嵌入到其他的软件中。</a:t>
            </a:r>
          </a:p>
        </p:txBody>
      </p:sp>
      <p:sp>
        <p:nvSpPr>
          <p:cNvPr id="430" name="PA_库_直接连接符 33"/>
          <p:cNvSpPr/>
          <p:nvPr/>
        </p:nvSpPr>
        <p:spPr>
          <a:xfrm flipV="1">
            <a:off x="5353506" y="1940095"/>
            <a:ext cx="1484988" cy="603"/>
          </a:xfrm>
          <a:prstGeom prst="line">
            <a:avLst/>
          </a:prstGeom>
          <a:ln w="6350">
            <a:solidFill>
              <a:srgbClr val="D2D5E0"/>
            </a:solidFill>
            <a:miter/>
          </a:ln>
        </p:spPr>
        <p:txBody>
          <a:bodyPr lIns="45719" rIns="45719"/>
          <a:lstStyle/>
          <a:p>
            <a:pPr/>
          </a:p>
        </p:txBody>
      </p:sp>
      <p:pic>
        <p:nvPicPr>
          <p:cNvPr id="431" name="图像" descr="图像"/>
          <p:cNvPicPr>
            <a:picLocks noChangeAspect="1"/>
          </p:cNvPicPr>
          <p:nvPr/>
        </p:nvPicPr>
        <p:blipFill>
          <a:blip r:embed="rId15">
            <a:extLst/>
          </a:blip>
          <a:stretch>
            <a:fillRect/>
          </a:stretch>
        </p:blipFill>
        <p:spPr>
          <a:xfrm>
            <a:off x="4006948" y="613265"/>
            <a:ext cx="833597" cy="7393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250"/>
                                  </p:stCondLst>
                                  <p:iterate type="el" backwards="0">
                                    <p:tmAbs val="0"/>
                                  </p:iterate>
                                  <p:childTnLst>
                                    <p:set>
                                      <p:cBhvr>
                                        <p:cTn id="6" fill="hold"/>
                                        <p:tgtEl>
                                          <p:spTgt spid="428"/>
                                        </p:tgtEl>
                                        <p:attrNameLst>
                                          <p:attrName>style.visibility</p:attrName>
                                        </p:attrNameLst>
                                      </p:cBhvr>
                                      <p:to>
                                        <p:strVal val="visible"/>
                                      </p:to>
                                    </p:set>
                                    <p:anim calcmode="lin" valueType="num">
                                      <p:cBhvr>
                                        <p:cTn id="7" dur="500" fill="hold"/>
                                        <p:tgtEl>
                                          <p:spTgt spid="428"/>
                                        </p:tgtEl>
                                        <p:attrNameLst>
                                          <p:attrName>ppt_w</p:attrName>
                                        </p:attrNameLst>
                                      </p:cBhvr>
                                      <p:tavLst>
                                        <p:tav tm="0">
                                          <p:val>
                                            <p:strVal val="4*#ppt_w"/>
                                          </p:val>
                                        </p:tav>
                                        <p:tav tm="100000">
                                          <p:val>
                                            <p:strVal val="#ppt_w"/>
                                          </p:val>
                                        </p:tav>
                                      </p:tavLst>
                                    </p:anim>
                                    <p:anim calcmode="lin" valueType="num">
                                      <p:cBhvr>
                                        <p:cTn id="8" dur="500" fill="hold"/>
                                        <p:tgtEl>
                                          <p:spTgt spid="428"/>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250"/>
                                  </p:stCondLst>
                                  <p:iterate type="el" backwards="0">
                                    <p:tmAbs val="0"/>
                                  </p:iterate>
                                  <p:childTnLst>
                                    <p:set>
                                      <p:cBhvr>
                                        <p:cTn id="11" fill="hold"/>
                                        <p:tgtEl>
                                          <p:spTgt spid="429"/>
                                        </p:tgtEl>
                                        <p:attrNameLst>
                                          <p:attrName>style.visibility</p:attrName>
                                        </p:attrNameLst>
                                      </p:cBhvr>
                                      <p:to>
                                        <p:strVal val="visible"/>
                                      </p:to>
                                    </p:set>
                                    <p:anim calcmode="lin" valueType="num">
                                      <p:cBhvr>
                                        <p:cTn id="12" dur="500" fill="hold"/>
                                        <p:tgtEl>
                                          <p:spTgt spid="429"/>
                                        </p:tgtEl>
                                        <p:attrNameLst>
                                          <p:attrName>ppt_w</p:attrName>
                                        </p:attrNameLst>
                                      </p:cBhvr>
                                      <p:tavLst>
                                        <p:tav tm="0">
                                          <p:val>
                                            <p:strVal val="4*#ppt_w"/>
                                          </p:val>
                                        </p:tav>
                                        <p:tav tm="100000">
                                          <p:val>
                                            <p:strVal val="#ppt_w"/>
                                          </p:val>
                                        </p:tav>
                                      </p:tavLst>
                                    </p:anim>
                                    <p:anim calcmode="lin" valueType="num">
                                      <p:cBhvr>
                                        <p:cTn id="13" dur="500" fill="hold"/>
                                        <p:tgtEl>
                                          <p:spTgt spid="429"/>
                                        </p:tgtEl>
                                        <p:attrNameLst>
                                          <p:attrName>ppt_h</p:attrName>
                                        </p:attrNameLst>
                                      </p:cBhvr>
                                      <p:tavLst>
                                        <p:tav tm="0">
                                          <p:val>
                                            <p:strVal val="4*#ppt_h"/>
                                          </p:val>
                                        </p:tav>
                                        <p:tav tm="100000">
                                          <p:val>
                                            <p:strVal val="#ppt_h"/>
                                          </p:val>
                                        </p:tav>
                                      </p:tavLst>
                                    </p:anim>
                                  </p:childTnLst>
                                </p:cTn>
                              </p:par>
                            </p:childTnLst>
                          </p:cTn>
                        </p:par>
                        <p:par>
                          <p:cTn id="14" fill="hold">
                            <p:stCondLst>
                              <p:cond delay="1500"/>
                            </p:stCondLst>
                            <p:childTnLst>
                              <p:par>
                                <p:cTn id="15" presetClass="entr" nodeType="afterEffect" presetSubtype="32" presetID="23" grpId="3" fill="hold">
                                  <p:stCondLst>
                                    <p:cond delay="250"/>
                                  </p:stCondLst>
                                  <p:iterate type="el" backwards="0">
                                    <p:tmAbs val="0"/>
                                  </p:iterate>
                                  <p:childTnLst>
                                    <p:set>
                                      <p:cBhvr>
                                        <p:cTn id="16" fill="hold"/>
                                        <p:tgtEl>
                                          <p:spTgt spid="430"/>
                                        </p:tgtEl>
                                        <p:attrNameLst>
                                          <p:attrName>style.visibility</p:attrName>
                                        </p:attrNameLst>
                                      </p:cBhvr>
                                      <p:to>
                                        <p:strVal val="visible"/>
                                      </p:to>
                                    </p:set>
                                    <p:anim calcmode="lin" valueType="num">
                                      <p:cBhvr>
                                        <p:cTn id="17" dur="500" fill="hold"/>
                                        <p:tgtEl>
                                          <p:spTgt spid="430"/>
                                        </p:tgtEl>
                                        <p:attrNameLst>
                                          <p:attrName>ppt_w</p:attrName>
                                        </p:attrNameLst>
                                      </p:cBhvr>
                                      <p:tavLst>
                                        <p:tav tm="0">
                                          <p:val>
                                            <p:strVal val="4*#ppt_w"/>
                                          </p:val>
                                        </p:tav>
                                        <p:tav tm="100000">
                                          <p:val>
                                            <p:strVal val="#ppt_w"/>
                                          </p:val>
                                        </p:tav>
                                      </p:tavLst>
                                    </p:anim>
                                    <p:anim calcmode="lin" valueType="num">
                                      <p:cBhvr>
                                        <p:cTn id="18" dur="500" fill="hold"/>
                                        <p:tgtEl>
                                          <p:spTgt spid="43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9" grpId="2"/>
      <p:bldP build="whole" bldLvl="1" animBg="1" rev="0" advAuto="0" spid="430" grpId="3"/>
      <p:bldP build="whole" bldLvl="1" animBg="1" rev="0" advAuto="0" spid="428" grpId="1"/>
    </p:bldLst>
  </p:timing>
</p:sld>
</file>

<file path=ppt/theme/theme1.xml><?xml version="1.0" encoding="utf-8"?>
<a:theme xmlns:a="http://schemas.openxmlformats.org/drawingml/2006/main" xmlns:r="http://schemas.openxmlformats.org/officeDocument/2006/relationships" name="第一PPT，www.1ppt.com">
  <a:themeElements>
    <a:clrScheme name="第一PPT，www.1ppt.com">
      <a:dk1>
        <a:srgbClr val="EFF0F4"/>
      </a:dk1>
      <a:lt1>
        <a:srgbClr val="EFF0F4"/>
      </a:lt1>
      <a:dk2>
        <a:srgbClr val="A7A7A7"/>
      </a:dk2>
      <a:lt2>
        <a:srgbClr val="535353"/>
      </a:lt2>
      <a:accent1>
        <a:srgbClr val="A8ACB9"/>
      </a:accent1>
      <a:accent2>
        <a:srgbClr val="4F5362"/>
      </a:accent2>
      <a:accent3>
        <a:srgbClr val="E84981"/>
      </a:accent3>
      <a:accent4>
        <a:srgbClr val="BF9DC1"/>
      </a:accent4>
      <a:accent5>
        <a:srgbClr val="222328"/>
      </a:accent5>
      <a:accent6>
        <a:srgbClr val="5E6068"/>
      </a:accent6>
      <a:hlink>
        <a:srgbClr val="0000FF"/>
      </a:hlink>
      <a:folHlink>
        <a:srgbClr val="FF00FF"/>
      </a:folHlink>
    </a:clrScheme>
    <a:fontScheme name="第一PPT，www.1ppt.com">
      <a:majorFont>
        <a:latin typeface="Calibri"/>
        <a:ea typeface="Calibri"/>
        <a:cs typeface="Calibri"/>
      </a:majorFont>
      <a:minorFont>
        <a:latin typeface="Helvetica"/>
        <a:ea typeface="Helvetica"/>
        <a:cs typeface="Helvetica"/>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0" dist="190500" dir="5400000">
              <a:srgbClr val="595F6F">
                <a:alpha val="55000"/>
              </a:srgbClr>
            </a:outerShdw>
          </a:effectLst>
        </a:effectStyle>
        <a:effectStyle>
          <a:effectLst>
            <a:outerShdw sx="100000" sy="100000" kx="0" ky="0" algn="b" rotWithShape="0" blurRad="508000" dist="190500" dir="5400000">
              <a:srgbClr val="595F6F">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outerShdw sx="100000" sy="100000" kx="0" ky="0" algn="b" rotWithShape="0" blurRad="508000" dist="190500" dir="5400000">
            <a:srgbClr val="595F6F">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第一PPT，www.1ppt.com">
  <a:themeElements>
    <a:clrScheme name="第一PPT，www.1ppt.com">
      <a:dk1>
        <a:srgbClr val="000000"/>
      </a:dk1>
      <a:lt1>
        <a:srgbClr val="FFFFFF"/>
      </a:lt1>
      <a:dk2>
        <a:srgbClr val="A7A7A7"/>
      </a:dk2>
      <a:lt2>
        <a:srgbClr val="535353"/>
      </a:lt2>
      <a:accent1>
        <a:srgbClr val="A8ACB9"/>
      </a:accent1>
      <a:accent2>
        <a:srgbClr val="4F5362"/>
      </a:accent2>
      <a:accent3>
        <a:srgbClr val="E84981"/>
      </a:accent3>
      <a:accent4>
        <a:srgbClr val="BF9DC1"/>
      </a:accent4>
      <a:accent5>
        <a:srgbClr val="222328"/>
      </a:accent5>
      <a:accent6>
        <a:srgbClr val="5E6068"/>
      </a:accent6>
      <a:hlink>
        <a:srgbClr val="0000FF"/>
      </a:hlink>
      <a:folHlink>
        <a:srgbClr val="FF00FF"/>
      </a:folHlink>
    </a:clrScheme>
    <a:fontScheme name="第一PPT，www.1ppt.com">
      <a:majorFont>
        <a:latin typeface="Calibri"/>
        <a:ea typeface="Calibri"/>
        <a:cs typeface="Calibri"/>
      </a:majorFont>
      <a:minorFont>
        <a:latin typeface="Helvetica"/>
        <a:ea typeface="Helvetica"/>
        <a:cs typeface="Helvetica"/>
      </a:minorFont>
    </a:fontScheme>
    <a:fmtScheme name="第一PPT，www.1ppt.c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0" dist="190500" dir="5400000">
              <a:srgbClr val="595F6F">
                <a:alpha val="55000"/>
              </a:srgbClr>
            </a:outerShdw>
          </a:effectLst>
        </a:effectStyle>
        <a:effectStyle>
          <a:effectLst>
            <a:outerShdw sx="100000" sy="100000" kx="0" ky="0" algn="b" rotWithShape="0" blurRad="508000" dist="190500" dir="5400000">
              <a:srgbClr val="595F6F">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outerShdw sx="100000" sy="100000" kx="0" ky="0" algn="b" rotWithShape="0" blurRad="508000" dist="190500" dir="5400000">
            <a:srgbClr val="595F6F">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297"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EFF0F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