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1" r:id="rId7"/>
    <p:sldId id="293" r:id="rId8"/>
    <p:sldId id="265" r:id="rId9"/>
    <p:sldId id="283" r:id="rId10"/>
    <p:sldId id="284" r:id="rId11"/>
    <p:sldId id="285" r:id="rId12"/>
    <p:sldId id="287" r:id="rId13"/>
    <p:sldId id="286" r:id="rId14"/>
    <p:sldId id="266" r:id="rId15"/>
    <p:sldId id="289" r:id="rId16"/>
    <p:sldId id="288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58" d="100"/>
          <a:sy n="58" d="100"/>
        </p:scale>
        <p:origin x="-102" y="-1176"/>
      </p:cViewPr>
      <p:guideLst>
        <p:guide orient="horz" pos="215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>
                <a:solidFill>
                  <a:prstClr val="black"/>
                </a:solidFill>
                <a:latin typeface="Calibri" panose="020F0702030404030204"/>
                <a:ea typeface="宋体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702030404030204"/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8915" y="6447451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702030404030204"/>
                <a:ea typeface="宋体" panose="02010600030101010101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702030404030204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slide" Target="slide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slide" Target="slide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1159510" y="2546985"/>
            <a:ext cx="9771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600" dirty="0">
                <a:solidFill>
                  <a:schemeClr val="bg1"/>
                </a:solidFill>
                <a:cs typeface="+mn-ea"/>
                <a:sym typeface="+mn-lt"/>
              </a:rPr>
              <a:t>2.介绍一种你熟悉的访问数据库的工具，并结合实例。</a:t>
            </a:r>
            <a:endParaRPr lang="zh-CN" altLang="en-US" sz="36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36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5554" y="4476462"/>
            <a:ext cx="343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汇报人：蔡卓悦</a:t>
            </a:r>
            <a:endParaRPr lang="zh-CN" altLang="en-US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8764" y="4031721"/>
            <a:ext cx="4752741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031240"/>
            <a:ext cx="9948545" cy="4276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209550"/>
            <a:ext cx="6591300" cy="643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036570"/>
            <a:ext cx="10499725" cy="2964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10" y="737870"/>
            <a:ext cx="4107180" cy="188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1582420"/>
            <a:ext cx="10975975" cy="299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925"/>
            <a:ext cx="12192000" cy="450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5" y="546100"/>
            <a:ext cx="9335135" cy="576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587056" y="2952335"/>
            <a:ext cx="70243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 smtClean="0">
                <a:solidFill>
                  <a:srgbClr val="FFFFFF"/>
                </a:solidFill>
                <a:cs typeface="+mn-ea"/>
                <a:sym typeface="+mn-lt"/>
              </a:rPr>
              <a:t>感谢聆听</a:t>
            </a:r>
            <a:endParaRPr lang="zh-CN" altLang="en-US" sz="5400" b="1" spc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67794" y="2183479"/>
            <a:ext cx="6244046" cy="1988624"/>
            <a:chOff x="5399314" y="1916338"/>
            <a:chExt cx="4140001" cy="1318521"/>
          </a:xfrm>
        </p:grpSpPr>
        <p:sp>
          <p:nvSpPr>
            <p:cNvPr id="6" name="MH_Entry_1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介绍数据库访问工具</a:t>
              </a:r>
              <a:endPara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实例介绍</a:t>
              </a:r>
              <a:endParaRPr lang="zh-CN" altLang="en-US" sz="32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8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录</a:t>
            </a:r>
            <a:endParaRPr lang="zh-CN" altLang="en-US" sz="6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A_MH_Others_2"/>
          <p:cNvSpPr txBox="1"/>
          <p:nvPr>
            <p:custDataLst>
              <p:tags r:id="rId9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678930" cy="1407160"/>
            <a:chOff x="5608320" y="1899674"/>
            <a:chExt cx="6678930" cy="1407160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0" y="1899674"/>
              <a:ext cx="6678930" cy="140716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 数据库访问工具</a:t>
              </a:r>
              <a:endParaRPr lang="zh-CN" altLang="en-US" sz="40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8136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数据库访问工具——</a:t>
            </a:r>
            <a:r>
              <a:rPr lang="en-US" altLang="zh-CN" sz="2800" spc="600" dirty="0">
                <a:solidFill>
                  <a:schemeClr val="bg1"/>
                </a:solidFill>
                <a:cs typeface="+mn-ea"/>
                <a:sym typeface="+mn-lt"/>
              </a:rPr>
              <a:t>DataGrip</a:t>
            </a:r>
            <a:endParaRPr lang="en-US" altLang="zh-CN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0" name="图片 89" descr="截屏2021-01-13 上午10.14.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0" y="1445895"/>
            <a:ext cx="7315835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45" y="0"/>
            <a:ext cx="57816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cs typeface="+mn-ea"/>
                  <a:sym typeface="+mn-lt"/>
                </a:rPr>
                <a:t>    实例介绍</a:t>
              </a:r>
              <a:endParaRPr lang="zh-CN" altLang="en-US" sz="4000" spc="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8136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cs typeface="+mn-ea"/>
                <a:sym typeface="+mn-lt"/>
              </a:rPr>
              <a:t>数据库访问工具——</a:t>
            </a:r>
            <a:r>
              <a:rPr lang="en-US" altLang="zh-CN" sz="2800" spc="600" dirty="0">
                <a:solidFill>
                  <a:schemeClr val="bg1"/>
                </a:solidFill>
                <a:cs typeface="+mn-ea"/>
                <a:sym typeface="+mn-lt"/>
              </a:rPr>
              <a:t>DataGrip</a:t>
            </a:r>
            <a:endParaRPr lang="en-US" altLang="zh-CN" sz="28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329055"/>
            <a:ext cx="2088515" cy="5221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80" y="396240"/>
            <a:ext cx="7298055" cy="615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491490"/>
            <a:ext cx="7698740" cy="558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11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12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ags/tag13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14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3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4.xml><?xml version="1.0" encoding="utf-8"?>
<p:tagLst xmlns:p="http://schemas.openxmlformats.org/presentationml/2006/main">
  <p:tag name="MH" val="20170729231115"/>
  <p:tag name="MH_LIBRARY" val="CONTENTS"/>
  <p:tag name="MH_TYPE" val="ENTRY"/>
  <p:tag name="ID" val="553518"/>
  <p:tag name="MH_ORDER" val="2"/>
</p:tagLst>
</file>

<file path=ppt/tags/tag5.xml><?xml version="1.0" encoding="utf-8"?>
<p:tagLst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6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7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8.xml><?xml version="1.0" encoding="utf-8"?>
<p:tagLst xmlns:p="http://schemas.openxmlformats.org/presentationml/2006/main">
  <p:tag name="MH" val="20170729231115"/>
  <p:tag name="MH_LIBRARY" val="CONTENTS"/>
  <p:tag name="MH_TYPE" val="TITLE"/>
  <p:tag name="ID" val="553518"/>
</p:tagLst>
</file>

<file path=ppt/tags/tag9.xml><?xml version="1.0" encoding="utf-8"?>
<p:tagLst xmlns:p="http://schemas.openxmlformats.org/presentationml/2006/main">
  <p:tag name="MH" val="20170729231115"/>
  <p:tag name="MH_LIBRARY" val="CONTENTS"/>
  <p:tag name="MH_TYPE" val="OTHERS"/>
  <p:tag name="ID" val="55351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xb1lbs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自定义</PresentationFormat>
  <Paragraphs>32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微软雅黑</vt:lpstr>
      <vt:lpstr>汉仪旗黑</vt:lpstr>
      <vt:lpstr>微软雅黑</vt:lpstr>
      <vt:lpstr>宋体</vt:lpstr>
      <vt:lpstr>Arial Unicode MS</vt:lpstr>
      <vt:lpstr>等线</vt:lpstr>
      <vt:lpstr>汉仪中等线KW</vt:lpstr>
      <vt:lpstr>汉仪书宋二KW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</cp:keywords>
  <dc:description>www.1ppt.com</dc:description>
  <cp:lastModifiedBy>caizhuoyue</cp:lastModifiedBy>
  <cp:revision>36</cp:revision>
  <dcterms:created xsi:type="dcterms:W3CDTF">2021-01-15T05:11:29Z</dcterms:created>
  <dcterms:modified xsi:type="dcterms:W3CDTF">2021-01-15T05:11:29Z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