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2745" y="229235"/>
            <a:ext cx="6430645" cy="731520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 altLang="zh-CN" sz="30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Gift List App- Horizontal Prototype</a:t>
            </a:r>
            <a:endParaRPr lang="en-US" altLang="zh-CN" sz="30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图片 3" descr="发表界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70350" y="1105535"/>
            <a:ext cx="3530600" cy="5067300"/>
          </a:xfrm>
          <a:prstGeom prst="rect">
            <a:avLst/>
          </a:prstGeom>
        </p:spPr>
      </p:pic>
      <p:pic>
        <p:nvPicPr>
          <p:cNvPr id="5" name="图片 4" descr="截屏2021-01-06 下午2.44.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930" y="1105535"/>
            <a:ext cx="3479800" cy="5067300"/>
          </a:xfrm>
          <a:prstGeom prst="rect">
            <a:avLst/>
          </a:prstGeom>
        </p:spPr>
      </p:pic>
      <p:pic>
        <p:nvPicPr>
          <p:cNvPr id="6" name="图片 5" descr="登陆注册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60" y="1682750"/>
            <a:ext cx="3454400" cy="34925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75030" y="5320030"/>
            <a:ext cx="21558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登陆</a:t>
            </a:r>
            <a:r>
              <a:rPr lang="en-US" altLang="zh-CN" sz="20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/</a:t>
            </a:r>
            <a:r>
              <a:rPr lang="zh-CN" altLang="en-US" sz="20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注册界面</a:t>
            </a:r>
            <a:endParaRPr lang="zh-CN" altLang="en-US" sz="2000"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29480" y="6193155"/>
            <a:ext cx="27336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PingFang SC Regular" panose="020B0400000000000000" charset="-122"/>
                <a:ea typeface="PingFang SC Regular" panose="020B0400000000000000" charset="-122"/>
              </a:rPr>
              <a:t>清单发布者的界面</a:t>
            </a:r>
            <a:endParaRPr lang="zh-CN" altLang="en-US" sz="2000">
              <a:latin typeface="PingFang SC Regular" panose="020B0400000000000000" charset="-122"/>
              <a:ea typeface="PingFang SC Regular" panose="020B0400000000000000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133840" y="6172835"/>
            <a:ext cx="27336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PingFang SC Regular" panose="020B0400000000000000" charset="-122"/>
                <a:ea typeface="PingFang SC Regular" panose="020B0400000000000000" charset="-122"/>
              </a:rPr>
              <a:t>查看清单的界面</a:t>
            </a:r>
            <a:endParaRPr lang="zh-CN" altLang="en-US" sz="2000">
              <a:latin typeface="PingFang SC Regular" panose="020B0400000000000000" charset="-122"/>
              <a:ea typeface="PingFang SC Regular" panose="020B0400000000000000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WPS 文字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</vt:lpstr>
      <vt:lpstr>PingFang SC Regular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caizhuoyue</dc:creator>
  <cp:lastModifiedBy>caizhuoyue</cp:lastModifiedBy>
  <cp:revision>3</cp:revision>
  <dcterms:created xsi:type="dcterms:W3CDTF">2021-01-06T07:25:49Z</dcterms:created>
  <dcterms:modified xsi:type="dcterms:W3CDTF">2021-01-06T07:25:49Z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2052-3.1.1.4956</vt:lpwstr>
  </property>
</Properties>
</file>