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58" r:id="rId4"/>
    <p:sldId id="259" r:id="rId5"/>
    <p:sldId id="260" r:id="rId6"/>
    <p:sldId id="261" r:id="rId7"/>
    <p:sldId id="262" r:id="rId8"/>
    <p:sldId id="265" r:id="rId9"/>
    <p:sldId id="263"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98B6D2"/>
    <a:srgbClr val="013781"/>
    <a:srgbClr val="193469"/>
    <a:srgbClr val="1E3D7D"/>
    <a:srgbClr val="E3E7E6"/>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D251B-3514-44B6-9707-76B1D6C6C7EC}"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BE2A0-B1B4-483E-AEFE-9A8BB347F94C}" type="slidenum">
              <a:rPr lang="en-US" smtClean="0"/>
              <a:t>‹#›</a:t>
            </a:fld>
            <a:endParaRPr lang="en-US"/>
          </a:p>
        </p:txBody>
      </p:sp>
    </p:spTree>
    <p:extLst>
      <p:ext uri="{BB962C8B-B14F-4D97-AF65-F5344CB8AC3E}">
        <p14:creationId xmlns:p14="http://schemas.microsoft.com/office/powerpoint/2010/main" val="1476854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6BE2A0-B1B4-483E-AEFE-9A8BB347F94C}" type="slidenum">
              <a:rPr lang="en-US" smtClean="0"/>
              <a:t>1</a:t>
            </a:fld>
            <a:endParaRPr lang="en-US"/>
          </a:p>
        </p:txBody>
      </p:sp>
    </p:spTree>
    <p:extLst>
      <p:ext uri="{BB962C8B-B14F-4D97-AF65-F5344CB8AC3E}">
        <p14:creationId xmlns:p14="http://schemas.microsoft.com/office/powerpoint/2010/main" val="2102240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6BE2A0-B1B4-483E-AEFE-9A8BB347F94C}" type="slidenum">
              <a:rPr lang="en-US" smtClean="0"/>
              <a:t>2</a:t>
            </a:fld>
            <a:endParaRPr lang="en-US"/>
          </a:p>
        </p:txBody>
      </p:sp>
    </p:spTree>
    <p:extLst>
      <p:ext uri="{BB962C8B-B14F-4D97-AF65-F5344CB8AC3E}">
        <p14:creationId xmlns:p14="http://schemas.microsoft.com/office/powerpoint/2010/main" val="1260363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3</a:t>
            </a:fld>
            <a:endParaRPr lang="en-US"/>
          </a:p>
        </p:txBody>
      </p:sp>
    </p:spTree>
    <p:extLst>
      <p:ext uri="{BB962C8B-B14F-4D97-AF65-F5344CB8AC3E}">
        <p14:creationId xmlns:p14="http://schemas.microsoft.com/office/powerpoint/2010/main" val="36923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4</a:t>
            </a:fld>
            <a:endParaRPr lang="en-US"/>
          </a:p>
        </p:txBody>
      </p:sp>
    </p:spTree>
    <p:extLst>
      <p:ext uri="{BB962C8B-B14F-4D97-AF65-F5344CB8AC3E}">
        <p14:creationId xmlns:p14="http://schemas.microsoft.com/office/powerpoint/2010/main" val="132921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5</a:t>
            </a:fld>
            <a:endParaRPr lang="en-US"/>
          </a:p>
        </p:txBody>
      </p:sp>
    </p:spTree>
    <p:extLst>
      <p:ext uri="{BB962C8B-B14F-4D97-AF65-F5344CB8AC3E}">
        <p14:creationId xmlns:p14="http://schemas.microsoft.com/office/powerpoint/2010/main" val="3591853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6</a:t>
            </a:fld>
            <a:endParaRPr lang="en-US"/>
          </a:p>
        </p:txBody>
      </p:sp>
    </p:spTree>
    <p:extLst>
      <p:ext uri="{BB962C8B-B14F-4D97-AF65-F5344CB8AC3E}">
        <p14:creationId xmlns:p14="http://schemas.microsoft.com/office/powerpoint/2010/main" val="3719704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7</a:t>
            </a:fld>
            <a:endParaRPr lang="en-US"/>
          </a:p>
        </p:txBody>
      </p:sp>
    </p:spTree>
    <p:extLst>
      <p:ext uri="{BB962C8B-B14F-4D97-AF65-F5344CB8AC3E}">
        <p14:creationId xmlns:p14="http://schemas.microsoft.com/office/powerpoint/2010/main" val="2517312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8</a:t>
            </a:fld>
            <a:endParaRPr lang="en-US"/>
          </a:p>
        </p:txBody>
      </p:sp>
    </p:spTree>
    <p:extLst>
      <p:ext uri="{BB962C8B-B14F-4D97-AF65-F5344CB8AC3E}">
        <p14:creationId xmlns:p14="http://schemas.microsoft.com/office/powerpoint/2010/main" val="2096013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DCF92-708B-42BD-8680-DB4A1F579832}" type="slidenum">
              <a:rPr lang="en-US" smtClean="0"/>
              <a:t>9</a:t>
            </a:fld>
            <a:endParaRPr lang="en-US"/>
          </a:p>
        </p:txBody>
      </p:sp>
    </p:spTree>
    <p:extLst>
      <p:ext uri="{BB962C8B-B14F-4D97-AF65-F5344CB8AC3E}">
        <p14:creationId xmlns:p14="http://schemas.microsoft.com/office/powerpoint/2010/main" val="122488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01C4-FA8B-84EF-2497-E4F10FAA2F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9CEE27-030E-6ACB-C625-C69C11A94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8CA7B2-9F64-3826-BA11-78B7F2C12461}"/>
              </a:ext>
            </a:extLst>
          </p:cNvPr>
          <p:cNvSpPr>
            <a:spLocks noGrp="1"/>
          </p:cNvSpPr>
          <p:nvPr>
            <p:ph type="dt" sz="half" idx="10"/>
          </p:nvPr>
        </p:nvSpPr>
        <p:spPr/>
        <p:txBody>
          <a:bodyPr/>
          <a:lstStyle/>
          <a:p>
            <a:fld id="{B44440ED-7061-418F-8142-0C3D77CAA825}" type="datetimeFigureOut">
              <a:rPr lang="en-US" smtClean="0"/>
              <a:t>4/17/2024</a:t>
            </a:fld>
            <a:endParaRPr lang="en-US"/>
          </a:p>
        </p:txBody>
      </p:sp>
      <p:sp>
        <p:nvSpPr>
          <p:cNvPr id="5" name="Footer Placeholder 4">
            <a:extLst>
              <a:ext uri="{FF2B5EF4-FFF2-40B4-BE49-F238E27FC236}">
                <a16:creationId xmlns:a16="http://schemas.microsoft.com/office/drawing/2014/main" id="{04713F53-8997-191E-543C-291DB1AD4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E301C-5CEB-9176-F5FF-43C7676F465B}"/>
              </a:ext>
            </a:extLst>
          </p:cNvPr>
          <p:cNvSpPr>
            <a:spLocks noGrp="1"/>
          </p:cNvSpPr>
          <p:nvPr>
            <p:ph type="sldNum" sz="quarter" idx="12"/>
          </p:nvPr>
        </p:nvSpPr>
        <p:spPr/>
        <p:txBody>
          <a:bodyPr/>
          <a:lstStyle/>
          <a:p>
            <a:fld id="{444B10C5-F324-438E-9F53-8C15C580FA0C}" type="slidenum">
              <a:rPr lang="en-US" smtClean="0"/>
              <a:t>‹#›</a:t>
            </a:fld>
            <a:endParaRPr lang="en-US"/>
          </a:p>
        </p:txBody>
      </p:sp>
    </p:spTree>
    <p:extLst>
      <p:ext uri="{BB962C8B-B14F-4D97-AF65-F5344CB8AC3E}">
        <p14:creationId xmlns:p14="http://schemas.microsoft.com/office/powerpoint/2010/main" val="969330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CD57-755D-C23B-55BF-23F3D20DB5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EA914-D989-D6F7-BD4B-F1A6D7D08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B652A-FBDB-D307-ADF8-A0CA15D94E53}"/>
              </a:ext>
            </a:extLst>
          </p:cNvPr>
          <p:cNvSpPr>
            <a:spLocks noGrp="1"/>
          </p:cNvSpPr>
          <p:nvPr>
            <p:ph type="dt" sz="half" idx="10"/>
          </p:nvPr>
        </p:nvSpPr>
        <p:spPr/>
        <p:txBody>
          <a:bodyPr/>
          <a:lstStyle/>
          <a:p>
            <a:fld id="{B44440ED-7061-418F-8142-0C3D77CAA825}" type="datetimeFigureOut">
              <a:rPr lang="en-US" smtClean="0"/>
              <a:t>4/17/2024</a:t>
            </a:fld>
            <a:endParaRPr lang="en-US"/>
          </a:p>
        </p:txBody>
      </p:sp>
      <p:sp>
        <p:nvSpPr>
          <p:cNvPr id="5" name="Footer Placeholder 4">
            <a:extLst>
              <a:ext uri="{FF2B5EF4-FFF2-40B4-BE49-F238E27FC236}">
                <a16:creationId xmlns:a16="http://schemas.microsoft.com/office/drawing/2014/main" id="{B14144C5-AB7F-20F2-08CD-227EDEA4A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9BDA3-B173-3027-1919-FA37CEF9E008}"/>
              </a:ext>
            </a:extLst>
          </p:cNvPr>
          <p:cNvSpPr>
            <a:spLocks noGrp="1"/>
          </p:cNvSpPr>
          <p:nvPr>
            <p:ph type="sldNum" sz="quarter" idx="12"/>
          </p:nvPr>
        </p:nvSpPr>
        <p:spPr/>
        <p:txBody>
          <a:bodyPr/>
          <a:lstStyle/>
          <a:p>
            <a:fld id="{444B10C5-F324-438E-9F53-8C15C580FA0C}" type="slidenum">
              <a:rPr lang="en-US" smtClean="0"/>
              <a:t>‹#›</a:t>
            </a:fld>
            <a:endParaRPr lang="en-US"/>
          </a:p>
        </p:txBody>
      </p:sp>
    </p:spTree>
    <p:extLst>
      <p:ext uri="{BB962C8B-B14F-4D97-AF65-F5344CB8AC3E}">
        <p14:creationId xmlns:p14="http://schemas.microsoft.com/office/powerpoint/2010/main" val="162352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29BD0F-04FD-A519-C4DA-DBD75DD34D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50A167-0BCF-2EEB-5B2A-4117A74F8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06BAA-9689-CD6E-923C-8F859FC6999A}"/>
              </a:ext>
            </a:extLst>
          </p:cNvPr>
          <p:cNvSpPr>
            <a:spLocks noGrp="1"/>
          </p:cNvSpPr>
          <p:nvPr>
            <p:ph type="dt" sz="half" idx="10"/>
          </p:nvPr>
        </p:nvSpPr>
        <p:spPr/>
        <p:txBody>
          <a:bodyPr/>
          <a:lstStyle/>
          <a:p>
            <a:fld id="{B44440ED-7061-418F-8142-0C3D77CAA825}" type="datetimeFigureOut">
              <a:rPr lang="en-US" smtClean="0"/>
              <a:t>4/17/2024</a:t>
            </a:fld>
            <a:endParaRPr lang="en-US"/>
          </a:p>
        </p:txBody>
      </p:sp>
      <p:sp>
        <p:nvSpPr>
          <p:cNvPr id="5" name="Footer Placeholder 4">
            <a:extLst>
              <a:ext uri="{FF2B5EF4-FFF2-40B4-BE49-F238E27FC236}">
                <a16:creationId xmlns:a16="http://schemas.microsoft.com/office/drawing/2014/main" id="{D4C2166A-F7FF-EA12-C772-810B5742C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3EA40-CF8E-48D1-43E3-E6A928F6D16D}"/>
              </a:ext>
            </a:extLst>
          </p:cNvPr>
          <p:cNvSpPr>
            <a:spLocks noGrp="1"/>
          </p:cNvSpPr>
          <p:nvPr>
            <p:ph type="sldNum" sz="quarter" idx="12"/>
          </p:nvPr>
        </p:nvSpPr>
        <p:spPr/>
        <p:txBody>
          <a:bodyPr/>
          <a:lstStyle/>
          <a:p>
            <a:fld id="{444B10C5-F324-438E-9F53-8C15C580FA0C}" type="slidenum">
              <a:rPr lang="en-US" smtClean="0"/>
              <a:t>‹#›</a:t>
            </a:fld>
            <a:endParaRPr lang="en-US"/>
          </a:p>
        </p:txBody>
      </p:sp>
    </p:spTree>
    <p:extLst>
      <p:ext uri="{BB962C8B-B14F-4D97-AF65-F5344CB8AC3E}">
        <p14:creationId xmlns:p14="http://schemas.microsoft.com/office/powerpoint/2010/main" val="72223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E595-847A-7AB3-1305-DA05BB413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5E9A03-71D8-9CFE-B300-41CDB0FA74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3A70C-EF7C-26F1-74B2-E7FABF1CD71D}"/>
              </a:ext>
            </a:extLst>
          </p:cNvPr>
          <p:cNvSpPr>
            <a:spLocks noGrp="1"/>
          </p:cNvSpPr>
          <p:nvPr>
            <p:ph type="dt" sz="half" idx="10"/>
          </p:nvPr>
        </p:nvSpPr>
        <p:spPr/>
        <p:txBody>
          <a:bodyPr/>
          <a:lstStyle/>
          <a:p>
            <a:fld id="{B44440ED-7061-418F-8142-0C3D77CAA825}" type="datetimeFigureOut">
              <a:rPr lang="en-US" smtClean="0"/>
              <a:t>4/17/2024</a:t>
            </a:fld>
            <a:endParaRPr lang="en-US"/>
          </a:p>
        </p:txBody>
      </p:sp>
      <p:sp>
        <p:nvSpPr>
          <p:cNvPr id="5" name="Footer Placeholder 4">
            <a:extLst>
              <a:ext uri="{FF2B5EF4-FFF2-40B4-BE49-F238E27FC236}">
                <a16:creationId xmlns:a16="http://schemas.microsoft.com/office/drawing/2014/main" id="{B05E343C-5614-00B1-9097-7AA430A14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F2659-A5C2-FE78-982A-F402A9E72CC6}"/>
              </a:ext>
            </a:extLst>
          </p:cNvPr>
          <p:cNvSpPr>
            <a:spLocks noGrp="1"/>
          </p:cNvSpPr>
          <p:nvPr>
            <p:ph type="sldNum" sz="quarter" idx="12"/>
          </p:nvPr>
        </p:nvSpPr>
        <p:spPr/>
        <p:txBody>
          <a:bodyPr/>
          <a:lstStyle/>
          <a:p>
            <a:fld id="{444B10C5-F324-438E-9F53-8C15C580FA0C}" type="slidenum">
              <a:rPr lang="en-US" smtClean="0"/>
              <a:t>‹#›</a:t>
            </a:fld>
            <a:endParaRPr lang="en-US"/>
          </a:p>
        </p:txBody>
      </p:sp>
    </p:spTree>
    <p:extLst>
      <p:ext uri="{BB962C8B-B14F-4D97-AF65-F5344CB8AC3E}">
        <p14:creationId xmlns:p14="http://schemas.microsoft.com/office/powerpoint/2010/main" val="86401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7FB1-89D0-E169-A082-FBF821154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D3B28F-AD71-7DD7-E8FC-E4AE1EFB7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249EE0-6A32-999C-412A-DA95E4AA63E4}"/>
              </a:ext>
            </a:extLst>
          </p:cNvPr>
          <p:cNvSpPr>
            <a:spLocks noGrp="1"/>
          </p:cNvSpPr>
          <p:nvPr>
            <p:ph type="dt" sz="half" idx="10"/>
          </p:nvPr>
        </p:nvSpPr>
        <p:spPr/>
        <p:txBody>
          <a:bodyPr/>
          <a:lstStyle/>
          <a:p>
            <a:fld id="{B44440ED-7061-418F-8142-0C3D77CAA825}" type="datetimeFigureOut">
              <a:rPr lang="en-US" smtClean="0"/>
              <a:t>4/17/2024</a:t>
            </a:fld>
            <a:endParaRPr lang="en-US"/>
          </a:p>
        </p:txBody>
      </p:sp>
      <p:sp>
        <p:nvSpPr>
          <p:cNvPr id="5" name="Footer Placeholder 4">
            <a:extLst>
              <a:ext uri="{FF2B5EF4-FFF2-40B4-BE49-F238E27FC236}">
                <a16:creationId xmlns:a16="http://schemas.microsoft.com/office/drawing/2014/main" id="{8054D967-F9F3-B8E0-CC14-B937AC945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E990A-9419-4E95-B45B-B05576FA8736}"/>
              </a:ext>
            </a:extLst>
          </p:cNvPr>
          <p:cNvSpPr>
            <a:spLocks noGrp="1"/>
          </p:cNvSpPr>
          <p:nvPr>
            <p:ph type="sldNum" sz="quarter" idx="12"/>
          </p:nvPr>
        </p:nvSpPr>
        <p:spPr/>
        <p:txBody>
          <a:bodyPr/>
          <a:lstStyle/>
          <a:p>
            <a:fld id="{444B10C5-F324-438E-9F53-8C15C580FA0C}" type="slidenum">
              <a:rPr lang="en-US" smtClean="0"/>
              <a:t>‹#›</a:t>
            </a:fld>
            <a:endParaRPr lang="en-US"/>
          </a:p>
        </p:txBody>
      </p:sp>
    </p:spTree>
    <p:extLst>
      <p:ext uri="{BB962C8B-B14F-4D97-AF65-F5344CB8AC3E}">
        <p14:creationId xmlns:p14="http://schemas.microsoft.com/office/powerpoint/2010/main" val="73296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289A-61E6-44A3-2638-9BC6030E6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5E615-110C-5112-D65B-DA0817C6FE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48B4AD-FF25-2461-53AA-9D520D8947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6064F-4178-F872-55BD-4FB72F993D03}"/>
              </a:ext>
            </a:extLst>
          </p:cNvPr>
          <p:cNvSpPr>
            <a:spLocks noGrp="1"/>
          </p:cNvSpPr>
          <p:nvPr>
            <p:ph type="dt" sz="half" idx="10"/>
          </p:nvPr>
        </p:nvSpPr>
        <p:spPr/>
        <p:txBody>
          <a:bodyPr/>
          <a:lstStyle/>
          <a:p>
            <a:fld id="{B44440ED-7061-418F-8142-0C3D77CAA825}" type="datetimeFigureOut">
              <a:rPr lang="en-US" smtClean="0"/>
              <a:t>4/17/2024</a:t>
            </a:fld>
            <a:endParaRPr lang="en-US"/>
          </a:p>
        </p:txBody>
      </p:sp>
      <p:sp>
        <p:nvSpPr>
          <p:cNvPr id="6" name="Footer Placeholder 5">
            <a:extLst>
              <a:ext uri="{FF2B5EF4-FFF2-40B4-BE49-F238E27FC236}">
                <a16:creationId xmlns:a16="http://schemas.microsoft.com/office/drawing/2014/main" id="{439B4D4B-82E1-9316-8C40-424A9003A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4CBFE8-9EE9-7F2C-950C-47AB9A34C72D}"/>
              </a:ext>
            </a:extLst>
          </p:cNvPr>
          <p:cNvSpPr>
            <a:spLocks noGrp="1"/>
          </p:cNvSpPr>
          <p:nvPr>
            <p:ph type="sldNum" sz="quarter" idx="12"/>
          </p:nvPr>
        </p:nvSpPr>
        <p:spPr/>
        <p:txBody>
          <a:bodyPr/>
          <a:lstStyle/>
          <a:p>
            <a:fld id="{444B10C5-F324-438E-9F53-8C15C580FA0C}" type="slidenum">
              <a:rPr lang="en-US" smtClean="0"/>
              <a:t>‹#›</a:t>
            </a:fld>
            <a:endParaRPr lang="en-US"/>
          </a:p>
        </p:txBody>
      </p:sp>
    </p:spTree>
    <p:extLst>
      <p:ext uri="{BB962C8B-B14F-4D97-AF65-F5344CB8AC3E}">
        <p14:creationId xmlns:p14="http://schemas.microsoft.com/office/powerpoint/2010/main" val="86813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5269-E1C1-CD75-EC7C-F85EB77676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E4CBB9-8FC7-660B-0899-B1A432489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48185F-452C-4A01-C762-EF839E6471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A54404-FE86-A6B4-AB60-6D3CC946E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91D4B-E3CB-31F8-09D3-8DE7B47093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B7A828-CE88-5018-0ED4-663811D468A2}"/>
              </a:ext>
            </a:extLst>
          </p:cNvPr>
          <p:cNvSpPr>
            <a:spLocks noGrp="1"/>
          </p:cNvSpPr>
          <p:nvPr>
            <p:ph type="dt" sz="half" idx="10"/>
          </p:nvPr>
        </p:nvSpPr>
        <p:spPr/>
        <p:txBody>
          <a:bodyPr/>
          <a:lstStyle/>
          <a:p>
            <a:fld id="{B44440ED-7061-418F-8142-0C3D77CAA825}" type="datetimeFigureOut">
              <a:rPr lang="en-US" smtClean="0"/>
              <a:t>4/17/2024</a:t>
            </a:fld>
            <a:endParaRPr lang="en-US"/>
          </a:p>
        </p:txBody>
      </p:sp>
      <p:sp>
        <p:nvSpPr>
          <p:cNvPr id="8" name="Footer Placeholder 7">
            <a:extLst>
              <a:ext uri="{FF2B5EF4-FFF2-40B4-BE49-F238E27FC236}">
                <a16:creationId xmlns:a16="http://schemas.microsoft.com/office/drawing/2014/main" id="{DD261E20-A76B-A48D-9F64-53908C4435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DA176E-6117-CAFF-0229-C94D7F2DCA36}"/>
              </a:ext>
            </a:extLst>
          </p:cNvPr>
          <p:cNvSpPr>
            <a:spLocks noGrp="1"/>
          </p:cNvSpPr>
          <p:nvPr>
            <p:ph type="sldNum" sz="quarter" idx="12"/>
          </p:nvPr>
        </p:nvSpPr>
        <p:spPr/>
        <p:txBody>
          <a:bodyPr/>
          <a:lstStyle/>
          <a:p>
            <a:fld id="{444B10C5-F324-438E-9F53-8C15C580FA0C}" type="slidenum">
              <a:rPr lang="en-US" smtClean="0"/>
              <a:t>‹#›</a:t>
            </a:fld>
            <a:endParaRPr lang="en-US"/>
          </a:p>
        </p:txBody>
      </p:sp>
    </p:spTree>
    <p:extLst>
      <p:ext uri="{BB962C8B-B14F-4D97-AF65-F5344CB8AC3E}">
        <p14:creationId xmlns:p14="http://schemas.microsoft.com/office/powerpoint/2010/main" val="15682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86F0-A883-B9F7-D61A-6CFBBBA513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847AB7-570B-4BCC-4FEB-94A320E35332}"/>
              </a:ext>
            </a:extLst>
          </p:cNvPr>
          <p:cNvSpPr>
            <a:spLocks noGrp="1"/>
          </p:cNvSpPr>
          <p:nvPr>
            <p:ph type="dt" sz="half" idx="10"/>
          </p:nvPr>
        </p:nvSpPr>
        <p:spPr/>
        <p:txBody>
          <a:bodyPr/>
          <a:lstStyle/>
          <a:p>
            <a:fld id="{B44440ED-7061-418F-8142-0C3D77CAA825}" type="datetimeFigureOut">
              <a:rPr lang="en-US" smtClean="0"/>
              <a:t>4/17/2024</a:t>
            </a:fld>
            <a:endParaRPr lang="en-US"/>
          </a:p>
        </p:txBody>
      </p:sp>
      <p:sp>
        <p:nvSpPr>
          <p:cNvPr id="4" name="Footer Placeholder 3">
            <a:extLst>
              <a:ext uri="{FF2B5EF4-FFF2-40B4-BE49-F238E27FC236}">
                <a16:creationId xmlns:a16="http://schemas.microsoft.com/office/drawing/2014/main" id="{CA0AE3A7-F25E-2123-9B70-21C8200DD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37D91A-62A0-D2FD-1915-95D7AC928842}"/>
              </a:ext>
            </a:extLst>
          </p:cNvPr>
          <p:cNvSpPr>
            <a:spLocks noGrp="1"/>
          </p:cNvSpPr>
          <p:nvPr>
            <p:ph type="sldNum" sz="quarter" idx="12"/>
          </p:nvPr>
        </p:nvSpPr>
        <p:spPr/>
        <p:txBody>
          <a:bodyPr/>
          <a:lstStyle/>
          <a:p>
            <a:fld id="{444B10C5-F324-438E-9F53-8C15C580FA0C}" type="slidenum">
              <a:rPr lang="en-US" smtClean="0"/>
              <a:t>‹#›</a:t>
            </a:fld>
            <a:endParaRPr lang="en-US"/>
          </a:p>
        </p:txBody>
      </p:sp>
    </p:spTree>
    <p:extLst>
      <p:ext uri="{BB962C8B-B14F-4D97-AF65-F5344CB8AC3E}">
        <p14:creationId xmlns:p14="http://schemas.microsoft.com/office/powerpoint/2010/main" val="39930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97377-A973-A588-71D1-994323EEA111}"/>
              </a:ext>
            </a:extLst>
          </p:cNvPr>
          <p:cNvSpPr>
            <a:spLocks noGrp="1"/>
          </p:cNvSpPr>
          <p:nvPr>
            <p:ph type="dt" sz="half" idx="10"/>
          </p:nvPr>
        </p:nvSpPr>
        <p:spPr/>
        <p:txBody>
          <a:bodyPr/>
          <a:lstStyle/>
          <a:p>
            <a:fld id="{B44440ED-7061-418F-8142-0C3D77CAA825}" type="datetimeFigureOut">
              <a:rPr lang="en-US" smtClean="0"/>
              <a:t>4/17/2024</a:t>
            </a:fld>
            <a:endParaRPr lang="en-US"/>
          </a:p>
        </p:txBody>
      </p:sp>
      <p:sp>
        <p:nvSpPr>
          <p:cNvPr id="3" name="Footer Placeholder 2">
            <a:extLst>
              <a:ext uri="{FF2B5EF4-FFF2-40B4-BE49-F238E27FC236}">
                <a16:creationId xmlns:a16="http://schemas.microsoft.com/office/drawing/2014/main" id="{A645CCF1-AD54-AB27-CD7F-CE670DADD1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913943-88B6-F2AA-0D0E-0E620B28B198}"/>
              </a:ext>
            </a:extLst>
          </p:cNvPr>
          <p:cNvSpPr>
            <a:spLocks noGrp="1"/>
          </p:cNvSpPr>
          <p:nvPr>
            <p:ph type="sldNum" sz="quarter" idx="12"/>
          </p:nvPr>
        </p:nvSpPr>
        <p:spPr/>
        <p:txBody>
          <a:bodyPr/>
          <a:lstStyle/>
          <a:p>
            <a:fld id="{444B10C5-F324-438E-9F53-8C15C580FA0C}" type="slidenum">
              <a:rPr lang="en-US" smtClean="0"/>
              <a:t>‹#›</a:t>
            </a:fld>
            <a:endParaRPr lang="en-US"/>
          </a:p>
        </p:txBody>
      </p:sp>
    </p:spTree>
    <p:extLst>
      <p:ext uri="{BB962C8B-B14F-4D97-AF65-F5344CB8AC3E}">
        <p14:creationId xmlns:p14="http://schemas.microsoft.com/office/powerpoint/2010/main" val="302415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7C2D-6335-314B-9A70-4B0344FD37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77891-CEF4-18A7-B2D2-BE5A5E406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200155-2826-394C-0DD1-0AAB24F8B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D3519-2E96-4A2C-5FA3-FCDDD5A36AAB}"/>
              </a:ext>
            </a:extLst>
          </p:cNvPr>
          <p:cNvSpPr>
            <a:spLocks noGrp="1"/>
          </p:cNvSpPr>
          <p:nvPr>
            <p:ph type="dt" sz="half" idx="10"/>
          </p:nvPr>
        </p:nvSpPr>
        <p:spPr/>
        <p:txBody>
          <a:bodyPr/>
          <a:lstStyle/>
          <a:p>
            <a:fld id="{B44440ED-7061-418F-8142-0C3D77CAA825}" type="datetimeFigureOut">
              <a:rPr lang="en-US" smtClean="0"/>
              <a:t>4/17/2024</a:t>
            </a:fld>
            <a:endParaRPr lang="en-US"/>
          </a:p>
        </p:txBody>
      </p:sp>
      <p:sp>
        <p:nvSpPr>
          <p:cNvPr id="6" name="Footer Placeholder 5">
            <a:extLst>
              <a:ext uri="{FF2B5EF4-FFF2-40B4-BE49-F238E27FC236}">
                <a16:creationId xmlns:a16="http://schemas.microsoft.com/office/drawing/2014/main" id="{BE0C011D-AE7A-7F83-EF3F-F247A0C31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4F76E-477D-10F3-4D2E-38B0D5D37034}"/>
              </a:ext>
            </a:extLst>
          </p:cNvPr>
          <p:cNvSpPr>
            <a:spLocks noGrp="1"/>
          </p:cNvSpPr>
          <p:nvPr>
            <p:ph type="sldNum" sz="quarter" idx="12"/>
          </p:nvPr>
        </p:nvSpPr>
        <p:spPr/>
        <p:txBody>
          <a:bodyPr/>
          <a:lstStyle/>
          <a:p>
            <a:fld id="{444B10C5-F324-438E-9F53-8C15C580FA0C}" type="slidenum">
              <a:rPr lang="en-US" smtClean="0"/>
              <a:t>‹#›</a:t>
            </a:fld>
            <a:endParaRPr lang="en-US"/>
          </a:p>
        </p:txBody>
      </p:sp>
    </p:spTree>
    <p:extLst>
      <p:ext uri="{BB962C8B-B14F-4D97-AF65-F5344CB8AC3E}">
        <p14:creationId xmlns:p14="http://schemas.microsoft.com/office/powerpoint/2010/main" val="215030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1065-033D-FC3C-7FEF-91EA265D3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3111A5-8CED-B22D-4058-5C5B6B4B5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F084E0-516C-E7D0-833F-6FFD972D9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4BFAB3-74DA-6A6A-5F76-805702B98AFE}"/>
              </a:ext>
            </a:extLst>
          </p:cNvPr>
          <p:cNvSpPr>
            <a:spLocks noGrp="1"/>
          </p:cNvSpPr>
          <p:nvPr>
            <p:ph type="dt" sz="half" idx="10"/>
          </p:nvPr>
        </p:nvSpPr>
        <p:spPr/>
        <p:txBody>
          <a:bodyPr/>
          <a:lstStyle/>
          <a:p>
            <a:fld id="{B44440ED-7061-418F-8142-0C3D77CAA825}" type="datetimeFigureOut">
              <a:rPr lang="en-US" smtClean="0"/>
              <a:t>4/17/2024</a:t>
            </a:fld>
            <a:endParaRPr lang="en-US"/>
          </a:p>
        </p:txBody>
      </p:sp>
      <p:sp>
        <p:nvSpPr>
          <p:cNvPr id="6" name="Footer Placeholder 5">
            <a:extLst>
              <a:ext uri="{FF2B5EF4-FFF2-40B4-BE49-F238E27FC236}">
                <a16:creationId xmlns:a16="http://schemas.microsoft.com/office/drawing/2014/main" id="{6C4A4FC0-8C3A-66F3-5CFD-36F9A6822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D9B3D-3D18-9784-A12E-01550E233961}"/>
              </a:ext>
            </a:extLst>
          </p:cNvPr>
          <p:cNvSpPr>
            <a:spLocks noGrp="1"/>
          </p:cNvSpPr>
          <p:nvPr>
            <p:ph type="sldNum" sz="quarter" idx="12"/>
          </p:nvPr>
        </p:nvSpPr>
        <p:spPr/>
        <p:txBody>
          <a:bodyPr/>
          <a:lstStyle/>
          <a:p>
            <a:fld id="{444B10C5-F324-438E-9F53-8C15C580FA0C}" type="slidenum">
              <a:rPr lang="en-US" smtClean="0"/>
              <a:t>‹#›</a:t>
            </a:fld>
            <a:endParaRPr lang="en-US"/>
          </a:p>
        </p:txBody>
      </p:sp>
    </p:spTree>
    <p:extLst>
      <p:ext uri="{BB962C8B-B14F-4D97-AF65-F5344CB8AC3E}">
        <p14:creationId xmlns:p14="http://schemas.microsoft.com/office/powerpoint/2010/main" val="307308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8910A-03FE-DE7E-A24F-81FE4CA94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997A8-0B05-B4F5-526F-E1E4B93D2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211B7-F41B-228A-E792-045876036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440ED-7061-418F-8142-0C3D77CAA825}" type="datetimeFigureOut">
              <a:rPr lang="en-US" smtClean="0"/>
              <a:t>4/17/2024</a:t>
            </a:fld>
            <a:endParaRPr lang="en-US"/>
          </a:p>
        </p:txBody>
      </p:sp>
      <p:sp>
        <p:nvSpPr>
          <p:cNvPr id="5" name="Footer Placeholder 4">
            <a:extLst>
              <a:ext uri="{FF2B5EF4-FFF2-40B4-BE49-F238E27FC236}">
                <a16:creationId xmlns:a16="http://schemas.microsoft.com/office/drawing/2014/main" id="{616270BB-F86F-967E-8DA4-8A5AD99780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D95DD0-F631-6B6B-9DCE-FB78C94AF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B10C5-F324-438E-9F53-8C15C580FA0C}" type="slidenum">
              <a:rPr lang="en-US" smtClean="0"/>
              <a:t>‹#›</a:t>
            </a:fld>
            <a:endParaRPr lang="en-US"/>
          </a:p>
        </p:txBody>
      </p:sp>
    </p:spTree>
    <p:extLst>
      <p:ext uri="{BB962C8B-B14F-4D97-AF65-F5344CB8AC3E}">
        <p14:creationId xmlns:p14="http://schemas.microsoft.com/office/powerpoint/2010/main" val="4188413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0D3CC1-EC29-733C-D355-5AFCCBC7CACA}"/>
              </a:ext>
            </a:extLst>
          </p:cNvPr>
          <p:cNvPicPr>
            <a:picLocks noChangeAspect="1"/>
          </p:cNvPicPr>
          <p:nvPr/>
        </p:nvPicPr>
        <p:blipFill rotWithShape="1">
          <a:blip r:embed="rId3">
            <a:extLst>
              <a:ext uri="{28A0092B-C50C-407E-A947-70E740481C1C}">
                <a14:useLocalDpi xmlns:a14="http://schemas.microsoft.com/office/drawing/2010/main" val="0"/>
              </a:ext>
            </a:extLst>
          </a:blip>
          <a:srcRect r="30357"/>
          <a:stretch/>
        </p:blipFill>
        <p:spPr>
          <a:xfrm>
            <a:off x="0" y="1088958"/>
            <a:ext cx="3481666" cy="4999325"/>
          </a:xfrm>
          <a:prstGeom prst="rect">
            <a:avLst/>
          </a:prstGeom>
          <a:noFill/>
          <a:effectLst>
            <a:innerShdw blurRad="63500" dist="50800" dir="8100000">
              <a:prstClr val="black"/>
            </a:innerShdw>
          </a:effectLst>
        </p:spPr>
      </p:pic>
      <p:sp>
        <p:nvSpPr>
          <p:cNvPr id="8" name="TextBox 7">
            <a:extLst>
              <a:ext uri="{FF2B5EF4-FFF2-40B4-BE49-F238E27FC236}">
                <a16:creationId xmlns:a16="http://schemas.microsoft.com/office/drawing/2014/main" id="{54258F53-970C-9C6B-6878-E839413ACB4E}"/>
              </a:ext>
            </a:extLst>
          </p:cNvPr>
          <p:cNvSpPr txBox="1"/>
          <p:nvPr/>
        </p:nvSpPr>
        <p:spPr>
          <a:xfrm>
            <a:off x="3981691" y="1577424"/>
            <a:ext cx="8634714" cy="4324261"/>
          </a:xfrm>
          <a:prstGeom prst="rect">
            <a:avLst/>
          </a:prstGeom>
          <a:noFill/>
        </p:spPr>
        <p:txBody>
          <a:bodyPr wrap="square" rtlCol="0">
            <a:spAutoFit/>
          </a:bodyPr>
          <a:lstStyle/>
          <a:p>
            <a:r>
              <a:rPr lang="en-US" sz="5500" b="1" dirty="0">
                <a:solidFill>
                  <a:srgbClr val="193469"/>
                </a:solidFill>
                <a:effectLst>
                  <a:innerShdw blurRad="63500" dist="50800" dir="10800000">
                    <a:prstClr val="black">
                      <a:alpha val="74000"/>
                    </a:prstClr>
                  </a:innerShdw>
                </a:effectLst>
                <a:latin typeface="Segoe UI" panose="020B0502040204020203" pitchFamily="34" charset="0"/>
                <a:cs typeface="Segoe UI" panose="020B0502040204020203" pitchFamily="34" charset="0"/>
              </a:rPr>
              <a:t>E-RECRUIT: An Online Recruitment System for Insurance and Investment Agency in MIMAROPA</a:t>
            </a:r>
          </a:p>
        </p:txBody>
      </p:sp>
      <p:sp>
        <p:nvSpPr>
          <p:cNvPr id="9" name="Rectangle 8">
            <a:extLst>
              <a:ext uri="{FF2B5EF4-FFF2-40B4-BE49-F238E27FC236}">
                <a16:creationId xmlns:a16="http://schemas.microsoft.com/office/drawing/2014/main" id="{9E8E3A74-AB76-0EF0-76FE-5133B21AB67A}"/>
              </a:ext>
            </a:extLst>
          </p:cNvPr>
          <p:cNvSpPr/>
          <p:nvPr/>
        </p:nvSpPr>
        <p:spPr>
          <a:xfrm>
            <a:off x="3481666" y="512180"/>
            <a:ext cx="162046" cy="5833640"/>
          </a:xfrm>
          <a:prstGeom prst="rect">
            <a:avLst/>
          </a:prstGeom>
          <a:solidFill>
            <a:srgbClr val="013781"/>
          </a:solidFill>
          <a:ln>
            <a:solidFill>
              <a:srgbClr val="013781"/>
            </a:solidFill>
          </a:ln>
          <a:effectLst>
            <a:innerShdw blurRad="63500" dist="50800" dir="108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7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7DAB53-F4D5-5F28-88B5-3C7A35E43302}"/>
              </a:ext>
            </a:extLst>
          </p:cNvPr>
          <p:cNvSpPr txBox="1"/>
          <p:nvPr/>
        </p:nvSpPr>
        <p:spPr>
          <a:xfrm>
            <a:off x="3411355" y="2921168"/>
            <a:ext cx="5369290" cy="1015663"/>
          </a:xfrm>
          <a:prstGeom prst="rect">
            <a:avLst/>
          </a:prstGeom>
          <a:noFill/>
        </p:spPr>
        <p:txBody>
          <a:bodyPr wrap="none" rtlCol="0">
            <a:spAutoFit/>
          </a:bodyPr>
          <a:lstStyle/>
          <a:p>
            <a:r>
              <a:rPr lang="en-US" sz="6000" b="1" dirty="0">
                <a:solidFill>
                  <a:schemeClr val="bg1"/>
                </a:solidFill>
                <a:latin typeface="Segoe UI" panose="020B0502040204020203" pitchFamily="34" charset="0"/>
                <a:cs typeface="Segoe UI" panose="020B0502040204020203" pitchFamily="34" charset="0"/>
              </a:rPr>
              <a:t>Thank you po!</a:t>
            </a:r>
          </a:p>
        </p:txBody>
      </p:sp>
    </p:spTree>
    <p:extLst>
      <p:ext uri="{BB962C8B-B14F-4D97-AF65-F5344CB8AC3E}">
        <p14:creationId xmlns:p14="http://schemas.microsoft.com/office/powerpoint/2010/main" val="246368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258F53-970C-9C6B-6878-E839413ACB4E}"/>
              </a:ext>
            </a:extLst>
          </p:cNvPr>
          <p:cNvSpPr txBox="1"/>
          <p:nvPr/>
        </p:nvSpPr>
        <p:spPr>
          <a:xfrm>
            <a:off x="642394" y="5304471"/>
            <a:ext cx="5058137" cy="707886"/>
          </a:xfrm>
          <a:prstGeom prst="rect">
            <a:avLst/>
          </a:prstGeom>
          <a:noFill/>
        </p:spPr>
        <p:txBody>
          <a:bodyPr wrap="square" rtlCol="0">
            <a:spAutoFit/>
          </a:bodyPr>
          <a:lstStyle/>
          <a:p>
            <a:r>
              <a:rPr lang="en-US" sz="4000" b="1" dirty="0">
                <a:solidFill>
                  <a:srgbClr val="193469"/>
                </a:solidFill>
                <a:effectLst>
                  <a:innerShdw blurRad="63500" dist="50800" dir="10800000">
                    <a:prstClr val="black">
                      <a:alpha val="74000"/>
                    </a:prstClr>
                  </a:innerShdw>
                </a:effectLst>
                <a:latin typeface="Segoe UI" panose="020B0502040204020203" pitchFamily="34" charset="0"/>
                <a:cs typeface="Segoe UI" panose="020B0502040204020203" pitchFamily="34" charset="0"/>
              </a:rPr>
              <a:t>Lester Caibal</a:t>
            </a:r>
          </a:p>
        </p:txBody>
      </p:sp>
      <p:sp>
        <p:nvSpPr>
          <p:cNvPr id="2" name="Rectangle: Single Corner Rounded 1">
            <a:extLst>
              <a:ext uri="{FF2B5EF4-FFF2-40B4-BE49-F238E27FC236}">
                <a16:creationId xmlns:a16="http://schemas.microsoft.com/office/drawing/2014/main" id="{8F3D2237-D7B5-E11E-FD60-0158F80FFFE8}"/>
              </a:ext>
            </a:extLst>
          </p:cNvPr>
          <p:cNvSpPr/>
          <p:nvPr/>
        </p:nvSpPr>
        <p:spPr>
          <a:xfrm rot="5400000">
            <a:off x="1099990" y="-1109264"/>
            <a:ext cx="1145894" cy="3345873"/>
          </a:xfrm>
          <a:prstGeom prst="round1Rect">
            <a:avLst>
              <a:gd name="adj" fmla="val 50000"/>
            </a:avLst>
          </a:prstGeom>
          <a:solidFill>
            <a:srgbClr val="1F4E79"/>
          </a:soli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30FBF02-6ECA-5D88-0DED-278BC1991BA5}"/>
              </a:ext>
            </a:extLst>
          </p:cNvPr>
          <p:cNvSpPr txBox="1"/>
          <p:nvPr/>
        </p:nvSpPr>
        <p:spPr>
          <a:xfrm>
            <a:off x="263833" y="240506"/>
            <a:ext cx="2818207" cy="646331"/>
          </a:xfrm>
          <a:prstGeom prst="rect">
            <a:avLst/>
          </a:prstGeom>
          <a:noFill/>
        </p:spPr>
        <p:txBody>
          <a:bodyPr wrap="none" rtlCol="0">
            <a:spAutoFit/>
          </a:bodyPr>
          <a:lstStyle/>
          <a:p>
            <a:r>
              <a:rPr lang="en-US" sz="3600" b="1" dirty="0">
                <a:solidFill>
                  <a:schemeClr val="bg1"/>
                </a:solidFill>
                <a:latin typeface="Segoe UI" panose="020B0502040204020203" pitchFamily="34" charset="0"/>
                <a:cs typeface="Segoe UI" panose="020B0502040204020203" pitchFamily="34" charset="0"/>
              </a:rPr>
              <a:t>Proponents:</a:t>
            </a:r>
          </a:p>
        </p:txBody>
      </p:sp>
      <p:pic>
        <p:nvPicPr>
          <p:cNvPr id="6" name="Picture 5">
            <a:extLst>
              <a:ext uri="{FF2B5EF4-FFF2-40B4-BE49-F238E27FC236}">
                <a16:creationId xmlns:a16="http://schemas.microsoft.com/office/drawing/2014/main" id="{56C80C22-9FEB-670D-0B17-46C0CC231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88" y="1670758"/>
            <a:ext cx="2939233" cy="2939233"/>
          </a:xfrm>
          <a:prstGeom prst="rect">
            <a:avLst/>
          </a:prstGeom>
        </p:spPr>
      </p:pic>
      <p:pic>
        <p:nvPicPr>
          <p:cNvPr id="10" name="Picture 9">
            <a:extLst>
              <a:ext uri="{FF2B5EF4-FFF2-40B4-BE49-F238E27FC236}">
                <a16:creationId xmlns:a16="http://schemas.microsoft.com/office/drawing/2014/main" id="{07FA261F-E8B5-3CD3-2633-7CD06D050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211" y="2003372"/>
            <a:ext cx="2356836" cy="2356836"/>
          </a:xfrm>
          <a:prstGeom prst="ellipse">
            <a:avLst/>
          </a:prstGeom>
          <a:ln w="63500" cap="rnd">
            <a:solidFill>
              <a:srgbClr val="98B6D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a:extLst>
              <a:ext uri="{FF2B5EF4-FFF2-40B4-BE49-F238E27FC236}">
                <a16:creationId xmlns:a16="http://schemas.microsoft.com/office/drawing/2014/main" id="{498B4075-0FE5-1659-390E-6F1785109FF9}"/>
              </a:ext>
            </a:extLst>
          </p:cNvPr>
          <p:cNvSpPr txBox="1"/>
          <p:nvPr/>
        </p:nvSpPr>
        <p:spPr>
          <a:xfrm>
            <a:off x="4123627" y="2050622"/>
            <a:ext cx="3855660" cy="707886"/>
          </a:xfrm>
          <a:prstGeom prst="rect">
            <a:avLst/>
          </a:prstGeom>
          <a:noFill/>
        </p:spPr>
        <p:txBody>
          <a:bodyPr wrap="square" rtlCol="0">
            <a:spAutoFit/>
          </a:bodyPr>
          <a:lstStyle/>
          <a:p>
            <a:r>
              <a:rPr lang="en-US" sz="4000" b="1" dirty="0" err="1">
                <a:solidFill>
                  <a:srgbClr val="193469"/>
                </a:solidFill>
                <a:effectLst>
                  <a:innerShdw blurRad="63500" dist="50800" dir="10800000">
                    <a:prstClr val="black">
                      <a:alpha val="74000"/>
                    </a:prstClr>
                  </a:innerShdw>
                </a:effectLst>
                <a:latin typeface="Segoe UI" panose="020B0502040204020203" pitchFamily="34" charset="0"/>
                <a:cs typeface="Segoe UI" panose="020B0502040204020203" pitchFamily="34" charset="0"/>
              </a:rPr>
              <a:t>Jandel</a:t>
            </a:r>
            <a:r>
              <a:rPr lang="en-US" sz="4000" b="1" dirty="0">
                <a:solidFill>
                  <a:srgbClr val="193469"/>
                </a:solidFill>
                <a:effectLst>
                  <a:innerShdw blurRad="63500" dist="50800" dir="10800000">
                    <a:prstClr val="black">
                      <a:alpha val="74000"/>
                    </a:prstClr>
                  </a:innerShdw>
                </a:effectLst>
                <a:latin typeface="Segoe UI" panose="020B0502040204020203" pitchFamily="34" charset="0"/>
                <a:cs typeface="Segoe UI" panose="020B0502040204020203" pitchFamily="34" charset="0"/>
              </a:rPr>
              <a:t> </a:t>
            </a:r>
            <a:r>
              <a:rPr lang="en-US" sz="4000" b="1" dirty="0" err="1">
                <a:solidFill>
                  <a:srgbClr val="193469"/>
                </a:solidFill>
                <a:effectLst>
                  <a:innerShdw blurRad="63500" dist="50800" dir="10800000">
                    <a:prstClr val="black">
                      <a:alpha val="74000"/>
                    </a:prstClr>
                  </a:innerShdw>
                </a:effectLst>
                <a:latin typeface="Segoe UI" panose="020B0502040204020203" pitchFamily="34" charset="0"/>
                <a:cs typeface="Segoe UI" panose="020B0502040204020203" pitchFamily="34" charset="0"/>
              </a:rPr>
              <a:t>Escalera</a:t>
            </a:r>
            <a:endParaRPr lang="en-US" sz="4000" b="1" dirty="0">
              <a:solidFill>
                <a:srgbClr val="193469"/>
              </a:solidFill>
              <a:effectLst>
                <a:innerShdw blurRad="63500" dist="50800" dir="10800000">
                  <a:prstClr val="black">
                    <a:alpha val="74000"/>
                  </a:prstClr>
                </a:innerShdw>
              </a:effectLst>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C2C639F5-1105-2684-600B-E1203AE95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225" y="2873064"/>
            <a:ext cx="2939233" cy="2939233"/>
          </a:xfrm>
          <a:prstGeom prst="rect">
            <a:avLst/>
          </a:prstGeom>
        </p:spPr>
      </p:pic>
      <p:pic>
        <p:nvPicPr>
          <p:cNvPr id="13" name="Picture 12">
            <a:extLst>
              <a:ext uri="{FF2B5EF4-FFF2-40B4-BE49-F238E27FC236}">
                <a16:creationId xmlns:a16="http://schemas.microsoft.com/office/drawing/2014/main" id="{B656F100-F088-C4B3-8634-913D84F40BC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55948" y="3205678"/>
            <a:ext cx="2356836" cy="2356836"/>
          </a:xfrm>
          <a:prstGeom prst="ellipse">
            <a:avLst/>
          </a:prstGeom>
          <a:ln w="63500" cap="rnd">
            <a:solidFill>
              <a:srgbClr val="98B6D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TextBox 13">
            <a:extLst>
              <a:ext uri="{FF2B5EF4-FFF2-40B4-BE49-F238E27FC236}">
                <a16:creationId xmlns:a16="http://schemas.microsoft.com/office/drawing/2014/main" id="{A5C87043-4FBC-7C81-1654-6B9F867D9C35}"/>
              </a:ext>
            </a:extLst>
          </p:cNvPr>
          <p:cNvSpPr txBox="1"/>
          <p:nvPr/>
        </p:nvSpPr>
        <p:spPr>
          <a:xfrm>
            <a:off x="8618685" y="5304471"/>
            <a:ext cx="2939233" cy="707886"/>
          </a:xfrm>
          <a:prstGeom prst="rect">
            <a:avLst/>
          </a:prstGeom>
          <a:noFill/>
        </p:spPr>
        <p:txBody>
          <a:bodyPr wrap="square" rtlCol="0">
            <a:spAutoFit/>
          </a:bodyPr>
          <a:lstStyle/>
          <a:p>
            <a:r>
              <a:rPr lang="en-US" sz="4000" b="1" dirty="0" err="1">
                <a:solidFill>
                  <a:srgbClr val="193469"/>
                </a:solidFill>
                <a:effectLst>
                  <a:innerShdw blurRad="63500" dist="50800" dir="10800000">
                    <a:prstClr val="black">
                      <a:alpha val="74000"/>
                    </a:prstClr>
                  </a:innerShdw>
                </a:effectLst>
                <a:latin typeface="Segoe UI" panose="020B0502040204020203" pitchFamily="34" charset="0"/>
                <a:cs typeface="Segoe UI" panose="020B0502040204020203" pitchFamily="34" charset="0"/>
              </a:rPr>
              <a:t>Jef</a:t>
            </a:r>
            <a:r>
              <a:rPr lang="en-US" sz="4000" b="1" dirty="0">
                <a:solidFill>
                  <a:srgbClr val="193469"/>
                </a:solidFill>
                <a:effectLst>
                  <a:innerShdw blurRad="63500" dist="50800" dir="10800000">
                    <a:prstClr val="black">
                      <a:alpha val="74000"/>
                    </a:prstClr>
                  </a:innerShdw>
                </a:effectLst>
                <a:latin typeface="Segoe UI" panose="020B0502040204020203" pitchFamily="34" charset="0"/>
                <a:cs typeface="Segoe UI" panose="020B0502040204020203" pitchFamily="34" charset="0"/>
              </a:rPr>
              <a:t> Ramos</a:t>
            </a:r>
          </a:p>
        </p:txBody>
      </p:sp>
      <p:pic>
        <p:nvPicPr>
          <p:cNvPr id="15" name="Picture 14">
            <a:extLst>
              <a:ext uri="{FF2B5EF4-FFF2-40B4-BE49-F238E27FC236}">
                <a16:creationId xmlns:a16="http://schemas.microsoft.com/office/drawing/2014/main" id="{670FC223-0E0F-3A43-B890-8978DEFA8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4962" y="1670758"/>
            <a:ext cx="2939233" cy="2939233"/>
          </a:xfrm>
          <a:prstGeom prst="rect">
            <a:avLst/>
          </a:prstGeom>
        </p:spPr>
      </p:pic>
      <p:pic>
        <p:nvPicPr>
          <p:cNvPr id="16" name="Picture 15">
            <a:extLst>
              <a:ext uri="{FF2B5EF4-FFF2-40B4-BE49-F238E27FC236}">
                <a16:creationId xmlns:a16="http://schemas.microsoft.com/office/drawing/2014/main" id="{1AE17B54-6E04-94C9-5D7A-87E3CAC30D3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618685" y="2003372"/>
            <a:ext cx="2356836" cy="2356836"/>
          </a:xfrm>
          <a:prstGeom prst="ellipse">
            <a:avLst/>
          </a:prstGeom>
          <a:ln w="63500" cap="rnd">
            <a:solidFill>
              <a:srgbClr val="98B6D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7712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55AC3A1-175C-0DC3-DBAF-F626A9F3780A}"/>
              </a:ext>
            </a:extLst>
          </p:cNvPr>
          <p:cNvSpPr txBox="1"/>
          <p:nvPr/>
        </p:nvSpPr>
        <p:spPr>
          <a:xfrm>
            <a:off x="3474402" y="388280"/>
            <a:ext cx="4937570" cy="769441"/>
          </a:xfrm>
          <a:prstGeom prst="rect">
            <a:avLst/>
          </a:prstGeom>
          <a:noFill/>
        </p:spPr>
        <p:txBody>
          <a:bodyPr wrap="none" rtlCol="0">
            <a:spAutoFit/>
          </a:bodyPr>
          <a:lstStyle/>
          <a:p>
            <a:r>
              <a:rPr lang="en-US" sz="4400" b="1" dirty="0">
                <a:solidFill>
                  <a:schemeClr val="accent5">
                    <a:lumMod val="40000"/>
                    <a:lumOff val="60000"/>
                  </a:schemeClr>
                </a:solidFill>
                <a:latin typeface="Segoe UI" panose="020B0502040204020203" pitchFamily="34" charset="0"/>
                <a:cs typeface="Segoe UI" panose="020B0502040204020203" pitchFamily="34" charset="0"/>
              </a:rPr>
              <a:t>Topic</a:t>
            </a:r>
            <a:r>
              <a:rPr lang="en-US" sz="4400" b="1" dirty="0">
                <a:solidFill>
                  <a:schemeClr val="bg1"/>
                </a:solidFill>
                <a:latin typeface="Segoe UI" panose="020B0502040204020203" pitchFamily="34" charset="0"/>
                <a:cs typeface="Segoe UI" panose="020B0502040204020203" pitchFamily="34" charset="0"/>
              </a:rPr>
              <a:t> Background</a:t>
            </a:r>
          </a:p>
        </p:txBody>
      </p:sp>
      <p:sp>
        <p:nvSpPr>
          <p:cNvPr id="19" name="Rectangle 18">
            <a:extLst>
              <a:ext uri="{FF2B5EF4-FFF2-40B4-BE49-F238E27FC236}">
                <a16:creationId xmlns:a16="http://schemas.microsoft.com/office/drawing/2014/main" id="{E642CB68-7691-44D5-88F4-20E83F6DA0D7}"/>
              </a:ext>
            </a:extLst>
          </p:cNvPr>
          <p:cNvSpPr/>
          <p:nvPr/>
        </p:nvSpPr>
        <p:spPr>
          <a:xfrm>
            <a:off x="-1" y="62576"/>
            <a:ext cx="3072987" cy="6795424"/>
          </a:xfrm>
          <a:prstGeom prst="rect">
            <a:avLst/>
          </a:prstGeom>
          <a:solidFill>
            <a:schemeClr val="bg1"/>
          </a:solidFill>
          <a:ln>
            <a:noFill/>
          </a:ln>
          <a:effectLst>
            <a:outerShdw blurRad="50800" dist="38100" algn="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1099990" y="-1109264"/>
            <a:ext cx="1145894" cy="3345873"/>
          </a:xfrm>
          <a:prstGeom prst="round1Rect">
            <a:avLst>
              <a:gd name="adj" fmla="val 50000"/>
            </a:avLst>
          </a:prstGeom>
          <a:solidFill>
            <a:schemeClr val="bg1"/>
          </a:soli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3091" y="271284"/>
            <a:ext cx="2755883" cy="584775"/>
          </a:xfrm>
          <a:prstGeom prst="rect">
            <a:avLst/>
          </a:prstGeom>
          <a:noFill/>
        </p:spPr>
        <p:txBody>
          <a:bodyPr wrap="none" rtlCol="0">
            <a:spAutoFit/>
          </a:bodyPr>
          <a:lstStyle/>
          <a:p>
            <a:r>
              <a:rPr lang="en-US" sz="1600" b="1" dirty="0">
                <a:solidFill>
                  <a:srgbClr val="1E3D7D"/>
                </a:solidFill>
                <a:latin typeface="Segoe UI" panose="020B0502040204020203" pitchFamily="34" charset="0"/>
                <a:cs typeface="Segoe UI" panose="020B0502040204020203" pitchFamily="34" charset="0"/>
              </a:rPr>
              <a:t>Allianz PNB Life Insurance </a:t>
            </a:r>
          </a:p>
          <a:p>
            <a:r>
              <a:rPr lang="en-US" sz="1600" b="1" dirty="0">
                <a:solidFill>
                  <a:srgbClr val="1E3D7D"/>
                </a:solidFill>
                <a:latin typeface="Segoe UI" panose="020B0502040204020203" pitchFamily="34" charset="0"/>
                <a:cs typeface="Segoe UI" panose="020B0502040204020203" pitchFamily="34" charset="0"/>
              </a:rPr>
              <a:t>MIMAROPA</a:t>
            </a:r>
          </a:p>
        </p:txBody>
      </p: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87487" y="4506623"/>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D323B2B-1A46-4DE2-23B4-AE05B947C523}"/>
              </a:ext>
            </a:extLst>
          </p:cNvPr>
          <p:cNvSpPr/>
          <p:nvPr/>
        </p:nvSpPr>
        <p:spPr>
          <a:xfrm>
            <a:off x="3474403" y="1592578"/>
            <a:ext cx="8382635" cy="4300218"/>
          </a:xfrm>
          <a:prstGeom prst="roundRect">
            <a:avLst>
              <a:gd name="adj" fmla="val 7408"/>
            </a:avLst>
          </a:prstGeom>
          <a:solidFill>
            <a:schemeClr val="bg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rgbClr val="193469"/>
                </a:solidFill>
                <a:latin typeface="Arial" panose="020B0604020202020204" pitchFamily="34" charset="0"/>
                <a:cs typeface="Arial" panose="020B0604020202020204" pitchFamily="34" charset="0"/>
              </a:rPr>
              <a:t>	The determining factor of Online Recruitment System creation for Insurance and Investment Agency at MIMAROPA was due to a realization that procedures of paper work at the traditional recruitment method were a source of major weaknesses within the region. Physical data collection and its geographical limitations, which often demand a modern and digital response, emphasized its importance greatly. This give emphasis to how current methods don't fulfill all these needs. Therefore, we created such a system which automates the process, enhances the security and improves result in the case of agency and applicant.</a:t>
            </a:r>
          </a:p>
        </p:txBody>
      </p: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98B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3</a:t>
            </a:r>
          </a:p>
        </p:txBody>
      </p:sp>
      <p:cxnSp>
        <p:nvCxnSpPr>
          <p:cNvPr id="33" name="Straight Connector 32">
            <a:extLst>
              <a:ext uri="{FF2B5EF4-FFF2-40B4-BE49-F238E27FC236}">
                <a16:creationId xmlns:a16="http://schemas.microsoft.com/office/drawing/2014/main" id="{FC000B6E-D9A7-1992-7074-0A9F4E5E0690}"/>
              </a:ext>
            </a:extLst>
          </p:cNvPr>
          <p:cNvCxnSpPr>
            <a:cxnSpLocks/>
          </p:cNvCxnSpPr>
          <p:nvPr/>
        </p:nvCxnSpPr>
        <p:spPr>
          <a:xfrm>
            <a:off x="354835" y="3011997"/>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pic>
        <p:nvPicPr>
          <p:cNvPr id="1061" name="Picture 1060">
            <a:extLst>
              <a:ext uri="{FF2B5EF4-FFF2-40B4-BE49-F238E27FC236}">
                <a16:creationId xmlns:a16="http://schemas.microsoft.com/office/drawing/2014/main" id="{305C82C3-F89A-B0F2-DDD2-5ED8E2108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4" y="238028"/>
            <a:ext cx="611207" cy="611207"/>
          </a:xfrm>
          <a:prstGeom prst="rect">
            <a:avLst/>
          </a:prstGeom>
        </p:spPr>
      </p:pic>
      <p:sp>
        <p:nvSpPr>
          <p:cNvPr id="1062" name="Rectangle: Rounded Corners 1061">
            <a:extLst>
              <a:ext uri="{FF2B5EF4-FFF2-40B4-BE49-F238E27FC236}">
                <a16:creationId xmlns:a16="http://schemas.microsoft.com/office/drawing/2014/main" id="{BDC3637B-7B49-CBF7-FC3A-AA94179C3008}"/>
              </a:ext>
            </a:extLst>
          </p:cNvPr>
          <p:cNvSpPr/>
          <p:nvPr/>
        </p:nvSpPr>
        <p:spPr>
          <a:xfrm>
            <a:off x="387486" y="1870045"/>
            <a:ext cx="2449134" cy="359235"/>
          </a:xfrm>
          <a:prstGeom prst="roundRect">
            <a:avLst/>
          </a:prstGeom>
          <a:gradFill>
            <a:gsLst>
              <a:gs pos="0">
                <a:schemeClr val="bg1">
                  <a:lumMod val="85000"/>
                </a:schemeClr>
              </a:gs>
              <a:gs pos="100000">
                <a:schemeClr val="accent1">
                  <a:lumMod val="60000"/>
                  <a:lumOff val="40000"/>
                </a:schemeClr>
              </a:gs>
            </a:gsLst>
            <a:lin ang="4200000" scaled="0"/>
          </a:gradFill>
          <a:ln>
            <a:noFill/>
          </a:ln>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Topic Background</a:t>
            </a:r>
          </a:p>
        </p:txBody>
      </p:sp>
      <p:sp>
        <p:nvSpPr>
          <p:cNvPr id="1063" name="Rectangle: Rounded Corners 1062">
            <a:extLst>
              <a:ext uri="{FF2B5EF4-FFF2-40B4-BE49-F238E27FC236}">
                <a16:creationId xmlns:a16="http://schemas.microsoft.com/office/drawing/2014/main" id="{90FB982C-17CD-368C-777C-F0962DCD1D19}"/>
              </a:ext>
            </a:extLst>
          </p:cNvPr>
          <p:cNvSpPr/>
          <p:nvPr/>
        </p:nvSpPr>
        <p:spPr>
          <a:xfrm>
            <a:off x="387486" y="2340892"/>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Problem Statement</a:t>
            </a:r>
          </a:p>
        </p:txBody>
      </p:sp>
      <p:sp>
        <p:nvSpPr>
          <p:cNvPr id="1064" name="Rectangle: Rounded Corners 1063">
            <a:extLst>
              <a:ext uri="{FF2B5EF4-FFF2-40B4-BE49-F238E27FC236}">
                <a16:creationId xmlns:a16="http://schemas.microsoft.com/office/drawing/2014/main" id="{75C68D49-3B9C-A10A-9F58-D0BF994FFFF4}"/>
              </a:ext>
            </a:extLst>
          </p:cNvPr>
          <p:cNvSpPr/>
          <p:nvPr/>
        </p:nvSpPr>
        <p:spPr>
          <a:xfrm>
            <a:off x="387486" y="3352038"/>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General Objective</a:t>
            </a:r>
          </a:p>
        </p:txBody>
      </p:sp>
      <p:sp>
        <p:nvSpPr>
          <p:cNvPr id="1065" name="Rectangle: Rounded Corners 1064">
            <a:extLst>
              <a:ext uri="{FF2B5EF4-FFF2-40B4-BE49-F238E27FC236}">
                <a16:creationId xmlns:a16="http://schemas.microsoft.com/office/drawing/2014/main" id="{0D251BE9-5AA5-F846-0F26-A44CD6CFDCFE}"/>
              </a:ext>
            </a:extLst>
          </p:cNvPr>
          <p:cNvSpPr/>
          <p:nvPr/>
        </p:nvSpPr>
        <p:spPr>
          <a:xfrm>
            <a:off x="387486" y="3822885"/>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Specific Objective</a:t>
            </a:r>
          </a:p>
        </p:txBody>
      </p:sp>
      <p:sp>
        <p:nvSpPr>
          <p:cNvPr id="1066" name="Rectangle: Rounded Corners 1065">
            <a:extLst>
              <a:ext uri="{FF2B5EF4-FFF2-40B4-BE49-F238E27FC236}">
                <a16:creationId xmlns:a16="http://schemas.microsoft.com/office/drawing/2014/main" id="{66745277-15D6-92BF-0935-638DF39C29A1}"/>
              </a:ext>
            </a:extLst>
          </p:cNvPr>
          <p:cNvSpPr/>
          <p:nvPr/>
        </p:nvSpPr>
        <p:spPr>
          <a:xfrm>
            <a:off x="387486" y="4794840"/>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Features</a:t>
            </a:r>
          </a:p>
        </p:txBody>
      </p:sp>
      <p:sp>
        <p:nvSpPr>
          <p:cNvPr id="1067" name="Rectangle: Rounded Corners 1066">
            <a:extLst>
              <a:ext uri="{FF2B5EF4-FFF2-40B4-BE49-F238E27FC236}">
                <a16:creationId xmlns:a16="http://schemas.microsoft.com/office/drawing/2014/main" id="{E729D26B-E6F2-B2E0-EEF4-AF922591FCD3}"/>
              </a:ext>
            </a:extLst>
          </p:cNvPr>
          <p:cNvSpPr/>
          <p:nvPr/>
        </p:nvSpPr>
        <p:spPr>
          <a:xfrm>
            <a:off x="387487" y="5267582"/>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189908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55AC3A1-175C-0DC3-DBAF-F626A9F3780A}"/>
              </a:ext>
            </a:extLst>
          </p:cNvPr>
          <p:cNvSpPr txBox="1"/>
          <p:nvPr/>
        </p:nvSpPr>
        <p:spPr>
          <a:xfrm>
            <a:off x="3474402" y="388280"/>
            <a:ext cx="5311903" cy="769441"/>
          </a:xfrm>
          <a:prstGeom prst="rect">
            <a:avLst/>
          </a:prstGeom>
          <a:noFill/>
        </p:spPr>
        <p:txBody>
          <a:bodyPr wrap="none" rtlCol="0">
            <a:spAutoFit/>
          </a:bodyPr>
          <a:lstStyle/>
          <a:p>
            <a:r>
              <a:rPr lang="en-US" sz="4400" b="1" dirty="0">
                <a:solidFill>
                  <a:schemeClr val="accent5">
                    <a:lumMod val="40000"/>
                    <a:lumOff val="60000"/>
                  </a:schemeClr>
                </a:solidFill>
                <a:latin typeface="Segoe UI" panose="020B0502040204020203" pitchFamily="34" charset="0"/>
                <a:cs typeface="Segoe UI" panose="020B0502040204020203" pitchFamily="34" charset="0"/>
              </a:rPr>
              <a:t>Problem</a:t>
            </a:r>
            <a:r>
              <a:rPr lang="en-US" sz="4400" b="1" dirty="0">
                <a:solidFill>
                  <a:schemeClr val="bg1"/>
                </a:solidFill>
                <a:latin typeface="Segoe UI" panose="020B0502040204020203" pitchFamily="34" charset="0"/>
                <a:cs typeface="Segoe UI" panose="020B0502040204020203" pitchFamily="34" charset="0"/>
              </a:rPr>
              <a:t> Statement</a:t>
            </a:r>
          </a:p>
        </p:txBody>
      </p:sp>
      <p:sp>
        <p:nvSpPr>
          <p:cNvPr id="19" name="Rectangle 18">
            <a:extLst>
              <a:ext uri="{FF2B5EF4-FFF2-40B4-BE49-F238E27FC236}">
                <a16:creationId xmlns:a16="http://schemas.microsoft.com/office/drawing/2014/main" id="{E642CB68-7691-44D5-88F4-20E83F6DA0D7}"/>
              </a:ext>
            </a:extLst>
          </p:cNvPr>
          <p:cNvSpPr/>
          <p:nvPr/>
        </p:nvSpPr>
        <p:spPr>
          <a:xfrm>
            <a:off x="-1" y="62576"/>
            <a:ext cx="3072987" cy="6795424"/>
          </a:xfrm>
          <a:prstGeom prst="rect">
            <a:avLst/>
          </a:prstGeom>
          <a:solidFill>
            <a:schemeClr val="bg1"/>
          </a:solidFill>
          <a:ln>
            <a:noFill/>
          </a:ln>
          <a:effectLst>
            <a:outerShdw blurRad="50800" dist="38100" algn="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1099990" y="-1109264"/>
            <a:ext cx="1145894" cy="3345873"/>
          </a:xfrm>
          <a:prstGeom prst="round1Rect">
            <a:avLst>
              <a:gd name="adj" fmla="val 50000"/>
            </a:avLst>
          </a:prstGeom>
          <a:solidFill>
            <a:schemeClr val="bg1"/>
          </a:soli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3091" y="271284"/>
            <a:ext cx="2755883" cy="584775"/>
          </a:xfrm>
          <a:prstGeom prst="rect">
            <a:avLst/>
          </a:prstGeom>
          <a:noFill/>
        </p:spPr>
        <p:txBody>
          <a:bodyPr wrap="none" rtlCol="0">
            <a:spAutoFit/>
          </a:bodyPr>
          <a:lstStyle/>
          <a:p>
            <a:r>
              <a:rPr lang="en-US" sz="1600" b="1" dirty="0">
                <a:solidFill>
                  <a:srgbClr val="1E3D7D"/>
                </a:solidFill>
                <a:latin typeface="Segoe UI" panose="020B0502040204020203" pitchFamily="34" charset="0"/>
                <a:cs typeface="Segoe UI" panose="020B0502040204020203" pitchFamily="34" charset="0"/>
              </a:rPr>
              <a:t>Allianz PNB Life Insurance </a:t>
            </a:r>
          </a:p>
          <a:p>
            <a:r>
              <a:rPr lang="en-US" sz="1600" b="1" dirty="0">
                <a:solidFill>
                  <a:srgbClr val="1E3D7D"/>
                </a:solidFill>
                <a:latin typeface="Segoe UI" panose="020B0502040204020203" pitchFamily="34" charset="0"/>
                <a:cs typeface="Segoe UI" panose="020B0502040204020203" pitchFamily="34" charset="0"/>
              </a:rPr>
              <a:t>MIMAROPA</a:t>
            </a:r>
          </a:p>
        </p:txBody>
      </p: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87487" y="4506623"/>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D323B2B-1A46-4DE2-23B4-AE05B947C523}"/>
              </a:ext>
            </a:extLst>
          </p:cNvPr>
          <p:cNvSpPr/>
          <p:nvPr/>
        </p:nvSpPr>
        <p:spPr>
          <a:xfrm>
            <a:off x="3474403" y="1592578"/>
            <a:ext cx="8382635" cy="3751579"/>
          </a:xfrm>
          <a:prstGeom prst="roundRect">
            <a:avLst>
              <a:gd name="adj" fmla="val 7408"/>
            </a:avLst>
          </a:prstGeom>
          <a:solidFill>
            <a:schemeClr val="bg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rgbClr val="193469"/>
                </a:solidFill>
                <a:effectLst/>
                <a:latin typeface="Arial" panose="020B0604020202020204" pitchFamily="34" charset="0"/>
                <a:ea typeface="Calibri" panose="020F0502020204030204" pitchFamily="34" charset="0"/>
                <a:cs typeface="Arial" panose="020B0604020202020204" pitchFamily="34" charset="0"/>
              </a:rPr>
              <a:t>	In MIMAROPA, insurance and investment agencies are having a tough time finding new people to join their teams. They're still using old-fashioned paperwork when they hire someone, which is causing problems. They have to go visit people at their homes to get information, and because the area is spread out, it's hard to get everything done quickly. Plus, using paper means there's a higher chance of making mistakes.</a:t>
            </a:r>
            <a:endParaRPr lang="en-US" sz="2400" dirty="0">
              <a:solidFill>
                <a:srgbClr val="193469"/>
              </a:solidFill>
              <a:latin typeface="Arial" panose="020B0604020202020204" pitchFamily="34" charset="0"/>
              <a:cs typeface="Arial" panose="020B0604020202020204" pitchFamily="34" charset="0"/>
            </a:endParaRPr>
          </a:p>
        </p:txBody>
      </p: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98B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4</a:t>
            </a:r>
          </a:p>
        </p:txBody>
      </p:sp>
      <p:cxnSp>
        <p:nvCxnSpPr>
          <p:cNvPr id="33" name="Straight Connector 32">
            <a:extLst>
              <a:ext uri="{FF2B5EF4-FFF2-40B4-BE49-F238E27FC236}">
                <a16:creationId xmlns:a16="http://schemas.microsoft.com/office/drawing/2014/main" id="{FC000B6E-D9A7-1992-7074-0A9F4E5E0690}"/>
              </a:ext>
            </a:extLst>
          </p:cNvPr>
          <p:cNvCxnSpPr>
            <a:cxnSpLocks/>
          </p:cNvCxnSpPr>
          <p:nvPr/>
        </p:nvCxnSpPr>
        <p:spPr>
          <a:xfrm>
            <a:off x="354835" y="3011997"/>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pic>
        <p:nvPicPr>
          <p:cNvPr id="1061" name="Picture 1060">
            <a:extLst>
              <a:ext uri="{FF2B5EF4-FFF2-40B4-BE49-F238E27FC236}">
                <a16:creationId xmlns:a16="http://schemas.microsoft.com/office/drawing/2014/main" id="{305C82C3-F89A-B0F2-DDD2-5ED8E2108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4" y="238028"/>
            <a:ext cx="611207" cy="611207"/>
          </a:xfrm>
          <a:prstGeom prst="rect">
            <a:avLst/>
          </a:prstGeom>
        </p:spPr>
      </p:pic>
      <p:sp>
        <p:nvSpPr>
          <p:cNvPr id="1062" name="Rectangle: Rounded Corners 1061">
            <a:extLst>
              <a:ext uri="{FF2B5EF4-FFF2-40B4-BE49-F238E27FC236}">
                <a16:creationId xmlns:a16="http://schemas.microsoft.com/office/drawing/2014/main" id="{BDC3637B-7B49-CBF7-FC3A-AA94179C3008}"/>
              </a:ext>
            </a:extLst>
          </p:cNvPr>
          <p:cNvSpPr/>
          <p:nvPr/>
        </p:nvSpPr>
        <p:spPr>
          <a:xfrm>
            <a:off x="387486" y="1870045"/>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Topic Background</a:t>
            </a:r>
          </a:p>
        </p:txBody>
      </p:sp>
      <p:sp>
        <p:nvSpPr>
          <p:cNvPr id="1063" name="Rectangle: Rounded Corners 1062">
            <a:extLst>
              <a:ext uri="{FF2B5EF4-FFF2-40B4-BE49-F238E27FC236}">
                <a16:creationId xmlns:a16="http://schemas.microsoft.com/office/drawing/2014/main" id="{90FB982C-17CD-368C-777C-F0962DCD1D19}"/>
              </a:ext>
            </a:extLst>
          </p:cNvPr>
          <p:cNvSpPr/>
          <p:nvPr/>
        </p:nvSpPr>
        <p:spPr>
          <a:xfrm>
            <a:off x="387486" y="2340892"/>
            <a:ext cx="2449134" cy="359235"/>
          </a:xfrm>
          <a:prstGeom prst="roundRect">
            <a:avLst/>
          </a:prstGeom>
          <a:gradFill>
            <a:gsLst>
              <a:gs pos="0">
                <a:schemeClr val="bg1">
                  <a:lumMod val="85000"/>
                </a:schemeClr>
              </a:gs>
              <a:gs pos="100000">
                <a:schemeClr val="accent1">
                  <a:lumMod val="60000"/>
                  <a:lumOff val="40000"/>
                </a:schemeClr>
              </a:gs>
            </a:gsLst>
            <a:lin ang="4200000" scaled="0"/>
          </a:gradFill>
          <a:ln>
            <a:noFill/>
          </a:ln>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Problem Statement</a:t>
            </a:r>
          </a:p>
        </p:txBody>
      </p:sp>
      <p:sp>
        <p:nvSpPr>
          <p:cNvPr id="1064" name="Rectangle: Rounded Corners 1063">
            <a:extLst>
              <a:ext uri="{FF2B5EF4-FFF2-40B4-BE49-F238E27FC236}">
                <a16:creationId xmlns:a16="http://schemas.microsoft.com/office/drawing/2014/main" id="{75C68D49-3B9C-A10A-9F58-D0BF994FFFF4}"/>
              </a:ext>
            </a:extLst>
          </p:cNvPr>
          <p:cNvSpPr/>
          <p:nvPr/>
        </p:nvSpPr>
        <p:spPr>
          <a:xfrm>
            <a:off x="387486" y="3352038"/>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General Objective</a:t>
            </a:r>
          </a:p>
        </p:txBody>
      </p:sp>
      <p:sp>
        <p:nvSpPr>
          <p:cNvPr id="1065" name="Rectangle: Rounded Corners 1064">
            <a:extLst>
              <a:ext uri="{FF2B5EF4-FFF2-40B4-BE49-F238E27FC236}">
                <a16:creationId xmlns:a16="http://schemas.microsoft.com/office/drawing/2014/main" id="{0D251BE9-5AA5-F846-0F26-A44CD6CFDCFE}"/>
              </a:ext>
            </a:extLst>
          </p:cNvPr>
          <p:cNvSpPr/>
          <p:nvPr/>
        </p:nvSpPr>
        <p:spPr>
          <a:xfrm>
            <a:off x="387486" y="3822885"/>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Specific Objective</a:t>
            </a:r>
          </a:p>
        </p:txBody>
      </p:sp>
      <p:sp>
        <p:nvSpPr>
          <p:cNvPr id="1066" name="Rectangle: Rounded Corners 1065">
            <a:extLst>
              <a:ext uri="{FF2B5EF4-FFF2-40B4-BE49-F238E27FC236}">
                <a16:creationId xmlns:a16="http://schemas.microsoft.com/office/drawing/2014/main" id="{66745277-15D6-92BF-0935-638DF39C29A1}"/>
              </a:ext>
            </a:extLst>
          </p:cNvPr>
          <p:cNvSpPr/>
          <p:nvPr/>
        </p:nvSpPr>
        <p:spPr>
          <a:xfrm>
            <a:off x="387486" y="4794840"/>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Features</a:t>
            </a:r>
          </a:p>
        </p:txBody>
      </p:sp>
      <p:sp>
        <p:nvSpPr>
          <p:cNvPr id="1067" name="Rectangle: Rounded Corners 1066">
            <a:extLst>
              <a:ext uri="{FF2B5EF4-FFF2-40B4-BE49-F238E27FC236}">
                <a16:creationId xmlns:a16="http://schemas.microsoft.com/office/drawing/2014/main" id="{E729D26B-E6F2-B2E0-EEF4-AF922591FCD3}"/>
              </a:ext>
            </a:extLst>
          </p:cNvPr>
          <p:cNvSpPr/>
          <p:nvPr/>
        </p:nvSpPr>
        <p:spPr>
          <a:xfrm>
            <a:off x="387487" y="5267582"/>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119843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55AC3A1-175C-0DC3-DBAF-F626A9F3780A}"/>
              </a:ext>
            </a:extLst>
          </p:cNvPr>
          <p:cNvSpPr txBox="1"/>
          <p:nvPr/>
        </p:nvSpPr>
        <p:spPr>
          <a:xfrm>
            <a:off x="3474402" y="388280"/>
            <a:ext cx="4877554" cy="769441"/>
          </a:xfrm>
          <a:prstGeom prst="rect">
            <a:avLst/>
          </a:prstGeom>
          <a:noFill/>
        </p:spPr>
        <p:txBody>
          <a:bodyPr wrap="none" rtlCol="0">
            <a:spAutoFit/>
          </a:bodyPr>
          <a:lstStyle/>
          <a:p>
            <a:r>
              <a:rPr lang="en-US" sz="4400" b="1" dirty="0">
                <a:solidFill>
                  <a:schemeClr val="accent5">
                    <a:lumMod val="40000"/>
                    <a:lumOff val="60000"/>
                  </a:schemeClr>
                </a:solidFill>
                <a:latin typeface="Segoe UI" panose="020B0502040204020203" pitchFamily="34" charset="0"/>
                <a:cs typeface="Segoe UI" panose="020B0502040204020203" pitchFamily="34" charset="0"/>
              </a:rPr>
              <a:t>General</a:t>
            </a:r>
            <a:r>
              <a:rPr lang="en-US" sz="4400" b="1" dirty="0">
                <a:solidFill>
                  <a:schemeClr val="bg1"/>
                </a:solidFill>
                <a:latin typeface="Segoe UI" panose="020B0502040204020203" pitchFamily="34" charset="0"/>
                <a:cs typeface="Segoe UI" panose="020B0502040204020203" pitchFamily="34" charset="0"/>
              </a:rPr>
              <a:t> Objective</a:t>
            </a:r>
          </a:p>
        </p:txBody>
      </p:sp>
      <p:sp>
        <p:nvSpPr>
          <p:cNvPr id="19" name="Rectangle 18">
            <a:extLst>
              <a:ext uri="{FF2B5EF4-FFF2-40B4-BE49-F238E27FC236}">
                <a16:creationId xmlns:a16="http://schemas.microsoft.com/office/drawing/2014/main" id="{E642CB68-7691-44D5-88F4-20E83F6DA0D7}"/>
              </a:ext>
            </a:extLst>
          </p:cNvPr>
          <p:cNvSpPr/>
          <p:nvPr/>
        </p:nvSpPr>
        <p:spPr>
          <a:xfrm>
            <a:off x="-1" y="62576"/>
            <a:ext cx="3072987" cy="6795424"/>
          </a:xfrm>
          <a:prstGeom prst="rect">
            <a:avLst/>
          </a:prstGeom>
          <a:solidFill>
            <a:schemeClr val="bg1"/>
          </a:solidFill>
          <a:ln>
            <a:noFill/>
          </a:ln>
          <a:effectLst>
            <a:outerShdw blurRad="50800" dist="38100" algn="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1099990" y="-1109264"/>
            <a:ext cx="1145894" cy="3345873"/>
          </a:xfrm>
          <a:prstGeom prst="round1Rect">
            <a:avLst>
              <a:gd name="adj" fmla="val 50000"/>
            </a:avLst>
          </a:prstGeom>
          <a:solidFill>
            <a:schemeClr val="bg1"/>
          </a:soli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3091" y="271284"/>
            <a:ext cx="2755883" cy="584775"/>
          </a:xfrm>
          <a:prstGeom prst="rect">
            <a:avLst/>
          </a:prstGeom>
          <a:noFill/>
        </p:spPr>
        <p:txBody>
          <a:bodyPr wrap="none" rtlCol="0">
            <a:spAutoFit/>
          </a:bodyPr>
          <a:lstStyle/>
          <a:p>
            <a:r>
              <a:rPr lang="en-US" sz="1600" b="1" dirty="0">
                <a:solidFill>
                  <a:srgbClr val="1E3D7D"/>
                </a:solidFill>
                <a:latin typeface="Segoe UI" panose="020B0502040204020203" pitchFamily="34" charset="0"/>
                <a:cs typeface="Segoe UI" panose="020B0502040204020203" pitchFamily="34" charset="0"/>
              </a:rPr>
              <a:t>Allianz PNB Life Insurance </a:t>
            </a:r>
          </a:p>
          <a:p>
            <a:r>
              <a:rPr lang="en-US" sz="1600" b="1" dirty="0">
                <a:solidFill>
                  <a:srgbClr val="1E3D7D"/>
                </a:solidFill>
                <a:latin typeface="Segoe UI" panose="020B0502040204020203" pitchFamily="34" charset="0"/>
                <a:cs typeface="Segoe UI" panose="020B0502040204020203" pitchFamily="34" charset="0"/>
              </a:rPr>
              <a:t>MIMAROPA</a:t>
            </a:r>
          </a:p>
        </p:txBody>
      </p: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87487" y="4506623"/>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D323B2B-1A46-4DE2-23B4-AE05B947C523}"/>
              </a:ext>
            </a:extLst>
          </p:cNvPr>
          <p:cNvSpPr/>
          <p:nvPr/>
        </p:nvSpPr>
        <p:spPr>
          <a:xfrm>
            <a:off x="3474403" y="1592578"/>
            <a:ext cx="8382635" cy="3453455"/>
          </a:xfrm>
          <a:prstGeom prst="roundRect">
            <a:avLst>
              <a:gd name="adj" fmla="val 7408"/>
            </a:avLst>
          </a:prstGeom>
          <a:solidFill>
            <a:schemeClr val="bg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rgbClr val="193469"/>
                </a:solidFill>
                <a:latin typeface="Arial" panose="020B0604020202020204" pitchFamily="34" charset="0"/>
                <a:cs typeface="Arial" panose="020B0604020202020204" pitchFamily="34" charset="0"/>
              </a:rPr>
              <a:t>	The goal of the study is to establish an online recruitment system that will augment the agency placement for insurance and investment representatives in MIMAROPA, assist the employers and applicants of MIMAROPA to ease their transactions as well as expedite it.</a:t>
            </a:r>
          </a:p>
        </p:txBody>
      </p: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98B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5</a:t>
            </a:r>
          </a:p>
        </p:txBody>
      </p:sp>
      <p:cxnSp>
        <p:nvCxnSpPr>
          <p:cNvPr id="33" name="Straight Connector 32">
            <a:extLst>
              <a:ext uri="{FF2B5EF4-FFF2-40B4-BE49-F238E27FC236}">
                <a16:creationId xmlns:a16="http://schemas.microsoft.com/office/drawing/2014/main" id="{FC000B6E-D9A7-1992-7074-0A9F4E5E0690}"/>
              </a:ext>
            </a:extLst>
          </p:cNvPr>
          <p:cNvCxnSpPr>
            <a:cxnSpLocks/>
          </p:cNvCxnSpPr>
          <p:nvPr/>
        </p:nvCxnSpPr>
        <p:spPr>
          <a:xfrm>
            <a:off x="354835" y="3011997"/>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pic>
        <p:nvPicPr>
          <p:cNvPr id="1061" name="Picture 1060">
            <a:extLst>
              <a:ext uri="{FF2B5EF4-FFF2-40B4-BE49-F238E27FC236}">
                <a16:creationId xmlns:a16="http://schemas.microsoft.com/office/drawing/2014/main" id="{305C82C3-F89A-B0F2-DDD2-5ED8E2108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4" y="238028"/>
            <a:ext cx="611207" cy="611207"/>
          </a:xfrm>
          <a:prstGeom prst="rect">
            <a:avLst/>
          </a:prstGeom>
        </p:spPr>
      </p:pic>
      <p:sp>
        <p:nvSpPr>
          <p:cNvPr id="1062" name="Rectangle: Rounded Corners 1061">
            <a:extLst>
              <a:ext uri="{FF2B5EF4-FFF2-40B4-BE49-F238E27FC236}">
                <a16:creationId xmlns:a16="http://schemas.microsoft.com/office/drawing/2014/main" id="{BDC3637B-7B49-CBF7-FC3A-AA94179C3008}"/>
              </a:ext>
            </a:extLst>
          </p:cNvPr>
          <p:cNvSpPr/>
          <p:nvPr/>
        </p:nvSpPr>
        <p:spPr>
          <a:xfrm>
            <a:off x="387486" y="1870045"/>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Topic Background</a:t>
            </a:r>
          </a:p>
        </p:txBody>
      </p:sp>
      <p:sp>
        <p:nvSpPr>
          <p:cNvPr id="1063" name="Rectangle: Rounded Corners 1062">
            <a:extLst>
              <a:ext uri="{FF2B5EF4-FFF2-40B4-BE49-F238E27FC236}">
                <a16:creationId xmlns:a16="http://schemas.microsoft.com/office/drawing/2014/main" id="{90FB982C-17CD-368C-777C-F0962DCD1D19}"/>
              </a:ext>
            </a:extLst>
          </p:cNvPr>
          <p:cNvSpPr/>
          <p:nvPr/>
        </p:nvSpPr>
        <p:spPr>
          <a:xfrm>
            <a:off x="387486" y="2340892"/>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Problem Statement</a:t>
            </a:r>
          </a:p>
        </p:txBody>
      </p:sp>
      <p:sp>
        <p:nvSpPr>
          <p:cNvPr id="1064" name="Rectangle: Rounded Corners 1063">
            <a:extLst>
              <a:ext uri="{FF2B5EF4-FFF2-40B4-BE49-F238E27FC236}">
                <a16:creationId xmlns:a16="http://schemas.microsoft.com/office/drawing/2014/main" id="{75C68D49-3B9C-A10A-9F58-D0BF994FFFF4}"/>
              </a:ext>
            </a:extLst>
          </p:cNvPr>
          <p:cNvSpPr/>
          <p:nvPr/>
        </p:nvSpPr>
        <p:spPr>
          <a:xfrm>
            <a:off x="387486" y="3352038"/>
            <a:ext cx="2449133" cy="359235"/>
          </a:xfrm>
          <a:prstGeom prst="roundRect">
            <a:avLst/>
          </a:prstGeom>
          <a:gradFill>
            <a:gsLst>
              <a:gs pos="0">
                <a:schemeClr val="bg1">
                  <a:lumMod val="85000"/>
                </a:schemeClr>
              </a:gs>
              <a:gs pos="100000">
                <a:schemeClr val="accent1">
                  <a:lumMod val="60000"/>
                  <a:lumOff val="40000"/>
                </a:schemeClr>
              </a:gs>
            </a:gsLst>
            <a:lin ang="4200000" scaled="0"/>
          </a:gradFill>
          <a:ln>
            <a:noFill/>
          </a:ln>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General Objective</a:t>
            </a:r>
          </a:p>
        </p:txBody>
      </p:sp>
      <p:sp>
        <p:nvSpPr>
          <p:cNvPr id="1065" name="Rectangle: Rounded Corners 1064">
            <a:extLst>
              <a:ext uri="{FF2B5EF4-FFF2-40B4-BE49-F238E27FC236}">
                <a16:creationId xmlns:a16="http://schemas.microsoft.com/office/drawing/2014/main" id="{0D251BE9-5AA5-F846-0F26-A44CD6CFDCFE}"/>
              </a:ext>
            </a:extLst>
          </p:cNvPr>
          <p:cNvSpPr/>
          <p:nvPr/>
        </p:nvSpPr>
        <p:spPr>
          <a:xfrm>
            <a:off x="387486" y="3822885"/>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Specific Objective</a:t>
            </a:r>
          </a:p>
        </p:txBody>
      </p:sp>
      <p:sp>
        <p:nvSpPr>
          <p:cNvPr id="1066" name="Rectangle: Rounded Corners 1065">
            <a:extLst>
              <a:ext uri="{FF2B5EF4-FFF2-40B4-BE49-F238E27FC236}">
                <a16:creationId xmlns:a16="http://schemas.microsoft.com/office/drawing/2014/main" id="{66745277-15D6-92BF-0935-638DF39C29A1}"/>
              </a:ext>
            </a:extLst>
          </p:cNvPr>
          <p:cNvSpPr/>
          <p:nvPr/>
        </p:nvSpPr>
        <p:spPr>
          <a:xfrm>
            <a:off x="387486" y="4794840"/>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Features</a:t>
            </a:r>
          </a:p>
        </p:txBody>
      </p:sp>
      <p:sp>
        <p:nvSpPr>
          <p:cNvPr id="1067" name="Rectangle: Rounded Corners 1066">
            <a:extLst>
              <a:ext uri="{FF2B5EF4-FFF2-40B4-BE49-F238E27FC236}">
                <a16:creationId xmlns:a16="http://schemas.microsoft.com/office/drawing/2014/main" id="{E729D26B-E6F2-B2E0-EEF4-AF922591FCD3}"/>
              </a:ext>
            </a:extLst>
          </p:cNvPr>
          <p:cNvSpPr/>
          <p:nvPr/>
        </p:nvSpPr>
        <p:spPr>
          <a:xfrm>
            <a:off x="387487" y="5267582"/>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348354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55AC3A1-175C-0DC3-DBAF-F626A9F3780A}"/>
              </a:ext>
            </a:extLst>
          </p:cNvPr>
          <p:cNvSpPr txBox="1"/>
          <p:nvPr/>
        </p:nvSpPr>
        <p:spPr>
          <a:xfrm>
            <a:off x="3474402" y="388280"/>
            <a:ext cx="5135637" cy="769441"/>
          </a:xfrm>
          <a:prstGeom prst="rect">
            <a:avLst/>
          </a:prstGeom>
          <a:noFill/>
        </p:spPr>
        <p:txBody>
          <a:bodyPr wrap="none" rtlCol="0">
            <a:spAutoFit/>
          </a:bodyPr>
          <a:lstStyle/>
          <a:p>
            <a:r>
              <a:rPr lang="en-US" sz="4400" b="1" dirty="0">
                <a:solidFill>
                  <a:schemeClr val="accent5">
                    <a:lumMod val="40000"/>
                    <a:lumOff val="60000"/>
                  </a:schemeClr>
                </a:solidFill>
                <a:latin typeface="Segoe UI" panose="020B0502040204020203" pitchFamily="34" charset="0"/>
                <a:cs typeface="Segoe UI" panose="020B0502040204020203" pitchFamily="34" charset="0"/>
              </a:rPr>
              <a:t>Specific</a:t>
            </a:r>
            <a:r>
              <a:rPr lang="en-US" sz="4400" b="1" dirty="0">
                <a:solidFill>
                  <a:schemeClr val="bg1"/>
                </a:solidFill>
                <a:latin typeface="Segoe UI" panose="020B0502040204020203" pitchFamily="34" charset="0"/>
                <a:cs typeface="Segoe UI" panose="020B0502040204020203" pitchFamily="34" charset="0"/>
              </a:rPr>
              <a:t> Objectives</a:t>
            </a:r>
          </a:p>
        </p:txBody>
      </p:sp>
      <p:sp>
        <p:nvSpPr>
          <p:cNvPr id="19" name="Rectangle 18">
            <a:extLst>
              <a:ext uri="{FF2B5EF4-FFF2-40B4-BE49-F238E27FC236}">
                <a16:creationId xmlns:a16="http://schemas.microsoft.com/office/drawing/2014/main" id="{E642CB68-7691-44D5-88F4-20E83F6DA0D7}"/>
              </a:ext>
            </a:extLst>
          </p:cNvPr>
          <p:cNvSpPr/>
          <p:nvPr/>
        </p:nvSpPr>
        <p:spPr>
          <a:xfrm>
            <a:off x="-1" y="62576"/>
            <a:ext cx="3072987" cy="6795424"/>
          </a:xfrm>
          <a:prstGeom prst="rect">
            <a:avLst/>
          </a:prstGeom>
          <a:solidFill>
            <a:schemeClr val="bg1"/>
          </a:solidFill>
          <a:ln>
            <a:noFill/>
          </a:ln>
          <a:effectLst>
            <a:outerShdw blurRad="50800" dist="38100" algn="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1099990" y="-1109264"/>
            <a:ext cx="1145894" cy="3345873"/>
          </a:xfrm>
          <a:prstGeom prst="round1Rect">
            <a:avLst>
              <a:gd name="adj" fmla="val 50000"/>
            </a:avLst>
          </a:prstGeom>
          <a:solidFill>
            <a:schemeClr val="bg1"/>
          </a:soli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3091" y="271284"/>
            <a:ext cx="2755883" cy="584775"/>
          </a:xfrm>
          <a:prstGeom prst="rect">
            <a:avLst/>
          </a:prstGeom>
          <a:noFill/>
        </p:spPr>
        <p:txBody>
          <a:bodyPr wrap="none" rtlCol="0">
            <a:spAutoFit/>
          </a:bodyPr>
          <a:lstStyle/>
          <a:p>
            <a:r>
              <a:rPr lang="en-US" sz="1600" b="1" dirty="0">
                <a:solidFill>
                  <a:srgbClr val="1E3D7D"/>
                </a:solidFill>
                <a:latin typeface="Segoe UI" panose="020B0502040204020203" pitchFamily="34" charset="0"/>
                <a:cs typeface="Segoe UI" panose="020B0502040204020203" pitchFamily="34" charset="0"/>
              </a:rPr>
              <a:t>Allianz PNB Life Insurance </a:t>
            </a:r>
          </a:p>
          <a:p>
            <a:r>
              <a:rPr lang="en-US" sz="1600" b="1" dirty="0">
                <a:solidFill>
                  <a:srgbClr val="1E3D7D"/>
                </a:solidFill>
                <a:latin typeface="Segoe UI" panose="020B0502040204020203" pitchFamily="34" charset="0"/>
                <a:cs typeface="Segoe UI" panose="020B0502040204020203" pitchFamily="34" charset="0"/>
              </a:rPr>
              <a:t>MIMAROPA</a:t>
            </a:r>
          </a:p>
        </p:txBody>
      </p: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87487" y="4506623"/>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D323B2B-1A46-4DE2-23B4-AE05B947C523}"/>
              </a:ext>
            </a:extLst>
          </p:cNvPr>
          <p:cNvSpPr/>
          <p:nvPr/>
        </p:nvSpPr>
        <p:spPr>
          <a:xfrm>
            <a:off x="3474403" y="1592578"/>
            <a:ext cx="8382635" cy="4340861"/>
          </a:xfrm>
          <a:prstGeom prst="roundRect">
            <a:avLst>
              <a:gd name="adj" fmla="val 7408"/>
            </a:avLst>
          </a:prstGeom>
          <a:solidFill>
            <a:schemeClr val="bg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q"/>
            </a:pPr>
            <a:r>
              <a:rPr lang="en-US" sz="2000" dirty="0">
                <a:solidFill>
                  <a:srgbClr val="193469"/>
                </a:solidFill>
                <a:latin typeface="Segoe UI" panose="020B0502040204020203" pitchFamily="34" charset="0"/>
                <a:cs typeface="Segoe UI" panose="020B0502040204020203" pitchFamily="34" charset="0"/>
              </a:rPr>
              <a:t>Implement an online platform for agent and applicants that accepts electronic forms and signatures.</a:t>
            </a:r>
          </a:p>
          <a:p>
            <a:pPr marL="285750" indent="-285750" algn="just">
              <a:buFont typeface="Wingdings" panose="05000000000000000000" pitchFamily="2" charset="2"/>
              <a:buChar char="q"/>
            </a:pPr>
            <a:r>
              <a:rPr lang="en-US" sz="2000" dirty="0">
                <a:solidFill>
                  <a:srgbClr val="193469"/>
                </a:solidFill>
                <a:latin typeface="Segoe UI" panose="020B0502040204020203" pitchFamily="34" charset="0"/>
                <a:cs typeface="Segoe UI" panose="020B0502040204020203" pitchFamily="34" charset="0"/>
              </a:rPr>
              <a:t>Provide applicants a simple option of accessing the forms through online and resources, and make changes in agent process.</a:t>
            </a:r>
          </a:p>
          <a:p>
            <a:pPr marL="285750" indent="-285750" algn="just">
              <a:buFont typeface="Wingdings" panose="05000000000000000000" pitchFamily="2" charset="2"/>
              <a:buChar char="q"/>
            </a:pPr>
            <a:r>
              <a:rPr lang="en-US" sz="2000" dirty="0">
                <a:solidFill>
                  <a:srgbClr val="193469"/>
                </a:solidFill>
                <a:latin typeface="Segoe UI" panose="020B0502040204020203" pitchFamily="34" charset="0"/>
                <a:cs typeface="Segoe UI" panose="020B0502040204020203" pitchFamily="34" charset="0"/>
              </a:rPr>
              <a:t>Create ease of use for the applicant by giving them an intuitively designed platform for application.</a:t>
            </a:r>
          </a:p>
          <a:p>
            <a:pPr marL="285750" indent="-285750" algn="just">
              <a:buFont typeface="Wingdings" panose="05000000000000000000" pitchFamily="2" charset="2"/>
              <a:buChar char="q"/>
            </a:pPr>
            <a:r>
              <a:rPr lang="en-US" sz="2000" dirty="0">
                <a:solidFill>
                  <a:srgbClr val="193469"/>
                </a:solidFill>
                <a:latin typeface="Segoe UI" panose="020B0502040204020203" pitchFamily="34" charset="0"/>
                <a:cs typeface="Segoe UI" panose="020B0502040204020203" pitchFamily="34" charset="0"/>
              </a:rPr>
              <a:t>Implement a secure and efficient data management system to address the risks associated with handling paper-based documents, ensuring the confidentiality and integrity of applicants' personal information.</a:t>
            </a:r>
          </a:p>
          <a:p>
            <a:pPr marL="285750" indent="-285750" algn="just">
              <a:buFont typeface="Wingdings" panose="05000000000000000000" pitchFamily="2" charset="2"/>
              <a:buChar char="q"/>
            </a:pPr>
            <a:r>
              <a:rPr lang="en-US" sz="2000" dirty="0">
                <a:solidFill>
                  <a:srgbClr val="193469"/>
                </a:solidFill>
                <a:latin typeface="Segoe UI" panose="020B0502040204020203" pitchFamily="34" charset="0"/>
                <a:cs typeface="Segoe UI" panose="020B0502040204020203" pitchFamily="34" charset="0"/>
              </a:rPr>
              <a:t>Ensure the system follows the data protection and recruitment regulations.</a:t>
            </a:r>
          </a:p>
        </p:txBody>
      </p: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98B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6</a:t>
            </a:r>
          </a:p>
        </p:txBody>
      </p:sp>
      <p:cxnSp>
        <p:nvCxnSpPr>
          <p:cNvPr id="33" name="Straight Connector 32">
            <a:extLst>
              <a:ext uri="{FF2B5EF4-FFF2-40B4-BE49-F238E27FC236}">
                <a16:creationId xmlns:a16="http://schemas.microsoft.com/office/drawing/2014/main" id="{FC000B6E-D9A7-1992-7074-0A9F4E5E0690}"/>
              </a:ext>
            </a:extLst>
          </p:cNvPr>
          <p:cNvCxnSpPr>
            <a:cxnSpLocks/>
          </p:cNvCxnSpPr>
          <p:nvPr/>
        </p:nvCxnSpPr>
        <p:spPr>
          <a:xfrm>
            <a:off x="354835" y="3011997"/>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pic>
        <p:nvPicPr>
          <p:cNvPr id="1061" name="Picture 1060">
            <a:extLst>
              <a:ext uri="{FF2B5EF4-FFF2-40B4-BE49-F238E27FC236}">
                <a16:creationId xmlns:a16="http://schemas.microsoft.com/office/drawing/2014/main" id="{305C82C3-F89A-B0F2-DDD2-5ED8E2108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4" y="238028"/>
            <a:ext cx="611207" cy="611207"/>
          </a:xfrm>
          <a:prstGeom prst="rect">
            <a:avLst/>
          </a:prstGeom>
        </p:spPr>
      </p:pic>
      <p:sp>
        <p:nvSpPr>
          <p:cNvPr id="1062" name="Rectangle: Rounded Corners 1061">
            <a:extLst>
              <a:ext uri="{FF2B5EF4-FFF2-40B4-BE49-F238E27FC236}">
                <a16:creationId xmlns:a16="http://schemas.microsoft.com/office/drawing/2014/main" id="{BDC3637B-7B49-CBF7-FC3A-AA94179C3008}"/>
              </a:ext>
            </a:extLst>
          </p:cNvPr>
          <p:cNvSpPr/>
          <p:nvPr/>
        </p:nvSpPr>
        <p:spPr>
          <a:xfrm>
            <a:off x="387486" y="1870045"/>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Topic Background</a:t>
            </a:r>
          </a:p>
        </p:txBody>
      </p:sp>
      <p:sp>
        <p:nvSpPr>
          <p:cNvPr id="1063" name="Rectangle: Rounded Corners 1062">
            <a:extLst>
              <a:ext uri="{FF2B5EF4-FFF2-40B4-BE49-F238E27FC236}">
                <a16:creationId xmlns:a16="http://schemas.microsoft.com/office/drawing/2014/main" id="{90FB982C-17CD-368C-777C-F0962DCD1D19}"/>
              </a:ext>
            </a:extLst>
          </p:cNvPr>
          <p:cNvSpPr/>
          <p:nvPr/>
        </p:nvSpPr>
        <p:spPr>
          <a:xfrm>
            <a:off x="387486" y="2340892"/>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Problem Statement</a:t>
            </a:r>
          </a:p>
        </p:txBody>
      </p:sp>
      <p:sp>
        <p:nvSpPr>
          <p:cNvPr id="1064" name="Rectangle: Rounded Corners 1063">
            <a:extLst>
              <a:ext uri="{FF2B5EF4-FFF2-40B4-BE49-F238E27FC236}">
                <a16:creationId xmlns:a16="http://schemas.microsoft.com/office/drawing/2014/main" id="{75C68D49-3B9C-A10A-9F58-D0BF994FFFF4}"/>
              </a:ext>
            </a:extLst>
          </p:cNvPr>
          <p:cNvSpPr/>
          <p:nvPr/>
        </p:nvSpPr>
        <p:spPr>
          <a:xfrm>
            <a:off x="387486" y="3352038"/>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General Objective</a:t>
            </a:r>
          </a:p>
        </p:txBody>
      </p:sp>
      <p:sp>
        <p:nvSpPr>
          <p:cNvPr id="1065" name="Rectangle: Rounded Corners 1064">
            <a:extLst>
              <a:ext uri="{FF2B5EF4-FFF2-40B4-BE49-F238E27FC236}">
                <a16:creationId xmlns:a16="http://schemas.microsoft.com/office/drawing/2014/main" id="{0D251BE9-5AA5-F846-0F26-A44CD6CFDCFE}"/>
              </a:ext>
            </a:extLst>
          </p:cNvPr>
          <p:cNvSpPr/>
          <p:nvPr/>
        </p:nvSpPr>
        <p:spPr>
          <a:xfrm>
            <a:off x="387486" y="3822885"/>
            <a:ext cx="2449133" cy="359235"/>
          </a:xfrm>
          <a:prstGeom prst="roundRect">
            <a:avLst/>
          </a:prstGeom>
          <a:gradFill>
            <a:gsLst>
              <a:gs pos="0">
                <a:schemeClr val="bg1">
                  <a:lumMod val="85000"/>
                </a:schemeClr>
              </a:gs>
              <a:gs pos="100000">
                <a:schemeClr val="accent1">
                  <a:lumMod val="60000"/>
                  <a:lumOff val="40000"/>
                </a:schemeClr>
              </a:gs>
            </a:gsLst>
            <a:lin ang="4200000" scaled="0"/>
          </a:gradFill>
          <a:ln>
            <a:noFill/>
          </a:ln>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Specific Objectives</a:t>
            </a:r>
          </a:p>
        </p:txBody>
      </p:sp>
      <p:sp>
        <p:nvSpPr>
          <p:cNvPr id="1066" name="Rectangle: Rounded Corners 1065">
            <a:extLst>
              <a:ext uri="{FF2B5EF4-FFF2-40B4-BE49-F238E27FC236}">
                <a16:creationId xmlns:a16="http://schemas.microsoft.com/office/drawing/2014/main" id="{66745277-15D6-92BF-0935-638DF39C29A1}"/>
              </a:ext>
            </a:extLst>
          </p:cNvPr>
          <p:cNvSpPr/>
          <p:nvPr/>
        </p:nvSpPr>
        <p:spPr>
          <a:xfrm>
            <a:off x="387486" y="4794840"/>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Features</a:t>
            </a:r>
          </a:p>
        </p:txBody>
      </p:sp>
      <p:sp>
        <p:nvSpPr>
          <p:cNvPr id="1067" name="Rectangle: Rounded Corners 1066">
            <a:extLst>
              <a:ext uri="{FF2B5EF4-FFF2-40B4-BE49-F238E27FC236}">
                <a16:creationId xmlns:a16="http://schemas.microsoft.com/office/drawing/2014/main" id="{E729D26B-E6F2-B2E0-EEF4-AF922591FCD3}"/>
              </a:ext>
            </a:extLst>
          </p:cNvPr>
          <p:cNvSpPr/>
          <p:nvPr/>
        </p:nvSpPr>
        <p:spPr>
          <a:xfrm>
            <a:off x="387487" y="5267582"/>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80320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55AC3A1-175C-0DC3-DBAF-F626A9F3780A}"/>
              </a:ext>
            </a:extLst>
          </p:cNvPr>
          <p:cNvSpPr txBox="1"/>
          <p:nvPr/>
        </p:nvSpPr>
        <p:spPr>
          <a:xfrm>
            <a:off x="3474402" y="388280"/>
            <a:ext cx="2421881" cy="769441"/>
          </a:xfrm>
          <a:prstGeom prst="rect">
            <a:avLst/>
          </a:prstGeom>
          <a:noFill/>
        </p:spPr>
        <p:txBody>
          <a:bodyPr wrap="none" rtlCol="0">
            <a:spAutoFit/>
          </a:bodyPr>
          <a:lstStyle/>
          <a:p>
            <a:r>
              <a:rPr lang="en-US" sz="4400" b="1" dirty="0">
                <a:solidFill>
                  <a:schemeClr val="bg1"/>
                </a:solidFill>
                <a:latin typeface="Segoe UI" panose="020B0502040204020203" pitchFamily="34" charset="0"/>
                <a:cs typeface="Segoe UI" panose="020B0502040204020203" pitchFamily="34" charset="0"/>
              </a:rPr>
              <a:t>Features</a:t>
            </a:r>
          </a:p>
        </p:txBody>
      </p:sp>
      <p:sp>
        <p:nvSpPr>
          <p:cNvPr id="19" name="Rectangle 18">
            <a:extLst>
              <a:ext uri="{FF2B5EF4-FFF2-40B4-BE49-F238E27FC236}">
                <a16:creationId xmlns:a16="http://schemas.microsoft.com/office/drawing/2014/main" id="{E642CB68-7691-44D5-88F4-20E83F6DA0D7}"/>
              </a:ext>
            </a:extLst>
          </p:cNvPr>
          <p:cNvSpPr/>
          <p:nvPr/>
        </p:nvSpPr>
        <p:spPr>
          <a:xfrm>
            <a:off x="-1" y="62576"/>
            <a:ext cx="3072987" cy="6795424"/>
          </a:xfrm>
          <a:prstGeom prst="rect">
            <a:avLst/>
          </a:prstGeom>
          <a:solidFill>
            <a:schemeClr val="bg1"/>
          </a:solidFill>
          <a:ln>
            <a:noFill/>
          </a:ln>
          <a:effectLst>
            <a:outerShdw blurRad="50800" dist="38100" algn="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1099990" y="-1109264"/>
            <a:ext cx="1145894" cy="3345873"/>
          </a:xfrm>
          <a:prstGeom prst="round1Rect">
            <a:avLst>
              <a:gd name="adj" fmla="val 50000"/>
            </a:avLst>
          </a:prstGeom>
          <a:solidFill>
            <a:schemeClr val="bg1"/>
          </a:soli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3091" y="271284"/>
            <a:ext cx="2755883" cy="584775"/>
          </a:xfrm>
          <a:prstGeom prst="rect">
            <a:avLst/>
          </a:prstGeom>
          <a:noFill/>
        </p:spPr>
        <p:txBody>
          <a:bodyPr wrap="none" rtlCol="0">
            <a:spAutoFit/>
          </a:bodyPr>
          <a:lstStyle/>
          <a:p>
            <a:r>
              <a:rPr lang="en-US" sz="1600" b="1" dirty="0">
                <a:solidFill>
                  <a:srgbClr val="1E3D7D"/>
                </a:solidFill>
                <a:latin typeface="Segoe UI" panose="020B0502040204020203" pitchFamily="34" charset="0"/>
                <a:cs typeface="Segoe UI" panose="020B0502040204020203" pitchFamily="34" charset="0"/>
              </a:rPr>
              <a:t>Allianz PNB Life Insurance </a:t>
            </a:r>
          </a:p>
          <a:p>
            <a:r>
              <a:rPr lang="en-US" sz="1600" b="1" dirty="0">
                <a:solidFill>
                  <a:srgbClr val="1E3D7D"/>
                </a:solidFill>
                <a:latin typeface="Segoe UI" panose="020B0502040204020203" pitchFamily="34" charset="0"/>
                <a:cs typeface="Segoe UI" panose="020B0502040204020203" pitchFamily="34" charset="0"/>
              </a:rPr>
              <a:t>MIMAROPA</a:t>
            </a:r>
          </a:p>
        </p:txBody>
      </p: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87487" y="4506623"/>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D323B2B-1A46-4DE2-23B4-AE05B947C523}"/>
              </a:ext>
            </a:extLst>
          </p:cNvPr>
          <p:cNvSpPr/>
          <p:nvPr/>
        </p:nvSpPr>
        <p:spPr>
          <a:xfrm>
            <a:off x="3474403" y="1592578"/>
            <a:ext cx="8382635" cy="4475710"/>
          </a:xfrm>
          <a:prstGeom prst="roundRect">
            <a:avLst>
              <a:gd name="adj" fmla="val 7408"/>
            </a:avLst>
          </a:prstGeom>
          <a:solidFill>
            <a:schemeClr val="bg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98B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7</a:t>
            </a:r>
          </a:p>
        </p:txBody>
      </p:sp>
      <p:cxnSp>
        <p:nvCxnSpPr>
          <p:cNvPr id="33" name="Straight Connector 32">
            <a:extLst>
              <a:ext uri="{FF2B5EF4-FFF2-40B4-BE49-F238E27FC236}">
                <a16:creationId xmlns:a16="http://schemas.microsoft.com/office/drawing/2014/main" id="{FC000B6E-D9A7-1992-7074-0A9F4E5E0690}"/>
              </a:ext>
            </a:extLst>
          </p:cNvPr>
          <p:cNvCxnSpPr>
            <a:cxnSpLocks/>
          </p:cNvCxnSpPr>
          <p:nvPr/>
        </p:nvCxnSpPr>
        <p:spPr>
          <a:xfrm>
            <a:off x="354835" y="3011997"/>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pic>
        <p:nvPicPr>
          <p:cNvPr id="1061" name="Picture 1060">
            <a:extLst>
              <a:ext uri="{FF2B5EF4-FFF2-40B4-BE49-F238E27FC236}">
                <a16:creationId xmlns:a16="http://schemas.microsoft.com/office/drawing/2014/main" id="{305C82C3-F89A-B0F2-DDD2-5ED8E2108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4" y="238028"/>
            <a:ext cx="611207" cy="611207"/>
          </a:xfrm>
          <a:prstGeom prst="rect">
            <a:avLst/>
          </a:prstGeom>
        </p:spPr>
      </p:pic>
      <p:sp>
        <p:nvSpPr>
          <p:cNvPr id="1062" name="Rectangle: Rounded Corners 1061">
            <a:extLst>
              <a:ext uri="{FF2B5EF4-FFF2-40B4-BE49-F238E27FC236}">
                <a16:creationId xmlns:a16="http://schemas.microsoft.com/office/drawing/2014/main" id="{BDC3637B-7B49-CBF7-FC3A-AA94179C3008}"/>
              </a:ext>
            </a:extLst>
          </p:cNvPr>
          <p:cNvSpPr/>
          <p:nvPr/>
        </p:nvSpPr>
        <p:spPr>
          <a:xfrm>
            <a:off x="387486" y="1870045"/>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Topic Background</a:t>
            </a:r>
          </a:p>
        </p:txBody>
      </p:sp>
      <p:sp>
        <p:nvSpPr>
          <p:cNvPr id="1063" name="Rectangle: Rounded Corners 1062">
            <a:extLst>
              <a:ext uri="{FF2B5EF4-FFF2-40B4-BE49-F238E27FC236}">
                <a16:creationId xmlns:a16="http://schemas.microsoft.com/office/drawing/2014/main" id="{90FB982C-17CD-368C-777C-F0962DCD1D19}"/>
              </a:ext>
            </a:extLst>
          </p:cNvPr>
          <p:cNvSpPr/>
          <p:nvPr/>
        </p:nvSpPr>
        <p:spPr>
          <a:xfrm>
            <a:off x="387486" y="2340892"/>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Problem Statement</a:t>
            </a:r>
          </a:p>
        </p:txBody>
      </p:sp>
      <p:sp>
        <p:nvSpPr>
          <p:cNvPr id="1064" name="Rectangle: Rounded Corners 1063">
            <a:extLst>
              <a:ext uri="{FF2B5EF4-FFF2-40B4-BE49-F238E27FC236}">
                <a16:creationId xmlns:a16="http://schemas.microsoft.com/office/drawing/2014/main" id="{75C68D49-3B9C-A10A-9F58-D0BF994FFFF4}"/>
              </a:ext>
            </a:extLst>
          </p:cNvPr>
          <p:cNvSpPr/>
          <p:nvPr/>
        </p:nvSpPr>
        <p:spPr>
          <a:xfrm>
            <a:off x="387486" y="3352038"/>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General Objective</a:t>
            </a:r>
          </a:p>
        </p:txBody>
      </p:sp>
      <p:sp>
        <p:nvSpPr>
          <p:cNvPr id="1065" name="Rectangle: Rounded Corners 1064">
            <a:extLst>
              <a:ext uri="{FF2B5EF4-FFF2-40B4-BE49-F238E27FC236}">
                <a16:creationId xmlns:a16="http://schemas.microsoft.com/office/drawing/2014/main" id="{0D251BE9-5AA5-F846-0F26-A44CD6CFDCFE}"/>
              </a:ext>
            </a:extLst>
          </p:cNvPr>
          <p:cNvSpPr/>
          <p:nvPr/>
        </p:nvSpPr>
        <p:spPr>
          <a:xfrm>
            <a:off x="387486" y="3822885"/>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Specific Objective</a:t>
            </a:r>
          </a:p>
        </p:txBody>
      </p:sp>
      <p:sp>
        <p:nvSpPr>
          <p:cNvPr id="1066" name="Rectangle: Rounded Corners 1065">
            <a:extLst>
              <a:ext uri="{FF2B5EF4-FFF2-40B4-BE49-F238E27FC236}">
                <a16:creationId xmlns:a16="http://schemas.microsoft.com/office/drawing/2014/main" id="{66745277-15D6-92BF-0935-638DF39C29A1}"/>
              </a:ext>
            </a:extLst>
          </p:cNvPr>
          <p:cNvSpPr/>
          <p:nvPr/>
        </p:nvSpPr>
        <p:spPr>
          <a:xfrm>
            <a:off x="387486" y="4794840"/>
            <a:ext cx="2449133" cy="359235"/>
          </a:xfrm>
          <a:prstGeom prst="roundRect">
            <a:avLst/>
          </a:prstGeom>
          <a:gradFill>
            <a:gsLst>
              <a:gs pos="0">
                <a:schemeClr val="bg1">
                  <a:lumMod val="85000"/>
                </a:schemeClr>
              </a:gs>
              <a:gs pos="100000">
                <a:schemeClr val="accent1">
                  <a:lumMod val="60000"/>
                  <a:lumOff val="40000"/>
                </a:schemeClr>
              </a:gs>
            </a:gsLst>
            <a:lin ang="4200000" scaled="0"/>
          </a:gradFill>
          <a:ln>
            <a:noFill/>
          </a:ln>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Features</a:t>
            </a:r>
          </a:p>
        </p:txBody>
      </p:sp>
      <p:sp>
        <p:nvSpPr>
          <p:cNvPr id="1067" name="Rectangle: Rounded Corners 1066">
            <a:extLst>
              <a:ext uri="{FF2B5EF4-FFF2-40B4-BE49-F238E27FC236}">
                <a16:creationId xmlns:a16="http://schemas.microsoft.com/office/drawing/2014/main" id="{E729D26B-E6F2-B2E0-EEF4-AF922591FCD3}"/>
              </a:ext>
            </a:extLst>
          </p:cNvPr>
          <p:cNvSpPr/>
          <p:nvPr/>
        </p:nvSpPr>
        <p:spPr>
          <a:xfrm>
            <a:off x="387487" y="5267582"/>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Recommendations</a:t>
            </a:r>
          </a:p>
        </p:txBody>
      </p:sp>
      <p:sp>
        <p:nvSpPr>
          <p:cNvPr id="2" name="Rectangle 1">
            <a:extLst>
              <a:ext uri="{FF2B5EF4-FFF2-40B4-BE49-F238E27FC236}">
                <a16:creationId xmlns:a16="http://schemas.microsoft.com/office/drawing/2014/main" id="{B7647A40-7AA2-04C4-4B5E-1B364D6EB709}"/>
              </a:ext>
            </a:extLst>
          </p:cNvPr>
          <p:cNvSpPr/>
          <p:nvPr/>
        </p:nvSpPr>
        <p:spPr>
          <a:xfrm>
            <a:off x="3605645" y="1870045"/>
            <a:ext cx="4145973" cy="4042378"/>
          </a:xfrm>
          <a:prstGeom prst="rect">
            <a:avLst/>
          </a:prstGeom>
          <a:solidFill>
            <a:schemeClr val="bg1">
              <a:alpha val="0"/>
            </a:schemeClr>
          </a:solidFill>
          <a:ln>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06000"/>
              </a:lnSpc>
              <a:spcBef>
                <a:spcPts val="0"/>
              </a:spcBef>
              <a:spcAft>
                <a:spcPts val="0"/>
              </a:spcAft>
              <a:buFont typeface="Wingdings" panose="05000000000000000000" pitchFamily="2" charset="2"/>
              <a:buChar char=""/>
              <a:tabLst>
                <a:tab pos="457200" algn="l"/>
              </a:tabLst>
            </a:pPr>
            <a:r>
              <a:rPr lang="en-PH" sz="1400" b="1" dirty="0">
                <a:solidFill>
                  <a:srgbClr val="1F4E79"/>
                </a:solidFill>
                <a:effectLst/>
                <a:latin typeface="Arial" panose="020B0604020202020204" pitchFamily="34" charset="0"/>
                <a:ea typeface="Arial" panose="020B0604020202020204" pitchFamily="34" charset="0"/>
              </a:rPr>
              <a:t>Recruitment Management</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Document Upload and Download</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Communication History with Applicant</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Messaging and Notifications</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Shared User Feedback</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Responsive Web Portal</a:t>
            </a:r>
            <a:endParaRPr lang="en-US" sz="1400" dirty="0">
              <a:solidFill>
                <a:srgbClr val="1F4E79"/>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0"/>
              </a:spcAft>
              <a:buFont typeface="Wingdings" panose="05000000000000000000" pitchFamily="2" charset="2"/>
              <a:buChar char=""/>
              <a:tabLst>
                <a:tab pos="457200" algn="l"/>
              </a:tabLst>
            </a:pPr>
            <a:r>
              <a:rPr lang="en-PH" sz="1400" b="1" dirty="0">
                <a:solidFill>
                  <a:srgbClr val="1F4E79"/>
                </a:solidFill>
                <a:effectLst/>
                <a:latin typeface="Arial" panose="020B0604020202020204" pitchFamily="34" charset="0"/>
                <a:ea typeface="Arial" panose="020B0604020202020204" pitchFamily="34" charset="0"/>
              </a:rPr>
              <a:t>Applicant and Agent Management</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Manage and store Applicant Information</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Manage and store Agent Information</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Application Status Tracking</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Applicant Evaluation and Assessment</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Ranking</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Referral </a:t>
            </a:r>
            <a:endParaRPr lang="en-US" sz="14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400" dirty="0">
                <a:solidFill>
                  <a:srgbClr val="1F4E79"/>
                </a:solidFill>
                <a:effectLst/>
                <a:latin typeface="Arial" panose="020B0604020202020204" pitchFamily="34" charset="0"/>
                <a:ea typeface="Arial" panose="020B0604020202020204" pitchFamily="34" charset="0"/>
              </a:rPr>
              <a:t>    - Meeting Schedule</a:t>
            </a:r>
            <a:endParaRPr lang="en-US" sz="1400" dirty="0">
              <a:solidFill>
                <a:srgbClr val="1F4E79"/>
              </a:solidFill>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3F8A8773-BEA7-F270-66BE-32C23272CFFC}"/>
              </a:ext>
            </a:extLst>
          </p:cNvPr>
          <p:cNvSpPr/>
          <p:nvPr/>
        </p:nvSpPr>
        <p:spPr>
          <a:xfrm>
            <a:off x="7457208" y="1801696"/>
            <a:ext cx="4145973" cy="4042378"/>
          </a:xfrm>
          <a:prstGeom prst="rect">
            <a:avLst/>
          </a:prstGeom>
          <a:solidFill>
            <a:schemeClr val="bg1">
              <a:alpha val="0"/>
            </a:schemeClr>
          </a:solidFill>
          <a:ln>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06000"/>
              </a:lnSpc>
              <a:spcBef>
                <a:spcPts val="0"/>
              </a:spcBef>
              <a:spcAft>
                <a:spcPts val="0"/>
              </a:spcAft>
              <a:buFont typeface="Wingdings" panose="05000000000000000000" pitchFamily="2" charset="2"/>
              <a:buChar char=""/>
              <a:tabLst>
                <a:tab pos="457200" algn="l"/>
              </a:tabLst>
            </a:pPr>
            <a:r>
              <a:rPr lang="en-PH" sz="1500" b="1" dirty="0">
                <a:solidFill>
                  <a:srgbClr val="1F4E79"/>
                </a:solidFill>
                <a:effectLst/>
                <a:latin typeface="Arial" panose="020B0604020202020204" pitchFamily="34" charset="0"/>
                <a:ea typeface="Arial" panose="020B0604020202020204" pitchFamily="34" charset="0"/>
              </a:rPr>
              <a:t>Reporting and Data Analytics</a:t>
            </a:r>
            <a:endParaRPr lang="en-US" sz="15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Generate Recruitment Reports</a:t>
            </a:r>
            <a:endParaRPr lang="en-US" sz="15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Recruiting Analytics</a:t>
            </a:r>
            <a:endParaRPr lang="en-US" sz="15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Applicant and Agent Source Tracking</a:t>
            </a:r>
            <a:endParaRPr lang="en-US" sz="15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Applicant Data Export</a:t>
            </a:r>
            <a:endParaRPr lang="en-US" sz="1500" dirty="0">
              <a:solidFill>
                <a:srgbClr val="1F4E79"/>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0"/>
              </a:spcAft>
              <a:buFont typeface="Wingdings" panose="05000000000000000000" pitchFamily="2" charset="2"/>
              <a:buChar char=""/>
              <a:tabLst>
                <a:tab pos="457200" algn="l"/>
              </a:tabLst>
            </a:pPr>
            <a:r>
              <a:rPr lang="en-PH" sz="1500" b="1" dirty="0">
                <a:solidFill>
                  <a:srgbClr val="1F4E79"/>
                </a:solidFill>
                <a:effectLst/>
                <a:latin typeface="Arial" panose="020B0604020202020204" pitchFamily="34" charset="0"/>
                <a:ea typeface="Arial" panose="020B0604020202020204" pitchFamily="34" charset="0"/>
              </a:rPr>
              <a:t>Compliance and Documentation</a:t>
            </a:r>
            <a:endParaRPr lang="en-US" sz="15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Data Privacy Compliance (Consent) </a:t>
            </a:r>
            <a:endParaRPr lang="en-US" sz="15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Document Storage and Management</a:t>
            </a:r>
            <a:endParaRPr lang="en-US" sz="15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Compliance Reporting</a:t>
            </a:r>
            <a:endParaRPr lang="en-US" sz="15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Application Form</a:t>
            </a:r>
            <a:endParaRPr lang="en-US" sz="15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Built-In E-Signing</a:t>
            </a:r>
            <a:endParaRPr lang="en-US" sz="1500" dirty="0">
              <a:solidFill>
                <a:srgbClr val="1F4E79"/>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4824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55AC3A1-175C-0DC3-DBAF-F626A9F3780A}"/>
              </a:ext>
            </a:extLst>
          </p:cNvPr>
          <p:cNvSpPr txBox="1"/>
          <p:nvPr/>
        </p:nvSpPr>
        <p:spPr>
          <a:xfrm>
            <a:off x="3474402" y="388280"/>
            <a:ext cx="2421881" cy="769441"/>
          </a:xfrm>
          <a:prstGeom prst="rect">
            <a:avLst/>
          </a:prstGeom>
          <a:noFill/>
        </p:spPr>
        <p:txBody>
          <a:bodyPr wrap="none" rtlCol="0">
            <a:spAutoFit/>
          </a:bodyPr>
          <a:lstStyle/>
          <a:p>
            <a:r>
              <a:rPr lang="en-US" sz="4400" b="1" dirty="0">
                <a:solidFill>
                  <a:schemeClr val="bg1"/>
                </a:solidFill>
                <a:latin typeface="Segoe UI" panose="020B0502040204020203" pitchFamily="34" charset="0"/>
                <a:cs typeface="Segoe UI" panose="020B0502040204020203" pitchFamily="34" charset="0"/>
              </a:rPr>
              <a:t>Features</a:t>
            </a:r>
          </a:p>
        </p:txBody>
      </p:sp>
      <p:sp>
        <p:nvSpPr>
          <p:cNvPr id="19" name="Rectangle 18">
            <a:extLst>
              <a:ext uri="{FF2B5EF4-FFF2-40B4-BE49-F238E27FC236}">
                <a16:creationId xmlns:a16="http://schemas.microsoft.com/office/drawing/2014/main" id="{E642CB68-7691-44D5-88F4-20E83F6DA0D7}"/>
              </a:ext>
            </a:extLst>
          </p:cNvPr>
          <p:cNvSpPr/>
          <p:nvPr/>
        </p:nvSpPr>
        <p:spPr>
          <a:xfrm>
            <a:off x="-1" y="62576"/>
            <a:ext cx="3072987" cy="6795424"/>
          </a:xfrm>
          <a:prstGeom prst="rect">
            <a:avLst/>
          </a:prstGeom>
          <a:solidFill>
            <a:schemeClr val="bg1"/>
          </a:solidFill>
          <a:ln>
            <a:noFill/>
          </a:ln>
          <a:effectLst>
            <a:outerShdw blurRad="50800" dist="38100" algn="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1099990" y="-1109264"/>
            <a:ext cx="1145894" cy="3345873"/>
          </a:xfrm>
          <a:prstGeom prst="round1Rect">
            <a:avLst>
              <a:gd name="adj" fmla="val 50000"/>
            </a:avLst>
          </a:prstGeom>
          <a:solidFill>
            <a:schemeClr val="bg1"/>
          </a:soli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3091" y="271284"/>
            <a:ext cx="2755883" cy="584775"/>
          </a:xfrm>
          <a:prstGeom prst="rect">
            <a:avLst/>
          </a:prstGeom>
          <a:noFill/>
        </p:spPr>
        <p:txBody>
          <a:bodyPr wrap="none" rtlCol="0">
            <a:spAutoFit/>
          </a:bodyPr>
          <a:lstStyle/>
          <a:p>
            <a:r>
              <a:rPr lang="en-US" sz="1600" b="1" dirty="0">
                <a:solidFill>
                  <a:srgbClr val="1E3D7D"/>
                </a:solidFill>
                <a:latin typeface="Segoe UI" panose="020B0502040204020203" pitchFamily="34" charset="0"/>
                <a:cs typeface="Segoe UI" panose="020B0502040204020203" pitchFamily="34" charset="0"/>
              </a:rPr>
              <a:t>Allianz PNB Life Insurance </a:t>
            </a:r>
          </a:p>
          <a:p>
            <a:r>
              <a:rPr lang="en-US" sz="1600" b="1" dirty="0">
                <a:solidFill>
                  <a:srgbClr val="1E3D7D"/>
                </a:solidFill>
                <a:latin typeface="Segoe UI" panose="020B0502040204020203" pitchFamily="34" charset="0"/>
                <a:cs typeface="Segoe UI" panose="020B0502040204020203" pitchFamily="34" charset="0"/>
              </a:rPr>
              <a:t>MIMAROPA</a:t>
            </a:r>
          </a:p>
        </p:txBody>
      </p: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87487" y="4506623"/>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D323B2B-1A46-4DE2-23B4-AE05B947C523}"/>
              </a:ext>
            </a:extLst>
          </p:cNvPr>
          <p:cNvSpPr/>
          <p:nvPr/>
        </p:nvSpPr>
        <p:spPr>
          <a:xfrm>
            <a:off x="3474403" y="1592578"/>
            <a:ext cx="8382635" cy="4475710"/>
          </a:xfrm>
          <a:prstGeom prst="roundRect">
            <a:avLst>
              <a:gd name="adj" fmla="val 7408"/>
            </a:avLst>
          </a:prstGeom>
          <a:solidFill>
            <a:schemeClr val="bg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98B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8</a:t>
            </a:r>
          </a:p>
        </p:txBody>
      </p:sp>
      <p:cxnSp>
        <p:nvCxnSpPr>
          <p:cNvPr id="33" name="Straight Connector 32">
            <a:extLst>
              <a:ext uri="{FF2B5EF4-FFF2-40B4-BE49-F238E27FC236}">
                <a16:creationId xmlns:a16="http://schemas.microsoft.com/office/drawing/2014/main" id="{FC000B6E-D9A7-1992-7074-0A9F4E5E0690}"/>
              </a:ext>
            </a:extLst>
          </p:cNvPr>
          <p:cNvCxnSpPr>
            <a:cxnSpLocks/>
          </p:cNvCxnSpPr>
          <p:nvPr/>
        </p:nvCxnSpPr>
        <p:spPr>
          <a:xfrm>
            <a:off x="354835" y="3011997"/>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pic>
        <p:nvPicPr>
          <p:cNvPr id="1061" name="Picture 1060">
            <a:extLst>
              <a:ext uri="{FF2B5EF4-FFF2-40B4-BE49-F238E27FC236}">
                <a16:creationId xmlns:a16="http://schemas.microsoft.com/office/drawing/2014/main" id="{305C82C3-F89A-B0F2-DDD2-5ED8E2108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4" y="238028"/>
            <a:ext cx="611207" cy="611207"/>
          </a:xfrm>
          <a:prstGeom prst="rect">
            <a:avLst/>
          </a:prstGeom>
        </p:spPr>
      </p:pic>
      <p:sp>
        <p:nvSpPr>
          <p:cNvPr id="1062" name="Rectangle: Rounded Corners 1061">
            <a:extLst>
              <a:ext uri="{FF2B5EF4-FFF2-40B4-BE49-F238E27FC236}">
                <a16:creationId xmlns:a16="http://schemas.microsoft.com/office/drawing/2014/main" id="{BDC3637B-7B49-CBF7-FC3A-AA94179C3008}"/>
              </a:ext>
            </a:extLst>
          </p:cNvPr>
          <p:cNvSpPr/>
          <p:nvPr/>
        </p:nvSpPr>
        <p:spPr>
          <a:xfrm>
            <a:off x="387486" y="1870045"/>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Topic Background</a:t>
            </a:r>
          </a:p>
        </p:txBody>
      </p:sp>
      <p:sp>
        <p:nvSpPr>
          <p:cNvPr id="1063" name="Rectangle: Rounded Corners 1062">
            <a:extLst>
              <a:ext uri="{FF2B5EF4-FFF2-40B4-BE49-F238E27FC236}">
                <a16:creationId xmlns:a16="http://schemas.microsoft.com/office/drawing/2014/main" id="{90FB982C-17CD-368C-777C-F0962DCD1D19}"/>
              </a:ext>
            </a:extLst>
          </p:cNvPr>
          <p:cNvSpPr/>
          <p:nvPr/>
        </p:nvSpPr>
        <p:spPr>
          <a:xfrm>
            <a:off x="387486" y="2340892"/>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Problem Statement</a:t>
            </a:r>
          </a:p>
        </p:txBody>
      </p:sp>
      <p:sp>
        <p:nvSpPr>
          <p:cNvPr id="1064" name="Rectangle: Rounded Corners 1063">
            <a:extLst>
              <a:ext uri="{FF2B5EF4-FFF2-40B4-BE49-F238E27FC236}">
                <a16:creationId xmlns:a16="http://schemas.microsoft.com/office/drawing/2014/main" id="{75C68D49-3B9C-A10A-9F58-D0BF994FFFF4}"/>
              </a:ext>
            </a:extLst>
          </p:cNvPr>
          <p:cNvSpPr/>
          <p:nvPr/>
        </p:nvSpPr>
        <p:spPr>
          <a:xfrm>
            <a:off x="387486" y="3352038"/>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General Objective</a:t>
            </a:r>
          </a:p>
        </p:txBody>
      </p:sp>
      <p:sp>
        <p:nvSpPr>
          <p:cNvPr id="1065" name="Rectangle: Rounded Corners 1064">
            <a:extLst>
              <a:ext uri="{FF2B5EF4-FFF2-40B4-BE49-F238E27FC236}">
                <a16:creationId xmlns:a16="http://schemas.microsoft.com/office/drawing/2014/main" id="{0D251BE9-5AA5-F846-0F26-A44CD6CFDCFE}"/>
              </a:ext>
            </a:extLst>
          </p:cNvPr>
          <p:cNvSpPr/>
          <p:nvPr/>
        </p:nvSpPr>
        <p:spPr>
          <a:xfrm>
            <a:off x="387486" y="3822885"/>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Specific Objective</a:t>
            </a:r>
          </a:p>
        </p:txBody>
      </p:sp>
      <p:sp>
        <p:nvSpPr>
          <p:cNvPr id="1066" name="Rectangle: Rounded Corners 1065">
            <a:extLst>
              <a:ext uri="{FF2B5EF4-FFF2-40B4-BE49-F238E27FC236}">
                <a16:creationId xmlns:a16="http://schemas.microsoft.com/office/drawing/2014/main" id="{66745277-15D6-92BF-0935-638DF39C29A1}"/>
              </a:ext>
            </a:extLst>
          </p:cNvPr>
          <p:cNvSpPr/>
          <p:nvPr/>
        </p:nvSpPr>
        <p:spPr>
          <a:xfrm>
            <a:off x="387486" y="4794840"/>
            <a:ext cx="2449133" cy="359235"/>
          </a:xfrm>
          <a:prstGeom prst="roundRect">
            <a:avLst/>
          </a:prstGeom>
          <a:gradFill>
            <a:gsLst>
              <a:gs pos="0">
                <a:schemeClr val="bg1">
                  <a:lumMod val="85000"/>
                </a:schemeClr>
              </a:gs>
              <a:gs pos="100000">
                <a:schemeClr val="accent1">
                  <a:lumMod val="60000"/>
                  <a:lumOff val="40000"/>
                </a:schemeClr>
              </a:gs>
            </a:gsLst>
            <a:lin ang="4200000" scaled="0"/>
          </a:gradFill>
          <a:ln>
            <a:noFill/>
          </a:ln>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Features</a:t>
            </a:r>
          </a:p>
        </p:txBody>
      </p:sp>
      <p:sp>
        <p:nvSpPr>
          <p:cNvPr id="1067" name="Rectangle: Rounded Corners 1066">
            <a:extLst>
              <a:ext uri="{FF2B5EF4-FFF2-40B4-BE49-F238E27FC236}">
                <a16:creationId xmlns:a16="http://schemas.microsoft.com/office/drawing/2014/main" id="{E729D26B-E6F2-B2E0-EEF4-AF922591FCD3}"/>
              </a:ext>
            </a:extLst>
          </p:cNvPr>
          <p:cNvSpPr/>
          <p:nvPr/>
        </p:nvSpPr>
        <p:spPr>
          <a:xfrm>
            <a:off x="387487" y="5267582"/>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Recommendations</a:t>
            </a:r>
          </a:p>
        </p:txBody>
      </p:sp>
      <p:sp>
        <p:nvSpPr>
          <p:cNvPr id="2" name="Rectangle 1">
            <a:extLst>
              <a:ext uri="{FF2B5EF4-FFF2-40B4-BE49-F238E27FC236}">
                <a16:creationId xmlns:a16="http://schemas.microsoft.com/office/drawing/2014/main" id="{B7647A40-7AA2-04C4-4B5E-1B364D6EB709}"/>
              </a:ext>
            </a:extLst>
          </p:cNvPr>
          <p:cNvSpPr/>
          <p:nvPr/>
        </p:nvSpPr>
        <p:spPr>
          <a:xfrm>
            <a:off x="3688773" y="1870045"/>
            <a:ext cx="4062846" cy="4042378"/>
          </a:xfrm>
          <a:prstGeom prst="rect">
            <a:avLst/>
          </a:prstGeom>
          <a:solidFill>
            <a:schemeClr val="bg1">
              <a:alpha val="0"/>
            </a:schemeClr>
          </a:solidFill>
          <a:ln>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06000"/>
              </a:lnSpc>
              <a:spcBef>
                <a:spcPts val="0"/>
              </a:spcBef>
              <a:spcAft>
                <a:spcPts val="0"/>
              </a:spcAft>
              <a:buFont typeface="Wingdings" panose="05000000000000000000" pitchFamily="2" charset="2"/>
              <a:buChar char=""/>
              <a:tabLst>
                <a:tab pos="457200" algn="l"/>
              </a:tabLst>
            </a:pPr>
            <a:r>
              <a:rPr lang="en-PH" sz="1500" b="1" dirty="0">
                <a:solidFill>
                  <a:srgbClr val="1F4E79"/>
                </a:solidFill>
                <a:effectLst/>
                <a:latin typeface="Arial" panose="020B0604020202020204" pitchFamily="34" charset="0"/>
                <a:ea typeface="Arial" panose="020B0604020202020204" pitchFamily="34" charset="0"/>
              </a:rPr>
              <a:t>Communication and Notification</a:t>
            </a:r>
            <a:endParaRPr lang="en-US" sz="1500" dirty="0">
              <a:solidFill>
                <a:srgbClr val="1F4E79"/>
              </a:solidFill>
              <a:effectLst/>
              <a:latin typeface="Calibri" panose="020F0502020204030204" pitchFamily="34" charset="0"/>
              <a:ea typeface="Calibri" panose="020F0502020204030204" pitchFamily="34" charset="0"/>
            </a:endParaRPr>
          </a:p>
          <a:p>
            <a:pPr marL="457200" marR="0">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Automated Email Response</a:t>
            </a:r>
            <a:endParaRPr lang="en-US" sz="1500" dirty="0">
              <a:solidFill>
                <a:srgbClr val="1F4E79"/>
              </a:solidFill>
              <a:effectLst/>
              <a:latin typeface="Calibri" panose="020F0502020204030204" pitchFamily="34" charset="0"/>
              <a:ea typeface="Calibri" panose="020F0502020204030204" pitchFamily="34" charset="0"/>
            </a:endParaRPr>
          </a:p>
          <a:p>
            <a:pPr marL="457200" marR="0">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Status Updates to Applicants</a:t>
            </a:r>
            <a:endParaRPr lang="en-US" sz="1500" dirty="0">
              <a:solidFill>
                <a:srgbClr val="1F4E79"/>
              </a:solidFill>
              <a:effectLst/>
              <a:latin typeface="Calibri" panose="020F0502020204030204" pitchFamily="34" charset="0"/>
              <a:ea typeface="Calibri" panose="020F0502020204030204" pitchFamily="34" charset="0"/>
            </a:endParaRPr>
          </a:p>
          <a:p>
            <a:pPr marL="457200" marR="0">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Email and SMS Communication</a:t>
            </a:r>
            <a:endParaRPr lang="en-US" sz="1500" dirty="0">
              <a:solidFill>
                <a:srgbClr val="1F4E79"/>
              </a:solidFill>
              <a:effectLst/>
              <a:latin typeface="Calibri" panose="020F0502020204030204" pitchFamily="34" charset="0"/>
              <a:ea typeface="Calibri" panose="020F0502020204030204" pitchFamily="34" charset="0"/>
            </a:endParaRPr>
          </a:p>
          <a:p>
            <a:pPr marL="457200" marR="0">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User Email Notification </a:t>
            </a:r>
            <a:endParaRPr lang="en-US" sz="1500" dirty="0">
              <a:solidFill>
                <a:srgbClr val="1F4E79"/>
              </a:solidFill>
              <a:effectLst/>
              <a:latin typeface="Calibri" panose="020F0502020204030204" pitchFamily="34" charset="0"/>
              <a:ea typeface="Calibri" panose="020F0502020204030204" pitchFamily="34" charset="0"/>
            </a:endParaRPr>
          </a:p>
          <a:p>
            <a:pPr marL="457200" marR="0">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User Communication (Internal Chat) </a:t>
            </a:r>
            <a:endParaRPr lang="en-US" sz="1500" dirty="0">
              <a:solidFill>
                <a:srgbClr val="1F4E79"/>
              </a:solidFill>
              <a:effectLst/>
              <a:latin typeface="Calibri" panose="020F0502020204030204" pitchFamily="34" charset="0"/>
              <a:ea typeface="Calibri" panose="020F0502020204030204" pitchFamily="34" charset="0"/>
            </a:endParaRPr>
          </a:p>
          <a:p>
            <a:pPr marL="342900" marR="0" lvl="0" indent="-342900">
              <a:lnSpc>
                <a:spcPct val="106000"/>
              </a:lnSpc>
              <a:spcBef>
                <a:spcPts val="0"/>
              </a:spcBef>
              <a:spcAft>
                <a:spcPts val="0"/>
              </a:spcAft>
              <a:buFont typeface="Wingdings" panose="05000000000000000000" pitchFamily="2" charset="2"/>
              <a:buChar char=""/>
              <a:tabLst>
                <a:tab pos="457200" algn="l"/>
              </a:tabLst>
            </a:pPr>
            <a:r>
              <a:rPr lang="en-PH" sz="1500" b="1" dirty="0">
                <a:solidFill>
                  <a:srgbClr val="1F4E79"/>
                </a:solidFill>
                <a:effectLst/>
                <a:latin typeface="Arial" panose="020B0604020202020204" pitchFamily="34" charset="0"/>
                <a:ea typeface="Arial" panose="020B0604020202020204" pitchFamily="34" charset="0"/>
              </a:rPr>
              <a:t>Portal for Users</a:t>
            </a:r>
            <a:endParaRPr lang="en-US" sz="1500" dirty="0">
              <a:solidFill>
                <a:srgbClr val="1F4E79"/>
              </a:solidFill>
              <a:effectLst/>
              <a:latin typeface="Calibri" panose="020F0502020204030204" pitchFamily="34" charset="0"/>
              <a:ea typeface="Calibri" panose="020F0502020204030204" pitchFamily="34" charset="0"/>
            </a:endParaRPr>
          </a:p>
          <a:p>
            <a:pPr marL="457200" marR="0">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User-Friendly Application Process</a:t>
            </a:r>
            <a:endParaRPr lang="en-US" sz="1500" dirty="0">
              <a:solidFill>
                <a:srgbClr val="1F4E79"/>
              </a:solidFill>
              <a:effectLst/>
              <a:latin typeface="Calibri" panose="020F0502020204030204" pitchFamily="34" charset="0"/>
              <a:ea typeface="Calibri" panose="020F0502020204030204" pitchFamily="34" charset="0"/>
            </a:endParaRPr>
          </a:p>
          <a:p>
            <a:pPr marL="457200" marR="0">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Search and Filtering</a:t>
            </a:r>
            <a:endParaRPr lang="en-US" sz="1500" dirty="0">
              <a:solidFill>
                <a:srgbClr val="1F4E79"/>
              </a:solidFill>
              <a:effectLst/>
              <a:latin typeface="Calibri" panose="020F0502020204030204" pitchFamily="34" charset="0"/>
              <a:ea typeface="Calibri" panose="020F0502020204030204" pitchFamily="34" charset="0"/>
            </a:endParaRPr>
          </a:p>
          <a:p>
            <a:pPr marL="457200" marR="0">
              <a:lnSpc>
                <a:spcPct val="106000"/>
              </a:lnSpc>
              <a:spcBef>
                <a:spcPts val="0"/>
              </a:spcBef>
              <a:spcAft>
                <a:spcPts val="0"/>
              </a:spcAft>
            </a:pPr>
            <a:r>
              <a:rPr lang="en-PH" sz="1500" dirty="0">
                <a:solidFill>
                  <a:srgbClr val="1F4E79"/>
                </a:solidFill>
                <a:effectLst/>
                <a:latin typeface="Arial" panose="020B0604020202020204" pitchFamily="34" charset="0"/>
                <a:ea typeface="Arial" panose="020B0604020202020204" pitchFamily="34" charset="0"/>
              </a:rPr>
              <a:t>    - Application Tracking for Applicant and Agent</a:t>
            </a:r>
            <a:endParaRPr lang="en-US" sz="1500" dirty="0">
              <a:solidFill>
                <a:srgbClr val="1F4E79"/>
              </a:solidFill>
              <a:effectLst/>
              <a:latin typeface="Calibri" panose="020F0502020204030204" pitchFamily="34" charset="0"/>
              <a:ea typeface="Calibri" panose="020F0502020204030204" pitchFamily="34" charset="0"/>
            </a:endParaRPr>
          </a:p>
          <a:p>
            <a:r>
              <a:rPr lang="en-PH" sz="1500" dirty="0">
                <a:solidFill>
                  <a:srgbClr val="1F4E79"/>
                </a:solidFill>
                <a:effectLst/>
                <a:latin typeface="Arial" panose="020B0604020202020204" pitchFamily="34" charset="0"/>
                <a:ea typeface="Arial" panose="020B0604020202020204" pitchFamily="34" charset="0"/>
              </a:rPr>
              <a:t>          - User Accounts for Agent and 	Applicants</a:t>
            </a:r>
            <a:endParaRPr lang="en-US" sz="1500" dirty="0">
              <a:solidFill>
                <a:srgbClr val="1F4E79"/>
              </a:solidFill>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3F8A8773-BEA7-F270-66BE-32C23272CFFC}"/>
              </a:ext>
            </a:extLst>
          </p:cNvPr>
          <p:cNvSpPr/>
          <p:nvPr/>
        </p:nvSpPr>
        <p:spPr>
          <a:xfrm>
            <a:off x="7457208" y="1801696"/>
            <a:ext cx="4145973" cy="4042378"/>
          </a:xfrm>
          <a:prstGeom prst="rect">
            <a:avLst/>
          </a:prstGeom>
          <a:solidFill>
            <a:schemeClr val="bg1">
              <a:alpha val="0"/>
            </a:schemeClr>
          </a:solidFill>
          <a:ln>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06000"/>
              </a:lnSpc>
              <a:spcBef>
                <a:spcPts val="0"/>
              </a:spcBef>
              <a:spcAft>
                <a:spcPts val="0"/>
              </a:spcAft>
              <a:buFont typeface="Wingdings" panose="05000000000000000000" pitchFamily="2" charset="2"/>
              <a:buChar char=""/>
              <a:tabLst>
                <a:tab pos="457200" algn="l"/>
              </a:tabLst>
            </a:pPr>
            <a:r>
              <a:rPr lang="en-PH" sz="1600" b="1" dirty="0">
                <a:solidFill>
                  <a:srgbClr val="1F4E79"/>
                </a:solidFill>
                <a:effectLst/>
                <a:latin typeface="Arial" panose="020B0604020202020204" pitchFamily="34" charset="0"/>
                <a:ea typeface="Arial" panose="020B0604020202020204" pitchFamily="34" charset="0"/>
              </a:rPr>
              <a:t>Insurance Plan Management</a:t>
            </a:r>
            <a:endParaRPr lang="en-US" sz="16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600" dirty="0">
                <a:solidFill>
                  <a:srgbClr val="1F4E79"/>
                </a:solidFill>
                <a:effectLst/>
                <a:latin typeface="Arial" panose="020B0604020202020204" pitchFamily="34" charset="0"/>
                <a:ea typeface="Arial" panose="020B0604020202020204" pitchFamily="34" charset="0"/>
              </a:rPr>
              <a:t>    - User Registration and Authentication</a:t>
            </a:r>
            <a:endParaRPr lang="en-US" sz="16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600" dirty="0">
                <a:solidFill>
                  <a:srgbClr val="1F4E79"/>
                </a:solidFill>
                <a:effectLst/>
                <a:latin typeface="Arial" panose="020B0604020202020204" pitchFamily="34" charset="0"/>
                <a:ea typeface="Arial" panose="020B0604020202020204" pitchFamily="34" charset="0"/>
              </a:rPr>
              <a:t>    - Plan Selection and Purchase</a:t>
            </a:r>
            <a:endParaRPr lang="en-US" sz="16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600" dirty="0">
                <a:solidFill>
                  <a:srgbClr val="1F4E79"/>
                </a:solidFill>
                <a:effectLst/>
                <a:latin typeface="Arial" panose="020B0604020202020204" pitchFamily="34" charset="0"/>
                <a:ea typeface="Arial" panose="020B0604020202020204" pitchFamily="34" charset="0"/>
              </a:rPr>
              <a:t>    - Plan Details</a:t>
            </a:r>
            <a:endParaRPr lang="en-US" sz="16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600" dirty="0">
                <a:solidFill>
                  <a:srgbClr val="1F4E79"/>
                </a:solidFill>
                <a:effectLst/>
                <a:latin typeface="Arial" panose="020B0604020202020204" pitchFamily="34" charset="0"/>
                <a:ea typeface="Arial" panose="020B0604020202020204" pitchFamily="34" charset="0"/>
              </a:rPr>
              <a:t>    - Due Date Display</a:t>
            </a:r>
            <a:endParaRPr lang="en-US" sz="16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600" dirty="0">
                <a:solidFill>
                  <a:srgbClr val="1F4E79"/>
                </a:solidFill>
                <a:effectLst/>
                <a:latin typeface="Arial" panose="020B0604020202020204" pitchFamily="34" charset="0"/>
                <a:ea typeface="Arial" panose="020B0604020202020204" pitchFamily="34" charset="0"/>
              </a:rPr>
              <a:t>    - Payment History</a:t>
            </a:r>
            <a:endParaRPr lang="en-US" sz="16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600" dirty="0">
                <a:solidFill>
                  <a:srgbClr val="1F4E79"/>
                </a:solidFill>
                <a:effectLst/>
                <a:latin typeface="Arial" panose="020B0604020202020204" pitchFamily="34" charset="0"/>
                <a:ea typeface="Arial" panose="020B0604020202020204" pitchFamily="34" charset="0"/>
              </a:rPr>
              <a:t>    - Customer Support</a:t>
            </a:r>
            <a:endParaRPr lang="en-US" sz="16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600" dirty="0">
                <a:solidFill>
                  <a:srgbClr val="1F4E79"/>
                </a:solidFill>
                <a:effectLst/>
                <a:latin typeface="Arial" panose="020B0604020202020204" pitchFamily="34" charset="0"/>
                <a:ea typeface="Arial" panose="020B0604020202020204" pitchFamily="34" charset="0"/>
              </a:rPr>
              <a:t>    - Cancellation and Refunds</a:t>
            </a:r>
            <a:endParaRPr lang="en-US" sz="1600" dirty="0">
              <a:solidFill>
                <a:srgbClr val="1F4E79"/>
              </a:solidFill>
              <a:effectLst/>
              <a:latin typeface="Calibri" panose="020F0502020204030204" pitchFamily="34" charset="0"/>
              <a:ea typeface="Calibri" panose="020F0502020204030204" pitchFamily="34" charset="0"/>
            </a:endParaRPr>
          </a:p>
          <a:p>
            <a:pPr marL="457200" marR="0" algn="just">
              <a:lnSpc>
                <a:spcPct val="106000"/>
              </a:lnSpc>
              <a:spcBef>
                <a:spcPts val="0"/>
              </a:spcBef>
              <a:spcAft>
                <a:spcPts val="0"/>
              </a:spcAft>
            </a:pPr>
            <a:r>
              <a:rPr lang="en-PH" sz="1600" dirty="0">
                <a:solidFill>
                  <a:srgbClr val="1F4E79"/>
                </a:solidFill>
                <a:effectLst/>
                <a:latin typeface="Arial" panose="020B0604020202020204" pitchFamily="34" charset="0"/>
                <a:ea typeface="Arial" panose="020B0604020202020204" pitchFamily="34" charset="0"/>
              </a:rPr>
              <a:t> </a:t>
            </a:r>
            <a:endParaRPr lang="en-US" sz="1600" dirty="0">
              <a:solidFill>
                <a:srgbClr val="1F4E79"/>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4068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55AC3A1-175C-0DC3-DBAF-F626A9F3780A}"/>
              </a:ext>
            </a:extLst>
          </p:cNvPr>
          <p:cNvSpPr txBox="1"/>
          <p:nvPr/>
        </p:nvSpPr>
        <p:spPr>
          <a:xfrm>
            <a:off x="3474402" y="388280"/>
            <a:ext cx="5104667" cy="769441"/>
          </a:xfrm>
          <a:prstGeom prst="rect">
            <a:avLst/>
          </a:prstGeom>
          <a:noFill/>
        </p:spPr>
        <p:txBody>
          <a:bodyPr wrap="none" rtlCol="0">
            <a:spAutoFit/>
          </a:bodyPr>
          <a:lstStyle/>
          <a:p>
            <a:r>
              <a:rPr lang="en-US" sz="4400" b="1" dirty="0">
                <a:solidFill>
                  <a:schemeClr val="bg1"/>
                </a:solidFill>
                <a:latin typeface="Segoe UI" panose="020B0502040204020203" pitchFamily="34" charset="0"/>
                <a:cs typeface="Segoe UI" panose="020B0502040204020203" pitchFamily="34" charset="0"/>
              </a:rPr>
              <a:t>Recommendations</a:t>
            </a:r>
          </a:p>
        </p:txBody>
      </p:sp>
      <p:sp>
        <p:nvSpPr>
          <p:cNvPr id="19" name="Rectangle 18">
            <a:extLst>
              <a:ext uri="{FF2B5EF4-FFF2-40B4-BE49-F238E27FC236}">
                <a16:creationId xmlns:a16="http://schemas.microsoft.com/office/drawing/2014/main" id="{E642CB68-7691-44D5-88F4-20E83F6DA0D7}"/>
              </a:ext>
            </a:extLst>
          </p:cNvPr>
          <p:cNvSpPr/>
          <p:nvPr/>
        </p:nvSpPr>
        <p:spPr>
          <a:xfrm>
            <a:off x="-1" y="62576"/>
            <a:ext cx="3072987" cy="6795424"/>
          </a:xfrm>
          <a:prstGeom prst="rect">
            <a:avLst/>
          </a:prstGeom>
          <a:solidFill>
            <a:schemeClr val="bg1"/>
          </a:solidFill>
          <a:ln>
            <a:noFill/>
          </a:ln>
          <a:effectLst>
            <a:outerShdw blurRad="50800" dist="38100" algn="l"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53" name="Rectangle: Single Corner Rounded 52">
            <a:extLst>
              <a:ext uri="{FF2B5EF4-FFF2-40B4-BE49-F238E27FC236}">
                <a16:creationId xmlns:a16="http://schemas.microsoft.com/office/drawing/2014/main" id="{5BE43F74-9C87-66AE-9F3E-0B77D17F00DC}"/>
              </a:ext>
            </a:extLst>
          </p:cNvPr>
          <p:cNvSpPr/>
          <p:nvPr/>
        </p:nvSpPr>
        <p:spPr>
          <a:xfrm rot="5400000">
            <a:off x="1099990" y="-1109264"/>
            <a:ext cx="1145894" cy="3345873"/>
          </a:xfrm>
          <a:prstGeom prst="round1Rect">
            <a:avLst>
              <a:gd name="adj" fmla="val 50000"/>
            </a:avLst>
          </a:prstGeom>
          <a:solidFill>
            <a:schemeClr val="bg1"/>
          </a:solidFill>
          <a:ln>
            <a:noFill/>
          </a:ln>
          <a:effectLst>
            <a:outerShdw blurRad="50800" dist="381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BC3BD41-718C-AB2D-2DD8-FAB68B0EDD99}"/>
              </a:ext>
            </a:extLst>
          </p:cNvPr>
          <p:cNvSpPr txBox="1"/>
          <p:nvPr/>
        </p:nvSpPr>
        <p:spPr>
          <a:xfrm>
            <a:off x="693091" y="271284"/>
            <a:ext cx="2755883" cy="584775"/>
          </a:xfrm>
          <a:prstGeom prst="rect">
            <a:avLst/>
          </a:prstGeom>
          <a:noFill/>
        </p:spPr>
        <p:txBody>
          <a:bodyPr wrap="none" rtlCol="0">
            <a:spAutoFit/>
          </a:bodyPr>
          <a:lstStyle/>
          <a:p>
            <a:r>
              <a:rPr lang="en-US" sz="1600" b="1" dirty="0">
                <a:solidFill>
                  <a:srgbClr val="1E3D7D"/>
                </a:solidFill>
                <a:latin typeface="Segoe UI" panose="020B0502040204020203" pitchFamily="34" charset="0"/>
                <a:cs typeface="Segoe UI" panose="020B0502040204020203" pitchFamily="34" charset="0"/>
              </a:rPr>
              <a:t>Allianz PNB Life Insurance </a:t>
            </a:r>
          </a:p>
          <a:p>
            <a:r>
              <a:rPr lang="en-US" sz="1600" b="1" dirty="0">
                <a:solidFill>
                  <a:srgbClr val="1E3D7D"/>
                </a:solidFill>
                <a:latin typeface="Segoe UI" panose="020B0502040204020203" pitchFamily="34" charset="0"/>
                <a:cs typeface="Segoe UI" panose="020B0502040204020203" pitchFamily="34" charset="0"/>
              </a:rPr>
              <a:t>MIMAROPA</a:t>
            </a:r>
          </a:p>
        </p:txBody>
      </p:sp>
      <p:cxnSp>
        <p:nvCxnSpPr>
          <p:cNvPr id="36" name="Straight Connector 35">
            <a:extLst>
              <a:ext uri="{FF2B5EF4-FFF2-40B4-BE49-F238E27FC236}">
                <a16:creationId xmlns:a16="http://schemas.microsoft.com/office/drawing/2014/main" id="{39757C1F-F606-4DE6-AC74-7DF0EF74F9BC}"/>
              </a:ext>
            </a:extLst>
          </p:cNvPr>
          <p:cNvCxnSpPr>
            <a:cxnSpLocks/>
          </p:cNvCxnSpPr>
          <p:nvPr/>
        </p:nvCxnSpPr>
        <p:spPr>
          <a:xfrm>
            <a:off x="387487" y="4506623"/>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D323B2B-1A46-4DE2-23B4-AE05B947C523}"/>
              </a:ext>
            </a:extLst>
          </p:cNvPr>
          <p:cNvSpPr/>
          <p:nvPr/>
        </p:nvSpPr>
        <p:spPr>
          <a:xfrm>
            <a:off x="5333683" y="1533697"/>
            <a:ext cx="4247197" cy="3853182"/>
          </a:xfrm>
          <a:prstGeom prst="roundRect">
            <a:avLst>
              <a:gd name="adj" fmla="val 7408"/>
            </a:avLst>
          </a:prstGeom>
          <a:solidFill>
            <a:schemeClr val="bg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2400" dirty="0">
                <a:solidFill>
                  <a:srgbClr val="193469"/>
                </a:solidFill>
                <a:latin typeface="Segoe UI" panose="020B0502040204020203" pitchFamily="34" charset="0"/>
                <a:cs typeface="Segoe UI" panose="020B0502040204020203" pitchFamily="34" charset="0"/>
              </a:rPr>
              <a:t>  QR Code</a:t>
            </a:r>
          </a:p>
          <a:p>
            <a:pPr marL="285750" indent="-285750">
              <a:buFont typeface="Wingdings" panose="05000000000000000000" pitchFamily="2" charset="2"/>
              <a:buChar char="q"/>
            </a:pPr>
            <a:r>
              <a:rPr lang="en-US" sz="2400" dirty="0">
                <a:solidFill>
                  <a:srgbClr val="193469"/>
                </a:solidFill>
                <a:latin typeface="Segoe UI" panose="020B0502040204020203" pitchFamily="34" charset="0"/>
                <a:cs typeface="Segoe UI" panose="020B0502040204020203" pitchFamily="34" charset="0"/>
              </a:rPr>
              <a:t>  Data Visualization</a:t>
            </a:r>
          </a:p>
          <a:p>
            <a:pPr marL="285750" indent="-285750">
              <a:buFont typeface="Wingdings" panose="05000000000000000000" pitchFamily="2" charset="2"/>
              <a:buChar char="q"/>
            </a:pPr>
            <a:r>
              <a:rPr lang="en-US" sz="2400" dirty="0">
                <a:solidFill>
                  <a:srgbClr val="193469"/>
                </a:solidFill>
                <a:latin typeface="Segoe UI" panose="020B0502040204020203" pitchFamily="34" charset="0"/>
                <a:cs typeface="Segoe UI" panose="020B0502040204020203" pitchFamily="34" charset="0"/>
              </a:rPr>
              <a:t>  Feedback</a:t>
            </a:r>
          </a:p>
          <a:p>
            <a:pPr marL="285750" indent="-285750">
              <a:buFont typeface="Wingdings" panose="05000000000000000000" pitchFamily="2" charset="2"/>
              <a:buChar char="q"/>
            </a:pPr>
            <a:r>
              <a:rPr lang="en-US" sz="2400" dirty="0">
                <a:solidFill>
                  <a:srgbClr val="193469"/>
                </a:solidFill>
                <a:latin typeface="Segoe UI" panose="020B0502040204020203" pitchFamily="34" charset="0"/>
                <a:cs typeface="Segoe UI" panose="020B0502040204020203" pitchFamily="34" charset="0"/>
              </a:rPr>
              <a:t>  Sentiment Analysis</a:t>
            </a:r>
          </a:p>
          <a:p>
            <a:pPr marL="285750" indent="-285750">
              <a:buFont typeface="Wingdings" panose="05000000000000000000" pitchFamily="2" charset="2"/>
              <a:buChar char="q"/>
            </a:pPr>
            <a:r>
              <a:rPr lang="en-US" sz="2400" dirty="0">
                <a:solidFill>
                  <a:srgbClr val="193469"/>
                </a:solidFill>
                <a:latin typeface="Segoe UI" panose="020B0502040204020203" pitchFamily="34" charset="0"/>
                <a:cs typeface="Segoe UI" panose="020B0502040204020203" pitchFamily="34" charset="0"/>
              </a:rPr>
              <a:t>  Chatbot</a:t>
            </a:r>
          </a:p>
          <a:p>
            <a:pPr marL="285750" indent="-285750">
              <a:buFont typeface="Wingdings" panose="05000000000000000000" pitchFamily="2" charset="2"/>
              <a:buChar char="q"/>
            </a:pPr>
            <a:r>
              <a:rPr lang="en-US" sz="2400" dirty="0">
                <a:solidFill>
                  <a:srgbClr val="193469"/>
                </a:solidFill>
                <a:latin typeface="Segoe UI" panose="020B0502040204020203" pitchFamily="34" charset="0"/>
                <a:cs typeface="Segoe UI" panose="020B0502040204020203" pitchFamily="34" charset="0"/>
              </a:rPr>
              <a:t>  RTC</a:t>
            </a:r>
          </a:p>
          <a:p>
            <a:pPr marL="285750" indent="-285750">
              <a:buFont typeface="Wingdings" panose="05000000000000000000" pitchFamily="2" charset="2"/>
              <a:buChar char="q"/>
            </a:pPr>
            <a:r>
              <a:rPr lang="en-US" sz="2400" dirty="0">
                <a:solidFill>
                  <a:srgbClr val="193469"/>
                </a:solidFill>
                <a:latin typeface="Segoe UI" panose="020B0502040204020203" pitchFamily="34" charset="0"/>
                <a:cs typeface="Segoe UI" panose="020B0502040204020203" pitchFamily="34" charset="0"/>
              </a:rPr>
              <a:t>  Email or SMS Notification</a:t>
            </a:r>
          </a:p>
        </p:txBody>
      </p:sp>
      <p:sp>
        <p:nvSpPr>
          <p:cNvPr id="60" name="Rectangle: Top Corners Rounded 59">
            <a:extLst>
              <a:ext uri="{FF2B5EF4-FFF2-40B4-BE49-F238E27FC236}">
                <a16:creationId xmlns:a16="http://schemas.microsoft.com/office/drawing/2014/main" id="{A8B32FA7-9DD5-84FD-B013-2AC801BA3D78}"/>
              </a:ext>
            </a:extLst>
          </p:cNvPr>
          <p:cNvSpPr/>
          <p:nvPr/>
        </p:nvSpPr>
        <p:spPr>
          <a:xfrm>
            <a:off x="11079126" y="6308725"/>
            <a:ext cx="777912" cy="549275"/>
          </a:xfrm>
          <a:prstGeom prst="round2SameRect">
            <a:avLst/>
          </a:prstGeom>
          <a:solidFill>
            <a:srgbClr val="98B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9FD349-03DF-7969-4E20-94C89D32B59F}"/>
              </a:ext>
            </a:extLst>
          </p:cNvPr>
          <p:cNvCxnSpPr>
            <a:cxnSpLocks/>
          </p:cNvCxnSpPr>
          <p:nvPr/>
        </p:nvCxnSpPr>
        <p:spPr>
          <a:xfrm>
            <a:off x="3428683" y="6583362"/>
            <a:ext cx="710184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45" name="Slide Number Placeholder 4">
            <a:extLst>
              <a:ext uri="{FF2B5EF4-FFF2-40B4-BE49-F238E27FC236}">
                <a16:creationId xmlns:a16="http://schemas.microsoft.com/office/drawing/2014/main" id="{5CA130BB-4BBB-5DA4-96B0-88C5D390A212}"/>
              </a:ext>
            </a:extLst>
          </p:cNvPr>
          <p:cNvSpPr>
            <a:spLocks noGrp="1"/>
          </p:cNvSpPr>
          <p:nvPr>
            <p:ph type="sldNum" sz="quarter" idx="12"/>
          </p:nvPr>
        </p:nvSpPr>
        <p:spPr>
          <a:xfrm>
            <a:off x="11174553" y="6400800"/>
            <a:ext cx="587058" cy="365125"/>
          </a:xfrm>
        </p:spPr>
        <p:txBody>
          <a:bodyPr/>
          <a:lstStyle/>
          <a:p>
            <a:pPr algn="ctr"/>
            <a:r>
              <a:rPr lang="en-US" sz="1400" b="1" dirty="0">
                <a:solidFill>
                  <a:schemeClr val="bg1"/>
                </a:solidFill>
              </a:rPr>
              <a:t>9</a:t>
            </a:r>
          </a:p>
        </p:txBody>
      </p:sp>
      <p:cxnSp>
        <p:nvCxnSpPr>
          <p:cNvPr id="33" name="Straight Connector 32">
            <a:extLst>
              <a:ext uri="{FF2B5EF4-FFF2-40B4-BE49-F238E27FC236}">
                <a16:creationId xmlns:a16="http://schemas.microsoft.com/office/drawing/2014/main" id="{FC000B6E-D9A7-1992-7074-0A9F4E5E0690}"/>
              </a:ext>
            </a:extLst>
          </p:cNvPr>
          <p:cNvCxnSpPr>
            <a:cxnSpLocks/>
          </p:cNvCxnSpPr>
          <p:nvPr/>
        </p:nvCxnSpPr>
        <p:spPr>
          <a:xfrm>
            <a:off x="354835" y="3011997"/>
            <a:ext cx="2279904" cy="0"/>
          </a:xfrm>
          <a:prstGeom prst="line">
            <a:avLst/>
          </a:prstGeom>
          <a:ln w="19050">
            <a:solidFill>
              <a:schemeClr val="tx1">
                <a:lumMod val="50000"/>
                <a:lumOff val="50000"/>
                <a:alpha val="44000"/>
              </a:schemeClr>
            </a:solidFill>
          </a:ln>
        </p:spPr>
        <p:style>
          <a:lnRef idx="1">
            <a:schemeClr val="accent1"/>
          </a:lnRef>
          <a:fillRef idx="0">
            <a:schemeClr val="accent1"/>
          </a:fillRef>
          <a:effectRef idx="0">
            <a:schemeClr val="accent1"/>
          </a:effectRef>
          <a:fontRef idx="minor">
            <a:schemeClr val="tx1"/>
          </a:fontRef>
        </p:style>
      </p:cxnSp>
      <p:pic>
        <p:nvPicPr>
          <p:cNvPr id="1061" name="Picture 1060">
            <a:extLst>
              <a:ext uri="{FF2B5EF4-FFF2-40B4-BE49-F238E27FC236}">
                <a16:creationId xmlns:a16="http://schemas.microsoft.com/office/drawing/2014/main" id="{305C82C3-F89A-B0F2-DDD2-5ED8E2108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4" y="238028"/>
            <a:ext cx="611207" cy="611207"/>
          </a:xfrm>
          <a:prstGeom prst="rect">
            <a:avLst/>
          </a:prstGeom>
        </p:spPr>
      </p:pic>
      <p:sp>
        <p:nvSpPr>
          <p:cNvPr id="1062" name="Rectangle: Rounded Corners 1061">
            <a:extLst>
              <a:ext uri="{FF2B5EF4-FFF2-40B4-BE49-F238E27FC236}">
                <a16:creationId xmlns:a16="http://schemas.microsoft.com/office/drawing/2014/main" id="{BDC3637B-7B49-CBF7-FC3A-AA94179C3008}"/>
              </a:ext>
            </a:extLst>
          </p:cNvPr>
          <p:cNvSpPr/>
          <p:nvPr/>
        </p:nvSpPr>
        <p:spPr>
          <a:xfrm>
            <a:off x="387486" y="1870045"/>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Topic Background</a:t>
            </a:r>
          </a:p>
        </p:txBody>
      </p:sp>
      <p:sp>
        <p:nvSpPr>
          <p:cNvPr id="1063" name="Rectangle: Rounded Corners 1062">
            <a:extLst>
              <a:ext uri="{FF2B5EF4-FFF2-40B4-BE49-F238E27FC236}">
                <a16:creationId xmlns:a16="http://schemas.microsoft.com/office/drawing/2014/main" id="{90FB982C-17CD-368C-777C-F0962DCD1D19}"/>
              </a:ext>
            </a:extLst>
          </p:cNvPr>
          <p:cNvSpPr/>
          <p:nvPr/>
        </p:nvSpPr>
        <p:spPr>
          <a:xfrm>
            <a:off x="387486" y="2340892"/>
            <a:ext cx="2449134"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Problem Statement</a:t>
            </a:r>
          </a:p>
        </p:txBody>
      </p:sp>
      <p:sp>
        <p:nvSpPr>
          <p:cNvPr id="1064" name="Rectangle: Rounded Corners 1063">
            <a:extLst>
              <a:ext uri="{FF2B5EF4-FFF2-40B4-BE49-F238E27FC236}">
                <a16:creationId xmlns:a16="http://schemas.microsoft.com/office/drawing/2014/main" id="{75C68D49-3B9C-A10A-9F58-D0BF994FFFF4}"/>
              </a:ext>
            </a:extLst>
          </p:cNvPr>
          <p:cNvSpPr/>
          <p:nvPr/>
        </p:nvSpPr>
        <p:spPr>
          <a:xfrm>
            <a:off x="387486" y="3352038"/>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General Objective</a:t>
            </a:r>
          </a:p>
        </p:txBody>
      </p:sp>
      <p:sp>
        <p:nvSpPr>
          <p:cNvPr id="1065" name="Rectangle: Rounded Corners 1064">
            <a:extLst>
              <a:ext uri="{FF2B5EF4-FFF2-40B4-BE49-F238E27FC236}">
                <a16:creationId xmlns:a16="http://schemas.microsoft.com/office/drawing/2014/main" id="{0D251BE9-5AA5-F846-0F26-A44CD6CFDCFE}"/>
              </a:ext>
            </a:extLst>
          </p:cNvPr>
          <p:cNvSpPr/>
          <p:nvPr/>
        </p:nvSpPr>
        <p:spPr>
          <a:xfrm>
            <a:off x="387486" y="3822885"/>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Specific Objective</a:t>
            </a:r>
          </a:p>
        </p:txBody>
      </p:sp>
      <p:sp>
        <p:nvSpPr>
          <p:cNvPr id="1066" name="Rectangle: Rounded Corners 1065">
            <a:extLst>
              <a:ext uri="{FF2B5EF4-FFF2-40B4-BE49-F238E27FC236}">
                <a16:creationId xmlns:a16="http://schemas.microsoft.com/office/drawing/2014/main" id="{66745277-15D6-92BF-0935-638DF39C29A1}"/>
              </a:ext>
            </a:extLst>
          </p:cNvPr>
          <p:cNvSpPr/>
          <p:nvPr/>
        </p:nvSpPr>
        <p:spPr>
          <a:xfrm>
            <a:off x="387486" y="4794840"/>
            <a:ext cx="2449133" cy="35923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Features</a:t>
            </a:r>
          </a:p>
        </p:txBody>
      </p:sp>
      <p:sp>
        <p:nvSpPr>
          <p:cNvPr id="1067" name="Rectangle: Rounded Corners 1066">
            <a:extLst>
              <a:ext uri="{FF2B5EF4-FFF2-40B4-BE49-F238E27FC236}">
                <a16:creationId xmlns:a16="http://schemas.microsoft.com/office/drawing/2014/main" id="{E729D26B-E6F2-B2E0-EEF4-AF922591FCD3}"/>
              </a:ext>
            </a:extLst>
          </p:cNvPr>
          <p:cNvSpPr/>
          <p:nvPr/>
        </p:nvSpPr>
        <p:spPr>
          <a:xfrm>
            <a:off x="387487" y="5267582"/>
            <a:ext cx="2449133" cy="359235"/>
          </a:xfrm>
          <a:prstGeom prst="roundRect">
            <a:avLst/>
          </a:prstGeom>
          <a:gradFill>
            <a:gsLst>
              <a:gs pos="0">
                <a:schemeClr val="bg1">
                  <a:lumMod val="85000"/>
                </a:schemeClr>
              </a:gs>
              <a:gs pos="100000">
                <a:schemeClr val="accent1">
                  <a:lumMod val="60000"/>
                  <a:lumOff val="40000"/>
                </a:schemeClr>
              </a:gs>
            </a:gsLst>
            <a:lin ang="4200000" scaled="0"/>
          </a:gradFill>
          <a:ln>
            <a:noFill/>
          </a:ln>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1E3D7D"/>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1630943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717</Words>
  <Application>Microsoft Office PowerPoint</Application>
  <PresentationFormat>Widescreen</PresentationFormat>
  <Paragraphs>145</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Lester Caibal</dc:creator>
  <cp:lastModifiedBy>Lester Caibal</cp:lastModifiedBy>
  <cp:revision>38</cp:revision>
  <dcterms:created xsi:type="dcterms:W3CDTF">2024-04-15T13:29:11Z</dcterms:created>
  <dcterms:modified xsi:type="dcterms:W3CDTF">2024-04-17T07:21:54Z</dcterms:modified>
</cp:coreProperties>
</file>