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B76C-507C-79C4-1F83-9C09CFFB2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1796B-D2D0-0E6E-D644-2285088B8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66DAE-F89A-ACAF-D875-F55F4713A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8BC9-199B-36B3-BF56-2B7A1571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0004-38A4-8FD0-FC31-BE0436C2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86F43-55DA-804F-D739-36363648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0D65-D229-5D96-7DCC-C556E964E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AEB8-9051-BB62-C362-94517505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26178-8453-E150-BD3C-617368D5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503-045B-1584-4D0D-55FAAB84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CC882E-B473-E8E4-2B79-1F168912C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ADBE3-DB10-6539-D881-198264B36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F1BA-7FD2-94CF-E97A-2A049CAE2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318AA-7ABD-358F-F922-90CC35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1E0F-12C0-E2DD-A4F9-618589FD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22DF-43E9-9316-071F-63735094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F54A-87AB-FE9D-A681-A3509DD2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9B6A-5B3A-695B-457A-82DF6DB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B3C37-C0F0-CFAC-6DCB-702447F5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514BA-AED8-7C42-08E5-F40D9974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3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5EBC-C948-9A64-075D-3E8D7053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73638-E987-2B10-A9BB-85B726F5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8B843-A1F0-B653-9329-E1AAE3D08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F8DE-F5AF-00AD-FDA9-BBBE7FEB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CE11-1FF4-BD4C-19EB-4AEBA1C8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7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EAAD-284C-38A8-E070-83A8CEE5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EF36-755C-33EA-AFAA-8D09FC19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644A15-537D-65EB-082A-419850B92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F1C8D-7C81-75BE-45D2-9E619DB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E5B5-9D07-A139-AA16-5BD1F9A4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EB30A-2207-0AA0-3AC4-C4EC06D7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4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8608-5F3D-EF64-F8E1-46052790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9C66-EAD1-5D59-2036-8C8DDA11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7A7B5-6EEC-26B8-8716-4DB275D6E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845DA-D95A-1B10-E817-371DC8EBA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863CD-F72E-6BD7-51F5-7583AE04E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43EAE-2EB8-C216-36B1-FB4711DE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8BCDD6-5B8C-83DD-CA70-4ACA5291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4D08E-78B6-21EF-9BFF-4ADCB1E5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0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030C-1FCD-1DC4-EB93-55A67F20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07B9D-A1F7-D563-DECA-12EADBC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7A5A4-E734-61F2-2163-BEC8EC42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B46A2-D596-4754-0E00-453B69B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5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DAA0D-9836-1580-2A1D-54C7C23A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810D0-28D9-3203-8CE8-FAAAD95A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F6E5E-662D-0769-E659-61D0EECA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9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6852-2DE2-80AD-6716-02B0C9B6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1AE7-868C-3085-9508-E6DAEE722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C0CB8-21D1-2A27-7F1A-6F99D9E02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E6B6A-61D2-C63B-93A4-68C34771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790AE-CC7E-7339-A1F8-5A26D605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1C30-6EB0-5569-A413-7AD5782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2781A-44D0-564B-8DC5-DB4EB115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469D-0E40-2EB7-8390-28D008790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D5E27-85B0-6461-781B-51DFD56E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03268-6B65-159B-CAB7-520DB8A77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DE2CA-785D-CCB2-6847-6222B563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B8218-7CBC-C757-CB3B-9571CF1E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88C7F-1EB9-B73F-9D97-10F2DC57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61412-B411-AD2C-1121-3DFC58593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886B9-38EE-F3B8-3C75-815ACF935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AE11-8014-48FF-A972-AA5C6006043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F048-F808-A219-A9D2-3CADA760F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0984-8274-0D34-1198-CD2CC9855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D233C-F86A-4D97-8F5C-D0185CB97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7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2F8855-5E3A-0474-CBAA-5DB9999D06CF}"/>
              </a:ext>
            </a:extLst>
          </p:cNvPr>
          <p:cNvSpPr/>
          <p:nvPr/>
        </p:nvSpPr>
        <p:spPr>
          <a:xfrm>
            <a:off x="909204" y="1143000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Agent Application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Technological Infrastructure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C9875D-0CB0-A246-7B4B-AD0AE31246A6}"/>
              </a:ext>
            </a:extLst>
          </p:cNvPr>
          <p:cNvSpPr/>
          <p:nvPr/>
        </p:nvSpPr>
        <p:spPr>
          <a:xfrm>
            <a:off x="4750377" y="1143000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Requirement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Designing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Reviewing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CB612-D9BE-C757-D670-0331E9298156}"/>
              </a:ext>
            </a:extLst>
          </p:cNvPr>
          <p:cNvSpPr/>
          <p:nvPr/>
        </p:nvSpPr>
        <p:spPr>
          <a:xfrm>
            <a:off x="8591550" y="1142999"/>
            <a:ext cx="2691245" cy="3335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Online  Recruitment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F7D6A35-2EE9-9B64-3A7B-2CF6AA91AD36}"/>
              </a:ext>
            </a:extLst>
          </p:cNvPr>
          <p:cNvSpPr/>
          <p:nvPr/>
        </p:nvSpPr>
        <p:spPr>
          <a:xfrm>
            <a:off x="3603567" y="2810739"/>
            <a:ext cx="114681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825AFD-34FD-B0EB-153C-87F6B31DB7A9}"/>
              </a:ext>
            </a:extLst>
          </p:cNvPr>
          <p:cNvSpPr/>
          <p:nvPr/>
        </p:nvSpPr>
        <p:spPr>
          <a:xfrm>
            <a:off x="7441622" y="2810739"/>
            <a:ext cx="1146810" cy="243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7E2843-D51F-04DA-FDCB-EC622234D39F}"/>
              </a:ext>
            </a:extLst>
          </p:cNvPr>
          <p:cNvSpPr/>
          <p:nvPr/>
        </p:nvSpPr>
        <p:spPr>
          <a:xfrm>
            <a:off x="4750377" y="5222240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FEEDBACK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0DA04EC-7851-252C-FBD7-A0E77F2714C9}"/>
              </a:ext>
            </a:extLst>
          </p:cNvPr>
          <p:cNvSpPr/>
          <p:nvPr/>
        </p:nvSpPr>
        <p:spPr>
          <a:xfrm rot="10800000">
            <a:off x="7441620" y="4478480"/>
            <a:ext cx="2691245" cy="1104151"/>
          </a:xfrm>
          <a:prstGeom prst="bentArrow">
            <a:avLst>
              <a:gd name="adj1" fmla="val 9868"/>
              <a:gd name="adj2" fmla="val 13003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34E647CD-D52E-918B-32EA-115F6CDB5DF4}"/>
              </a:ext>
            </a:extLst>
          </p:cNvPr>
          <p:cNvSpPr/>
          <p:nvPr/>
        </p:nvSpPr>
        <p:spPr>
          <a:xfrm rot="16200000">
            <a:off x="2900795" y="3636817"/>
            <a:ext cx="1007922" cy="2691243"/>
          </a:xfrm>
          <a:prstGeom prst="bentArrow">
            <a:avLst>
              <a:gd name="adj1" fmla="val 9868"/>
              <a:gd name="adj2" fmla="val 13003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F9C32F-DEE5-66B5-36E6-5CBB486C997E}"/>
              </a:ext>
            </a:extLst>
          </p:cNvPr>
          <p:cNvSpPr/>
          <p:nvPr/>
        </p:nvSpPr>
        <p:spPr>
          <a:xfrm>
            <a:off x="909203" y="521279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858C46-3797-8B07-D297-7EA0DC315896}"/>
              </a:ext>
            </a:extLst>
          </p:cNvPr>
          <p:cNvSpPr/>
          <p:nvPr/>
        </p:nvSpPr>
        <p:spPr>
          <a:xfrm>
            <a:off x="4750375" y="521277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ADCAA-62BB-0D23-76C0-993B36A67626}"/>
              </a:ext>
            </a:extLst>
          </p:cNvPr>
          <p:cNvSpPr/>
          <p:nvPr/>
        </p:nvSpPr>
        <p:spPr>
          <a:xfrm>
            <a:off x="8591550" y="521276"/>
            <a:ext cx="2691245" cy="41448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7438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Lester Caibal</dc:creator>
  <cp:lastModifiedBy>Lester Caibal</cp:lastModifiedBy>
  <cp:revision>1</cp:revision>
  <dcterms:created xsi:type="dcterms:W3CDTF">2024-10-28T13:20:56Z</dcterms:created>
  <dcterms:modified xsi:type="dcterms:W3CDTF">2024-10-28T13:21:22Z</dcterms:modified>
</cp:coreProperties>
</file>