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296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614" y="-2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646133"/>
            <a:ext cx="6995160" cy="3501813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282989"/>
            <a:ext cx="6172200" cy="2428451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9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535517"/>
            <a:ext cx="177450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535517"/>
            <a:ext cx="522065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2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3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507618"/>
            <a:ext cx="7098030" cy="418401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6731215"/>
            <a:ext cx="7098030" cy="220027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2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677584"/>
            <a:ext cx="34975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677584"/>
            <a:ext cx="349758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4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35519"/>
            <a:ext cx="709803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465706"/>
            <a:ext cx="3481506" cy="120840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674110"/>
            <a:ext cx="3481506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465706"/>
            <a:ext cx="3498652" cy="120840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674110"/>
            <a:ext cx="349865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7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5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8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70560"/>
            <a:ext cx="2654260" cy="234696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448226"/>
            <a:ext cx="4166235" cy="714798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017520"/>
            <a:ext cx="2654260" cy="55903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9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70560"/>
            <a:ext cx="2654260" cy="234696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448226"/>
            <a:ext cx="4166235" cy="714798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017520"/>
            <a:ext cx="2654260" cy="55903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F32-8D7A-42F3-B089-F11B2268422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535519"/>
            <a:ext cx="709803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677584"/>
            <a:ext cx="709803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9322649"/>
            <a:ext cx="18516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5BF32-8D7A-42F3-B089-F11B2268422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9322649"/>
            <a:ext cx="27774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9322649"/>
            <a:ext cx="18516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52BB-C848-449B-A785-3ED98940F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7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BD853B-5168-A5EE-BE5E-135C57A113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" r="2117"/>
          <a:stretch/>
        </p:blipFill>
        <p:spPr bwMode="auto">
          <a:xfrm>
            <a:off x="0" y="0"/>
            <a:ext cx="8230320" cy="59660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FC3864-54CE-86AA-7424-2B2DAD7A6C34}"/>
              </a:ext>
            </a:extLst>
          </p:cNvPr>
          <p:cNvSpPr/>
          <p:nvPr/>
        </p:nvSpPr>
        <p:spPr>
          <a:xfrm>
            <a:off x="1034416" y="5683170"/>
            <a:ext cx="6176009" cy="168786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DA964-3EF8-55E3-12FB-00279B20FE04}"/>
              </a:ext>
            </a:extLst>
          </p:cNvPr>
          <p:cNvSpPr/>
          <p:nvPr/>
        </p:nvSpPr>
        <p:spPr>
          <a:xfrm>
            <a:off x="1056962" y="5569585"/>
            <a:ext cx="6138223" cy="325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8523E-C728-EEC3-E0B5-DF15538C4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90" y="5259542"/>
            <a:ext cx="482748" cy="106204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AD2102D-52DB-268A-60C6-4C59AE9F5016}"/>
              </a:ext>
            </a:extLst>
          </p:cNvPr>
          <p:cNvSpPr/>
          <p:nvPr/>
        </p:nvSpPr>
        <p:spPr>
          <a:xfrm>
            <a:off x="1485415" y="4978078"/>
            <a:ext cx="1098868" cy="422241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Browse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64B842-9F55-EEE1-F989-9A29A169C5AA}"/>
              </a:ext>
            </a:extLst>
          </p:cNvPr>
          <p:cNvSpPr/>
          <p:nvPr/>
        </p:nvSpPr>
        <p:spPr>
          <a:xfrm>
            <a:off x="1460538" y="5469161"/>
            <a:ext cx="1213803" cy="590408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Submit Required Documents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6AA7E7-EDB6-E490-747B-6CA3E80A2AF3}"/>
              </a:ext>
            </a:extLst>
          </p:cNvPr>
          <p:cNvSpPr/>
          <p:nvPr/>
        </p:nvSpPr>
        <p:spPr>
          <a:xfrm>
            <a:off x="1460536" y="6102397"/>
            <a:ext cx="1329911" cy="49459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Track Application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61A526-58EE-0A69-190E-B8D8740E271D}"/>
              </a:ext>
            </a:extLst>
          </p:cNvPr>
          <p:cNvSpPr/>
          <p:nvPr/>
        </p:nvSpPr>
        <p:spPr>
          <a:xfrm>
            <a:off x="5343843" y="5334709"/>
            <a:ext cx="1213803" cy="49459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Communication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A64FFB-C19C-D7AD-9687-3E1D1C837C5D}"/>
              </a:ext>
            </a:extLst>
          </p:cNvPr>
          <p:cNvSpPr/>
          <p:nvPr/>
        </p:nvSpPr>
        <p:spPr>
          <a:xfrm>
            <a:off x="1518589" y="6652485"/>
            <a:ext cx="1213803" cy="49459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Communication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2AF6D1-04BA-8CDA-DFC4-92923ED5C757}"/>
              </a:ext>
            </a:extLst>
          </p:cNvPr>
          <p:cNvSpPr/>
          <p:nvPr/>
        </p:nvSpPr>
        <p:spPr>
          <a:xfrm>
            <a:off x="-221692" y="6173087"/>
            <a:ext cx="1329911" cy="59040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1F6A28-485F-EB3C-8EE5-84C4A9D3A36B}"/>
              </a:ext>
            </a:extLst>
          </p:cNvPr>
          <p:cNvSpPr/>
          <p:nvPr/>
        </p:nvSpPr>
        <p:spPr>
          <a:xfrm>
            <a:off x="684638" y="5829301"/>
            <a:ext cx="45719" cy="654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637689-A488-149D-A269-B1CE633B7267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684638" y="5189199"/>
            <a:ext cx="800777" cy="601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11189A-F42D-2CB3-C957-963C7F542ED9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684638" y="5764365"/>
            <a:ext cx="775900" cy="2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BE93F6-E2A7-2729-6A87-08A02C2C2E42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84636" y="5790565"/>
            <a:ext cx="775900" cy="559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AAC2EE-A3EB-B17F-6179-53EF7317350D}"/>
              </a:ext>
            </a:extLst>
          </p:cNvPr>
          <p:cNvCxnSpPr>
            <a:cxnSpLocks/>
            <a:stCxn id="8" idx="3"/>
            <a:endCxn id="14" idx="2"/>
          </p:cNvCxnSpPr>
          <p:nvPr/>
        </p:nvCxnSpPr>
        <p:spPr>
          <a:xfrm>
            <a:off x="684638" y="5790565"/>
            <a:ext cx="833951" cy="1109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00F6E2-2C5D-308D-19F2-82FC3558FF37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6557646" y="4541520"/>
            <a:ext cx="965093" cy="1040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09D2DF-04E2-E82F-C365-B66C809157D3}"/>
              </a:ext>
            </a:extLst>
          </p:cNvPr>
          <p:cNvCxnSpPr>
            <a:cxnSpLocks/>
            <a:stCxn id="13" idx="2"/>
            <a:endCxn id="14" idx="6"/>
          </p:cNvCxnSpPr>
          <p:nvPr/>
        </p:nvCxnSpPr>
        <p:spPr>
          <a:xfrm flipH="1">
            <a:off x="2732392" y="5582005"/>
            <a:ext cx="2611451" cy="1317776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EBD583B-18AE-63DA-ADA7-A9FE8BC487D5}"/>
              </a:ext>
            </a:extLst>
          </p:cNvPr>
          <p:cNvSpPr/>
          <p:nvPr/>
        </p:nvSpPr>
        <p:spPr>
          <a:xfrm rot="19891749">
            <a:off x="3156462" y="5818753"/>
            <a:ext cx="1623549" cy="590408"/>
          </a:xfrm>
          <a:prstGeom prst="ellipse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extend &gt;&gt;</a:t>
            </a:r>
          </a:p>
        </p:txBody>
      </p:sp>
    </p:spTree>
    <p:extLst>
      <p:ext uri="{BB962C8B-B14F-4D97-AF65-F5344CB8AC3E}">
        <p14:creationId xmlns:p14="http://schemas.microsoft.com/office/powerpoint/2010/main" val="23876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</TotalTime>
  <Words>12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Lester Caibal</dc:creator>
  <cp:lastModifiedBy>Lester Caibal</cp:lastModifiedBy>
  <cp:revision>1</cp:revision>
  <dcterms:created xsi:type="dcterms:W3CDTF">2024-05-21T12:58:43Z</dcterms:created>
  <dcterms:modified xsi:type="dcterms:W3CDTF">2024-05-21T13:25:18Z</dcterms:modified>
</cp:coreProperties>
</file>