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12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748242"/>
            <a:ext cx="6096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2401359"/>
            <a:ext cx="6096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6600" y="243417"/>
            <a:ext cx="17526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43417"/>
            <a:ext cx="51562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2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3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7" y="1139826"/>
            <a:ext cx="70104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67" y="3059642"/>
            <a:ext cx="70104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2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217083"/>
            <a:ext cx="3454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217083"/>
            <a:ext cx="3454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5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243417"/>
            <a:ext cx="70104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859" y="1120775"/>
            <a:ext cx="343852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59" y="1670050"/>
            <a:ext cx="343852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1120775"/>
            <a:ext cx="345545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1670050"/>
            <a:ext cx="345545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7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7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304800"/>
            <a:ext cx="262149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459" y="658284"/>
            <a:ext cx="41148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9" y="1371600"/>
            <a:ext cx="262149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304800"/>
            <a:ext cx="262149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5459" y="658284"/>
            <a:ext cx="41148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9" y="1371600"/>
            <a:ext cx="262149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8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800" y="243417"/>
            <a:ext cx="70104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217083"/>
            <a:ext cx="70104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8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3264-0F48-4F49-9FF4-6A31D4E36D4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4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04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2B3169-D72F-D7A9-6C30-39E7FFB3EA31}"/>
              </a:ext>
            </a:extLst>
          </p:cNvPr>
          <p:cNvSpPr/>
          <p:nvPr/>
        </p:nvSpPr>
        <p:spPr>
          <a:xfrm>
            <a:off x="3229982" y="1171000"/>
            <a:ext cx="1376655" cy="18908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ELIFESURE: ONLINE RECRUITMENT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57BBE2-5640-A6E8-CA30-016CF2D1C6FE}"/>
              </a:ext>
            </a:extLst>
          </p:cNvPr>
          <p:cNvSpPr/>
          <p:nvPr/>
        </p:nvSpPr>
        <p:spPr>
          <a:xfrm>
            <a:off x="824345" y="381291"/>
            <a:ext cx="1212274" cy="129510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BF8212-51E5-A81F-6E12-09738AE71AEE}"/>
              </a:ext>
            </a:extLst>
          </p:cNvPr>
          <p:cNvSpPr/>
          <p:nvPr/>
        </p:nvSpPr>
        <p:spPr>
          <a:xfrm>
            <a:off x="5223163" y="2958237"/>
            <a:ext cx="1212274" cy="129510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5F0FCB-1148-5D10-8DB3-A0709CDF91DB}"/>
              </a:ext>
            </a:extLst>
          </p:cNvPr>
          <p:cNvSpPr/>
          <p:nvPr/>
        </p:nvSpPr>
        <p:spPr>
          <a:xfrm>
            <a:off x="5888181" y="523445"/>
            <a:ext cx="1212274" cy="129510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4A214A-B687-1D0F-7395-93DC7F9584C8}"/>
              </a:ext>
            </a:extLst>
          </p:cNvPr>
          <p:cNvSpPr/>
          <p:nvPr/>
        </p:nvSpPr>
        <p:spPr>
          <a:xfrm>
            <a:off x="858648" y="3069070"/>
            <a:ext cx="1212274" cy="129510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APPLICANT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C85EEB-2922-731F-8D12-35AACEA37329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2110218" y="996664"/>
            <a:ext cx="440028" cy="17995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3B34A3B-467D-459D-1A29-29792FB6351C}"/>
              </a:ext>
            </a:extLst>
          </p:cNvPr>
          <p:cNvCxnSpPr>
            <a:cxnSpLocks/>
          </p:cNvCxnSpPr>
          <p:nvPr/>
        </p:nvCxnSpPr>
        <p:spPr>
          <a:xfrm>
            <a:off x="1075344" y="1676398"/>
            <a:ext cx="2154638" cy="609602"/>
          </a:xfrm>
          <a:prstGeom prst="bentConnector3">
            <a:avLst>
              <a:gd name="adj1" fmla="val 65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2B8ABD0-A81B-D56E-D30A-082B7AC0B386}"/>
              </a:ext>
            </a:extLst>
          </p:cNvPr>
          <p:cNvCxnSpPr>
            <a:cxnSpLocks/>
          </p:cNvCxnSpPr>
          <p:nvPr/>
        </p:nvCxnSpPr>
        <p:spPr>
          <a:xfrm>
            <a:off x="1706880" y="1666300"/>
            <a:ext cx="1523102" cy="280263"/>
          </a:xfrm>
          <a:prstGeom prst="bentConnector3">
            <a:avLst>
              <a:gd name="adj1" fmla="val 4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0FAA35A-9DC5-57EF-C023-34E1DB3EA30E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2036620" y="1028847"/>
            <a:ext cx="1659081" cy="142151"/>
          </a:xfrm>
          <a:prstGeom prst="bentConnector3">
            <a:avLst>
              <a:gd name="adj1" fmla="val 13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B8241CC-619A-2A1A-7AD8-4B93562FA8CC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2819653" y="72342"/>
            <a:ext cx="315624" cy="18816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5E6DBED-FA6E-0C68-774B-4813E2C94509}"/>
              </a:ext>
            </a:extLst>
          </p:cNvPr>
          <p:cNvCxnSpPr>
            <a:cxnSpLocks/>
          </p:cNvCxnSpPr>
          <p:nvPr/>
        </p:nvCxnSpPr>
        <p:spPr>
          <a:xfrm rot="10800000">
            <a:off x="2036618" y="685510"/>
            <a:ext cx="2027384" cy="485488"/>
          </a:xfrm>
          <a:prstGeom prst="bentConnector3">
            <a:avLst>
              <a:gd name="adj1" fmla="val -41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7669801-E379-D4F7-AADF-BF36AA20E6B6}"/>
              </a:ext>
            </a:extLst>
          </p:cNvPr>
          <p:cNvCxnSpPr>
            <a:cxnSpLocks/>
          </p:cNvCxnSpPr>
          <p:nvPr/>
        </p:nvCxnSpPr>
        <p:spPr>
          <a:xfrm>
            <a:off x="4399280" y="3068340"/>
            <a:ext cx="823883" cy="273778"/>
          </a:xfrm>
          <a:prstGeom prst="bentConnector3">
            <a:avLst>
              <a:gd name="adj1" fmla="val 6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F2C3644-E814-C31C-9B8A-D591BA9ECBE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58670" y="3062641"/>
            <a:ext cx="1064493" cy="543151"/>
          </a:xfrm>
          <a:prstGeom prst="bentConnector3">
            <a:avLst>
              <a:gd name="adj1" fmla="val 8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D69DEC4-14E9-9B8A-6899-19590E59E6B2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195082" y="2785083"/>
            <a:ext cx="762958" cy="13165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66AD868-733F-7A84-AE0A-50E7018513BD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5117461" y="2246397"/>
            <a:ext cx="201017" cy="12226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781C0DF-8BFE-34DE-2C7E-DDDD0778E301}"/>
              </a:ext>
            </a:extLst>
          </p:cNvPr>
          <p:cNvCxnSpPr>
            <a:cxnSpLocks/>
          </p:cNvCxnSpPr>
          <p:nvPr/>
        </p:nvCxnSpPr>
        <p:spPr>
          <a:xfrm rot="10800000">
            <a:off x="4606638" y="2549957"/>
            <a:ext cx="1438565" cy="407493"/>
          </a:xfrm>
          <a:prstGeom prst="bentConnector3">
            <a:avLst>
              <a:gd name="adj1" fmla="val 26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E3F87AC-FD13-D1AF-85A1-A0AEBC9C3D85}"/>
              </a:ext>
            </a:extLst>
          </p:cNvPr>
          <p:cNvCxnSpPr>
            <a:cxnSpLocks/>
          </p:cNvCxnSpPr>
          <p:nvPr/>
        </p:nvCxnSpPr>
        <p:spPr>
          <a:xfrm flipV="1">
            <a:off x="4615463" y="1820019"/>
            <a:ext cx="2115560" cy="458975"/>
          </a:xfrm>
          <a:prstGeom prst="bentConnector3">
            <a:avLst>
              <a:gd name="adj1" fmla="val 998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0D0DF1C-B457-56D1-B92A-46E8CBFC54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24291" y="1485717"/>
            <a:ext cx="1263891" cy="144419"/>
          </a:xfrm>
          <a:prstGeom prst="bentConnector3">
            <a:avLst>
              <a:gd name="adj1" fmla="val -1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A74F7DEE-3837-AFE4-D43C-FB7016887A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20543" y="1280482"/>
            <a:ext cx="1263891" cy="144419"/>
          </a:xfrm>
          <a:prstGeom prst="bentConnector3">
            <a:avLst>
              <a:gd name="adj1" fmla="val -1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1D03B6-1361-B4BD-CB48-4CD8F179B731}"/>
              </a:ext>
            </a:extLst>
          </p:cNvPr>
          <p:cNvSpPr/>
          <p:nvPr/>
        </p:nvSpPr>
        <p:spPr>
          <a:xfrm>
            <a:off x="2140009" y="485409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Forms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4F4023B-22D8-72B7-80BD-DABFD2E767F3}"/>
              </a:ext>
            </a:extLst>
          </p:cNvPr>
          <p:cNvSpPr/>
          <p:nvPr/>
        </p:nvSpPr>
        <p:spPr>
          <a:xfrm>
            <a:off x="2140009" y="655132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Reports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349E48-4B56-00F0-EBA5-EBA88C6CA73E}"/>
              </a:ext>
            </a:extLst>
          </p:cNvPr>
          <p:cNvSpPr/>
          <p:nvPr/>
        </p:nvSpPr>
        <p:spPr>
          <a:xfrm>
            <a:off x="2154154" y="818753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Profile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1761DE2-082A-E595-B7BC-C46A0DAE22AB}"/>
              </a:ext>
            </a:extLst>
          </p:cNvPr>
          <p:cNvSpPr/>
          <p:nvPr/>
        </p:nvSpPr>
        <p:spPr>
          <a:xfrm>
            <a:off x="1658112" y="1733713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Data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E318CAB-D49F-A6E3-68E9-FAC99B60E0C9}"/>
              </a:ext>
            </a:extLst>
          </p:cNvPr>
          <p:cNvSpPr/>
          <p:nvPr/>
        </p:nvSpPr>
        <p:spPr>
          <a:xfrm>
            <a:off x="1363188" y="1908305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User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BF15666-8BD3-CE56-E710-5A85D86A702E}"/>
              </a:ext>
            </a:extLst>
          </p:cNvPr>
          <p:cNvSpPr/>
          <p:nvPr/>
        </p:nvSpPr>
        <p:spPr>
          <a:xfrm>
            <a:off x="1146285" y="2085924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Forms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0E1BEFCA-5659-EB55-6458-0D600E1C3E50}"/>
              </a:ext>
            </a:extLst>
          </p:cNvPr>
          <p:cNvCxnSpPr>
            <a:cxnSpLocks/>
          </p:cNvCxnSpPr>
          <p:nvPr/>
        </p:nvCxnSpPr>
        <p:spPr>
          <a:xfrm flipV="1">
            <a:off x="1207008" y="2609086"/>
            <a:ext cx="2014148" cy="435785"/>
          </a:xfrm>
          <a:prstGeom prst="bentConnector3">
            <a:avLst>
              <a:gd name="adj1" fmla="val 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620DBE3-CF5C-7359-BA9D-34922F1C10EB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2195776" y="2048771"/>
            <a:ext cx="289308" cy="17512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F075213-9082-2E19-9488-E2A3E5A399C9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2070922" y="3069069"/>
            <a:ext cx="1349738" cy="647556"/>
          </a:xfrm>
          <a:prstGeom prst="bentConnector3">
            <a:avLst>
              <a:gd name="adj1" fmla="val -5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AC55F34-A56D-CC6A-F8F5-EE92ADB6DC06}"/>
              </a:ext>
            </a:extLst>
          </p:cNvPr>
          <p:cNvSpPr/>
          <p:nvPr/>
        </p:nvSpPr>
        <p:spPr>
          <a:xfrm>
            <a:off x="1149556" y="2561949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Updates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2BD79F3-452F-2608-C11B-239C7EE784ED}"/>
              </a:ext>
            </a:extLst>
          </p:cNvPr>
          <p:cNvSpPr/>
          <p:nvPr/>
        </p:nvSpPr>
        <p:spPr>
          <a:xfrm>
            <a:off x="1449353" y="2747981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Forms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5E8D6C1-37FE-811A-5A1F-986A92F780C6}"/>
              </a:ext>
            </a:extLst>
          </p:cNvPr>
          <p:cNvSpPr/>
          <p:nvPr/>
        </p:nvSpPr>
        <p:spPr>
          <a:xfrm>
            <a:off x="2234524" y="3451536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Updates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2D2C776-51B8-5127-D61E-0B355BBD31F1}"/>
              </a:ext>
            </a:extLst>
          </p:cNvPr>
          <p:cNvSpPr/>
          <p:nvPr/>
        </p:nvSpPr>
        <p:spPr>
          <a:xfrm>
            <a:off x="4623506" y="1189386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Forms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41BEE60-A267-1055-7BBE-90670B353295}"/>
              </a:ext>
            </a:extLst>
          </p:cNvPr>
          <p:cNvSpPr/>
          <p:nvPr/>
        </p:nvSpPr>
        <p:spPr>
          <a:xfrm>
            <a:off x="4620058" y="1411109"/>
            <a:ext cx="1509681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Update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43EAF24-EE5C-E035-1465-427CD165B3F7}"/>
              </a:ext>
            </a:extLst>
          </p:cNvPr>
          <p:cNvSpPr/>
          <p:nvPr/>
        </p:nvSpPr>
        <p:spPr>
          <a:xfrm>
            <a:off x="4714315" y="2522406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Plan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9D2F50F-7789-0D40-A921-2C436D4149B6}"/>
              </a:ext>
            </a:extLst>
          </p:cNvPr>
          <p:cNvSpPr/>
          <p:nvPr/>
        </p:nvSpPr>
        <p:spPr>
          <a:xfrm>
            <a:off x="4714315" y="2736942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BD8CF29-B7D6-C4F9-6A45-AB62C184D4CD}"/>
              </a:ext>
            </a:extLst>
          </p:cNvPr>
          <p:cNvSpPr/>
          <p:nvPr/>
        </p:nvSpPr>
        <p:spPr>
          <a:xfrm>
            <a:off x="4366342" y="3102245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77158A4-1E4F-94DA-8E35-2E0EED1C485D}"/>
              </a:ext>
            </a:extLst>
          </p:cNvPr>
          <p:cNvSpPr/>
          <p:nvPr/>
        </p:nvSpPr>
        <p:spPr>
          <a:xfrm>
            <a:off x="4128920" y="3368996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Confirmations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3899B83-7D87-4456-6758-2EE717E058AB}"/>
              </a:ext>
            </a:extLst>
          </p:cNvPr>
          <p:cNvSpPr/>
          <p:nvPr/>
        </p:nvSpPr>
        <p:spPr>
          <a:xfrm>
            <a:off x="3975513" y="3583239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Information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8C3695-9B16-7E43-8845-F94D2EA0A5F0}"/>
              </a:ext>
            </a:extLst>
          </p:cNvPr>
          <p:cNvCxnSpPr/>
          <p:nvPr/>
        </p:nvCxnSpPr>
        <p:spPr>
          <a:xfrm>
            <a:off x="3229982" y="1516380"/>
            <a:ext cx="1376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C990B95-D684-477D-CFEE-96FA0AA6BD07}"/>
              </a:ext>
            </a:extLst>
          </p:cNvPr>
          <p:cNvSpPr/>
          <p:nvPr/>
        </p:nvSpPr>
        <p:spPr>
          <a:xfrm>
            <a:off x="3695701" y="1280481"/>
            <a:ext cx="434339" cy="179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32103C7-64C8-5BB5-CBF1-532C65D4EA09}"/>
              </a:ext>
            </a:extLst>
          </p:cNvPr>
          <p:cNvCxnSpPr>
            <a:cxnSpLocks/>
          </p:cNvCxnSpPr>
          <p:nvPr/>
        </p:nvCxnSpPr>
        <p:spPr>
          <a:xfrm flipV="1">
            <a:off x="4623506" y="1818554"/>
            <a:ext cx="2365537" cy="620514"/>
          </a:xfrm>
          <a:prstGeom prst="bentConnector3">
            <a:avLst>
              <a:gd name="adj1" fmla="val 1002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8038705-393F-68E4-3D34-722A6599F93A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4606637" y="1818554"/>
            <a:ext cx="1887681" cy="2978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F79ECC-BBAC-82AD-7853-0D9052E08F4B}"/>
              </a:ext>
            </a:extLst>
          </p:cNvPr>
          <p:cNvSpPr/>
          <p:nvPr/>
        </p:nvSpPr>
        <p:spPr>
          <a:xfrm>
            <a:off x="6045203" y="2234099"/>
            <a:ext cx="1509681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A96AAF-C2A4-55F1-6205-C542AA300EEE}"/>
              </a:ext>
            </a:extLst>
          </p:cNvPr>
          <p:cNvSpPr/>
          <p:nvPr/>
        </p:nvSpPr>
        <p:spPr>
          <a:xfrm>
            <a:off x="5707459" y="2071931"/>
            <a:ext cx="1509681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Update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76A9D8-4966-8181-CCAB-37C4D52EED99}"/>
              </a:ext>
            </a:extLst>
          </p:cNvPr>
          <p:cNvSpPr/>
          <p:nvPr/>
        </p:nvSpPr>
        <p:spPr>
          <a:xfrm>
            <a:off x="5496231" y="1903992"/>
            <a:ext cx="1509681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Profile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161DB17-A613-76F1-D3C6-804D544F47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11265" y="3069066"/>
            <a:ext cx="1521245" cy="902294"/>
          </a:xfrm>
          <a:prstGeom prst="bentConnector3">
            <a:avLst>
              <a:gd name="adj1" fmla="val -10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E7FECD5-2D0E-0168-88CB-35C545ABF76A}"/>
              </a:ext>
            </a:extLst>
          </p:cNvPr>
          <p:cNvSpPr/>
          <p:nvPr/>
        </p:nvSpPr>
        <p:spPr>
          <a:xfrm>
            <a:off x="2291000" y="3729786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Applicant Profile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0695A75-4A8C-FD14-543B-7D626514A628}"/>
              </a:ext>
            </a:extLst>
          </p:cNvPr>
          <p:cNvCxnSpPr>
            <a:cxnSpLocks/>
          </p:cNvCxnSpPr>
          <p:nvPr/>
        </p:nvCxnSpPr>
        <p:spPr>
          <a:xfrm>
            <a:off x="3755770" y="3061510"/>
            <a:ext cx="1462199" cy="959945"/>
          </a:xfrm>
          <a:prstGeom prst="bentConnector3">
            <a:avLst>
              <a:gd name="adj1" fmla="val -15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2BA456F-96FD-141D-9983-86D9B7BED0BF}"/>
              </a:ext>
            </a:extLst>
          </p:cNvPr>
          <p:cNvSpPr/>
          <p:nvPr/>
        </p:nvSpPr>
        <p:spPr>
          <a:xfrm>
            <a:off x="3762895" y="3805058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Profile</a:t>
            </a:r>
          </a:p>
        </p:txBody>
      </p:sp>
    </p:spTree>
    <p:extLst>
      <p:ext uri="{BB962C8B-B14F-4D97-AF65-F5344CB8AC3E}">
        <p14:creationId xmlns:p14="http://schemas.microsoft.com/office/powerpoint/2010/main" val="113230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</TotalTime>
  <Words>49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Lester Caibal</dc:creator>
  <cp:lastModifiedBy>Lester Caibal</cp:lastModifiedBy>
  <cp:revision>11</cp:revision>
  <dcterms:created xsi:type="dcterms:W3CDTF">2024-05-14T18:05:17Z</dcterms:created>
  <dcterms:modified xsi:type="dcterms:W3CDTF">2024-11-03T11:45:17Z</dcterms:modified>
</cp:coreProperties>
</file>