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FE8E-13FB-4452-CE2A-3BF5FBF56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29ECE-4843-890F-F072-A47740503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1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11" indent="0" algn="ctr">
              <a:buNone/>
              <a:defRPr sz="1600"/>
            </a:lvl4pPr>
            <a:lvl5pPr marL="1828681" indent="0" algn="ctr">
              <a:buNone/>
              <a:defRPr sz="1600"/>
            </a:lvl5pPr>
            <a:lvl6pPr marL="2285852" indent="0" algn="ctr">
              <a:buNone/>
              <a:defRPr sz="1600"/>
            </a:lvl6pPr>
            <a:lvl7pPr marL="2743022" indent="0" algn="ctr">
              <a:buNone/>
              <a:defRPr sz="1600"/>
            </a:lvl7pPr>
            <a:lvl8pPr marL="3200192" indent="0" algn="ctr">
              <a:buNone/>
              <a:defRPr sz="1600"/>
            </a:lvl8pPr>
            <a:lvl9pPr marL="365736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EAA3-A981-B197-AEA2-48C924AF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DF0E3-AA03-D092-F576-25A23051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16344-CB7E-3126-C87A-2F67F30F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657D-04CB-1627-8413-A770905B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82761-1886-7DD7-ECB7-9047693DA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8825B-D684-ED69-2B3B-EF7854E3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47B5F-2284-ECE0-39FE-82FCE9BD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0BFE0-3544-FB1F-6A72-354EFA17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9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73436-6C22-5E83-358A-F354039D0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1D8FD-72CE-0C99-3610-1E8D3D005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7EE5C-0F1D-7426-21CC-BBDA41A0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44E2-7225-E749-1788-837B9D22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07E7E-5D2E-FE4C-074A-77571CE7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9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286C-2B28-6D2E-C228-7779E414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1617-F7FA-F49D-20BB-470854F5A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E1BD6-8ADF-D17A-4CBD-7F8603B2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6CD9A-A541-5292-C62D-4514668B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F77DC-E6E6-D399-FE1A-E68E2363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9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E98B-DF5D-B204-8202-FE882406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A6E6B-4B40-2A3C-8B60-12E346B46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84B6E-9E70-318F-A449-D52FBD39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8ADA1-D0FB-2F38-8025-2B25A006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DBF8D-7820-6A33-B18E-22EEF227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5808-E9E6-BAFD-7A8C-A57A284B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1DE8-011B-960A-DB46-386D3DEEA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1F4CB-865F-B698-F245-954D6E2BD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9D2BE-57A6-5D4E-562B-A02878A1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9A441-0DA5-3783-617B-1A5B1E4F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9C6D9-2CDC-B858-2E98-FB13303E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F746-AB30-5858-19AA-A1EDA29C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DFE3E-1F90-ABC7-4E7C-88F43CEF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2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A9879-25BD-50B6-BC76-EB62C5260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F4A65-7B14-DACE-6E42-52D1E4B7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2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6CF72-E0B0-4CF6-0726-416C595CB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BF7A7-BBC0-B815-12DF-333D221F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AA12E-A2A5-DF47-FFE8-FAAF1F61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C0AAD-AB3A-3157-3A3D-1724E4C2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6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52D9-0D01-931A-0E6D-D4C66CFC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40DE5-9A26-7A80-1E98-C65C2756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F3610-B4DC-876E-6A42-E63FBAFC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B0CFE-45CF-E618-717E-A8120C0B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7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3C702-B4C0-C803-121E-E62ECB72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3506F-83B7-71B2-1AAB-041366A1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F1172-629D-B5F9-CBD3-BB7922EA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7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2061-A2CA-1D12-F5BC-BFEF9448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A352-1B72-D270-7140-ADA5E9242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A9C5A-FAD7-2134-DF62-B732D6ECF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0" indent="0">
              <a:buNone/>
              <a:defRPr sz="1200"/>
            </a:lvl3pPr>
            <a:lvl4pPr marL="1371511" indent="0">
              <a:buNone/>
              <a:defRPr sz="1000"/>
            </a:lvl4pPr>
            <a:lvl5pPr marL="1828681" indent="0">
              <a:buNone/>
              <a:defRPr sz="1000"/>
            </a:lvl5pPr>
            <a:lvl6pPr marL="2285852" indent="0">
              <a:buNone/>
              <a:defRPr sz="1000"/>
            </a:lvl6pPr>
            <a:lvl7pPr marL="2743022" indent="0">
              <a:buNone/>
              <a:defRPr sz="1000"/>
            </a:lvl7pPr>
            <a:lvl8pPr marL="3200192" indent="0">
              <a:buNone/>
              <a:defRPr sz="1000"/>
            </a:lvl8pPr>
            <a:lvl9pPr marL="36573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3A1A9-3FD2-75B5-7186-4DA05221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82B8A-223D-6C56-DF3C-85319032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AD959-F158-ACF7-AD82-7E4C039C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8FC5-701D-04AB-2DAA-93AE2C0D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4B0E2-6508-90DE-1EBC-7ED5A7AA6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1" indent="0">
              <a:buNone/>
              <a:defRPr sz="2800"/>
            </a:lvl2pPr>
            <a:lvl3pPr marL="914340" indent="0">
              <a:buNone/>
              <a:defRPr sz="2400"/>
            </a:lvl3pPr>
            <a:lvl4pPr marL="1371511" indent="0">
              <a:buNone/>
              <a:defRPr sz="2000"/>
            </a:lvl4pPr>
            <a:lvl5pPr marL="1828681" indent="0">
              <a:buNone/>
              <a:defRPr sz="2000"/>
            </a:lvl5pPr>
            <a:lvl6pPr marL="2285852" indent="0">
              <a:buNone/>
              <a:defRPr sz="2000"/>
            </a:lvl6pPr>
            <a:lvl7pPr marL="2743022" indent="0">
              <a:buNone/>
              <a:defRPr sz="2000"/>
            </a:lvl7pPr>
            <a:lvl8pPr marL="3200192" indent="0">
              <a:buNone/>
              <a:defRPr sz="2000"/>
            </a:lvl8pPr>
            <a:lvl9pPr marL="365736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89150-BA25-772D-2EC8-828019298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0" indent="0">
              <a:buNone/>
              <a:defRPr sz="1200"/>
            </a:lvl3pPr>
            <a:lvl4pPr marL="1371511" indent="0">
              <a:buNone/>
              <a:defRPr sz="1000"/>
            </a:lvl4pPr>
            <a:lvl5pPr marL="1828681" indent="0">
              <a:buNone/>
              <a:defRPr sz="1000"/>
            </a:lvl5pPr>
            <a:lvl6pPr marL="2285852" indent="0">
              <a:buNone/>
              <a:defRPr sz="1000"/>
            </a:lvl6pPr>
            <a:lvl7pPr marL="2743022" indent="0">
              <a:buNone/>
              <a:defRPr sz="1000"/>
            </a:lvl7pPr>
            <a:lvl8pPr marL="3200192" indent="0">
              <a:buNone/>
              <a:defRPr sz="1000"/>
            </a:lvl8pPr>
            <a:lvl9pPr marL="36573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67F4-BABD-7CAE-E663-E7F55306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022BA-E302-4CF7-C0A9-13D4F7EE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CD5A1-9BC7-8BF6-A541-D483710A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8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84D68-9655-7496-1BBA-2451F993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38C26-8E72-CA4E-BE02-06CA26DC9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207D2-E835-35AB-3594-45401F945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3E631-6A50-4185-BDEE-0930A3F4923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5C211-0BF1-B580-46F8-909541CF5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3629-3653-D51B-DF89-07F6AD0DF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2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4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8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BD7BFB-9297-B4CD-A5A4-AF75DCD7378B}"/>
              </a:ext>
            </a:extLst>
          </p:cNvPr>
          <p:cNvSpPr/>
          <p:nvPr/>
        </p:nvSpPr>
        <p:spPr>
          <a:xfrm>
            <a:off x="2739048" y="5542978"/>
            <a:ext cx="924787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Member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D6C9C7-3CB1-B23B-6B98-635963F8157F}"/>
              </a:ext>
            </a:extLst>
          </p:cNvPr>
          <p:cNvSpPr/>
          <p:nvPr/>
        </p:nvSpPr>
        <p:spPr>
          <a:xfrm>
            <a:off x="2739046" y="429493"/>
            <a:ext cx="924791" cy="7897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to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ELifeSure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A87AE0-D8DB-3804-7B84-9D4801C0D2E0}"/>
              </a:ext>
            </a:extLst>
          </p:cNvPr>
          <p:cNvSpPr/>
          <p:nvPr/>
        </p:nvSpPr>
        <p:spPr>
          <a:xfrm>
            <a:off x="1123606" y="1843090"/>
            <a:ext cx="1091279" cy="2295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AF6F18-4453-A070-EA15-D89C9B6A1BE3}"/>
              </a:ext>
            </a:extLst>
          </p:cNvPr>
          <p:cNvSpPr/>
          <p:nvPr/>
        </p:nvSpPr>
        <p:spPr>
          <a:xfrm>
            <a:off x="1123606" y="2371408"/>
            <a:ext cx="1091279" cy="2295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75BD0D-0C53-B90E-48FA-F105CB4819AE}"/>
              </a:ext>
            </a:extLst>
          </p:cNvPr>
          <p:cNvSpPr/>
          <p:nvPr/>
        </p:nvSpPr>
        <p:spPr>
          <a:xfrm>
            <a:off x="1123606" y="2899730"/>
            <a:ext cx="1091279" cy="2295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E109EE-5C2A-C139-B3B8-9B5F5FFF79A1}"/>
              </a:ext>
            </a:extLst>
          </p:cNvPr>
          <p:cNvSpPr/>
          <p:nvPr/>
        </p:nvSpPr>
        <p:spPr>
          <a:xfrm>
            <a:off x="647180" y="5797522"/>
            <a:ext cx="1091279" cy="2295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9AE93B4-E4CA-898C-D02C-EB6F1E73E1E1}"/>
              </a:ext>
            </a:extLst>
          </p:cNvPr>
          <p:cNvCxnSpPr>
            <a:cxnSpLocks/>
            <a:stCxn id="14" idx="1"/>
            <a:endCxn id="10" idx="1"/>
          </p:cNvCxnSpPr>
          <p:nvPr/>
        </p:nvCxnSpPr>
        <p:spPr>
          <a:xfrm rot="10800000" flipH="1">
            <a:off x="1123606" y="824346"/>
            <a:ext cx="1615439" cy="2190175"/>
          </a:xfrm>
          <a:prstGeom prst="bentConnector3">
            <a:avLst>
              <a:gd name="adj1" fmla="val -141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256C248-5F2D-DBCB-BF57-0F75FA48FF20}"/>
              </a:ext>
            </a:extLst>
          </p:cNvPr>
          <p:cNvCxnSpPr>
            <a:cxnSpLocks/>
            <a:stCxn id="13" idx="1"/>
            <a:endCxn id="10" idx="1"/>
          </p:cNvCxnSpPr>
          <p:nvPr/>
        </p:nvCxnSpPr>
        <p:spPr>
          <a:xfrm rot="10800000" flipH="1">
            <a:off x="1123606" y="824351"/>
            <a:ext cx="1615439" cy="1661853"/>
          </a:xfrm>
          <a:prstGeom prst="bentConnector3">
            <a:avLst>
              <a:gd name="adj1" fmla="val -141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B253409-9E62-7660-6D25-2AA969E131E4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rot="10800000" flipH="1">
            <a:off x="1123606" y="824347"/>
            <a:ext cx="1615439" cy="1133535"/>
          </a:xfrm>
          <a:prstGeom prst="bentConnector3">
            <a:avLst>
              <a:gd name="adj1" fmla="val -141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A73F9A9-3EA7-8EF6-A500-82DE75C93A34}"/>
              </a:ext>
            </a:extLst>
          </p:cNvPr>
          <p:cNvSpPr/>
          <p:nvPr/>
        </p:nvSpPr>
        <p:spPr>
          <a:xfrm>
            <a:off x="2735115" y="4645318"/>
            <a:ext cx="924787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4.0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C719FEC-F9BE-A3A7-C2D8-7E7FC50DE7EE}"/>
              </a:ext>
            </a:extLst>
          </p:cNvPr>
          <p:cNvSpPr/>
          <p:nvPr/>
        </p:nvSpPr>
        <p:spPr>
          <a:xfrm>
            <a:off x="2735113" y="3763590"/>
            <a:ext cx="924787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Forms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D21290C-C856-6882-0D7E-C3A360167EB4}"/>
              </a:ext>
            </a:extLst>
          </p:cNvPr>
          <p:cNvSpPr/>
          <p:nvPr/>
        </p:nvSpPr>
        <p:spPr>
          <a:xfrm>
            <a:off x="3833615" y="2653993"/>
            <a:ext cx="924787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6.0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FB9FDE-84C7-7929-BC8B-FEDABF9543C4}"/>
              </a:ext>
            </a:extLst>
          </p:cNvPr>
          <p:cNvSpPr/>
          <p:nvPr/>
        </p:nvSpPr>
        <p:spPr>
          <a:xfrm>
            <a:off x="2497063" y="1593335"/>
            <a:ext cx="924787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8.0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Forms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9246337-1043-D002-2235-1560ACE9E206}"/>
              </a:ext>
            </a:extLst>
          </p:cNvPr>
          <p:cNvSpPr/>
          <p:nvPr/>
        </p:nvSpPr>
        <p:spPr>
          <a:xfrm>
            <a:off x="4867189" y="1600341"/>
            <a:ext cx="924787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7.0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6182C66-B401-4745-6879-298EFC4BFBAD}"/>
              </a:ext>
            </a:extLst>
          </p:cNvPr>
          <p:cNvSpPr/>
          <p:nvPr/>
        </p:nvSpPr>
        <p:spPr>
          <a:xfrm>
            <a:off x="9512579" y="1644189"/>
            <a:ext cx="924787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9.0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Data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E00D31F-A519-7066-AACD-388912357900}"/>
              </a:ext>
            </a:extLst>
          </p:cNvPr>
          <p:cNvSpPr/>
          <p:nvPr/>
        </p:nvSpPr>
        <p:spPr>
          <a:xfrm>
            <a:off x="10632736" y="5304925"/>
            <a:ext cx="1027195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7.0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Notification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239150-4AB7-FDBC-1243-3847666E5735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2739046" y="824347"/>
            <a:ext cx="9247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05BEF0-DCFD-4322-00D0-1447B3FA270D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2497063" y="1962676"/>
            <a:ext cx="924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00202C8-CE50-0515-42D5-9D41563745F6}"/>
              </a:ext>
            </a:extLst>
          </p:cNvPr>
          <p:cNvGrpSpPr/>
          <p:nvPr/>
        </p:nvGrpSpPr>
        <p:grpSpPr>
          <a:xfrm>
            <a:off x="5459989" y="3975414"/>
            <a:ext cx="2195545" cy="315023"/>
            <a:chOff x="6096000" y="3759773"/>
            <a:chExt cx="2195545" cy="3150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89A44E-A7EB-5C91-383B-F34BFBADBF0A}"/>
                </a:ext>
              </a:extLst>
            </p:cNvPr>
            <p:cNvGrpSpPr/>
            <p:nvPr/>
          </p:nvGrpSpPr>
          <p:grpSpPr>
            <a:xfrm>
              <a:off x="6096000" y="3763584"/>
              <a:ext cx="2183130" cy="294066"/>
              <a:chOff x="6096000" y="3763584"/>
              <a:chExt cx="2183130" cy="294066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F2A2864-0233-1312-3A47-B50D61394F3C}"/>
                  </a:ext>
                </a:extLst>
              </p:cNvPr>
              <p:cNvSpPr/>
              <p:nvPr/>
            </p:nvSpPr>
            <p:spPr>
              <a:xfrm>
                <a:off x="6096000" y="3763584"/>
                <a:ext cx="617220" cy="29406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DB1</a:t>
                </a: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B2B546BD-CFE5-4C31-1154-94C947E76E32}"/>
                  </a:ext>
                </a:extLst>
              </p:cNvPr>
              <p:cNvSpPr/>
              <p:nvPr/>
            </p:nvSpPr>
            <p:spPr>
              <a:xfrm>
                <a:off x="6633210" y="3763584"/>
                <a:ext cx="1645920" cy="29406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 Database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5CCDF7-63AD-CCA7-9A2C-94C3CF5E4A8D}"/>
                </a:ext>
              </a:extLst>
            </p:cNvPr>
            <p:cNvSpPr/>
            <p:nvPr/>
          </p:nvSpPr>
          <p:spPr>
            <a:xfrm>
              <a:off x="8245826" y="3759773"/>
              <a:ext cx="45719" cy="3150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02F6DA9-D6CD-A4E3-59DF-A895124438A9}"/>
              </a:ext>
            </a:extLst>
          </p:cNvPr>
          <p:cNvCxnSpPr>
            <a:cxnSpLocks/>
            <a:stCxn id="15" idx="0"/>
            <a:endCxn id="28" idx="1"/>
          </p:cNvCxnSpPr>
          <p:nvPr/>
        </p:nvCxnSpPr>
        <p:spPr>
          <a:xfrm rot="5400000" flipH="1" flipV="1">
            <a:off x="1131671" y="4194081"/>
            <a:ext cx="1664591" cy="154229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A17E1D1-C257-BEB8-4D94-5E12FE84A2CF}"/>
              </a:ext>
            </a:extLst>
          </p:cNvPr>
          <p:cNvCxnSpPr>
            <a:cxnSpLocks/>
            <a:stCxn id="15" idx="0"/>
            <a:endCxn id="27" idx="1"/>
          </p:cNvCxnSpPr>
          <p:nvPr/>
        </p:nvCxnSpPr>
        <p:spPr>
          <a:xfrm rot="5400000" flipH="1" flipV="1">
            <a:off x="1572536" y="4634944"/>
            <a:ext cx="782863" cy="154229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39D84D-D80E-5C0E-5E48-7E5ECAC57BB7}"/>
              </a:ext>
            </a:extLst>
          </p:cNvPr>
          <p:cNvCxnSpPr>
            <a:stCxn id="15" idx="3"/>
            <a:endCxn id="6" idx="1"/>
          </p:cNvCxnSpPr>
          <p:nvPr/>
        </p:nvCxnSpPr>
        <p:spPr>
          <a:xfrm>
            <a:off x="1738459" y="5912317"/>
            <a:ext cx="1000589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C405DD1-8967-B0DD-9A39-290469372050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 flipV="1">
            <a:off x="3659896" y="4126258"/>
            <a:ext cx="1800088" cy="66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D86A678-ABE5-10EE-3CFF-A9AC71BE8383}"/>
              </a:ext>
            </a:extLst>
          </p:cNvPr>
          <p:cNvGrpSpPr/>
          <p:nvPr/>
        </p:nvGrpSpPr>
        <p:grpSpPr>
          <a:xfrm>
            <a:off x="5459989" y="4857142"/>
            <a:ext cx="2195545" cy="315023"/>
            <a:chOff x="6096000" y="3759773"/>
            <a:chExt cx="2195545" cy="31502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39AC4BD-E350-F848-A44A-D150EDB84E95}"/>
                </a:ext>
              </a:extLst>
            </p:cNvPr>
            <p:cNvGrpSpPr/>
            <p:nvPr/>
          </p:nvGrpSpPr>
          <p:grpSpPr>
            <a:xfrm>
              <a:off x="6096000" y="3763584"/>
              <a:ext cx="2183130" cy="294066"/>
              <a:chOff x="6096000" y="3763584"/>
              <a:chExt cx="2183130" cy="294066"/>
            </a:xfrm>
          </p:grpSpPr>
          <p:sp>
            <p:nvSpPr>
              <p:cNvPr id="1024" name="Rectangle: Rounded Corners 1023">
                <a:extLst>
                  <a:ext uri="{FF2B5EF4-FFF2-40B4-BE49-F238E27FC236}">
                    <a16:creationId xmlns:a16="http://schemas.microsoft.com/office/drawing/2014/main" id="{FF140D03-180F-D334-27CC-29114CA97C08}"/>
                  </a:ext>
                </a:extLst>
              </p:cNvPr>
              <p:cNvSpPr/>
              <p:nvPr/>
            </p:nvSpPr>
            <p:spPr>
              <a:xfrm>
                <a:off x="6096000" y="3763584"/>
                <a:ext cx="617220" cy="29406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DB2</a:t>
                </a:r>
              </a:p>
            </p:txBody>
          </p:sp>
          <p:sp>
            <p:nvSpPr>
              <p:cNvPr id="1025" name="Rectangle: Rounded Corners 1024">
                <a:extLst>
                  <a:ext uri="{FF2B5EF4-FFF2-40B4-BE49-F238E27FC236}">
                    <a16:creationId xmlns:a16="http://schemas.microsoft.com/office/drawing/2014/main" id="{53DB4D0B-CC46-6BBE-1BDA-9D7B83A854F1}"/>
                  </a:ext>
                </a:extLst>
              </p:cNvPr>
              <p:cNvSpPr/>
              <p:nvPr/>
            </p:nvSpPr>
            <p:spPr>
              <a:xfrm>
                <a:off x="6633210" y="3763584"/>
                <a:ext cx="1645920" cy="29406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 Database</a:t>
                </a: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5D7A4D-B7E8-ED6F-7E6B-7146FFFB3AFD}"/>
                </a:ext>
              </a:extLst>
            </p:cNvPr>
            <p:cNvSpPr/>
            <p:nvPr/>
          </p:nvSpPr>
          <p:spPr>
            <a:xfrm>
              <a:off x="8245826" y="3759773"/>
              <a:ext cx="45719" cy="3150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746CD6A3-0926-1174-2F51-B8B80EE7BFBF}"/>
              </a:ext>
            </a:extLst>
          </p:cNvPr>
          <p:cNvCxnSpPr>
            <a:cxnSpLocks/>
            <a:stCxn id="27" idx="3"/>
            <a:endCxn id="1024" idx="1"/>
          </p:cNvCxnSpPr>
          <p:nvPr/>
        </p:nvCxnSpPr>
        <p:spPr>
          <a:xfrm flipV="1">
            <a:off x="3659901" y="5007986"/>
            <a:ext cx="1800087" cy="66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913BA1E-D246-E184-E7BF-05E9FD84DAF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663837" y="5912312"/>
            <a:ext cx="1783851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36181619-D369-9BDE-01A7-DC4F733A2144}"/>
              </a:ext>
            </a:extLst>
          </p:cNvPr>
          <p:cNvGrpSpPr/>
          <p:nvPr/>
        </p:nvGrpSpPr>
        <p:grpSpPr>
          <a:xfrm>
            <a:off x="5459989" y="5749349"/>
            <a:ext cx="2195545" cy="315023"/>
            <a:chOff x="6096000" y="3759773"/>
            <a:chExt cx="2195545" cy="315022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F3DA7138-2027-26C0-56F6-0F1AB87CA790}"/>
                </a:ext>
              </a:extLst>
            </p:cNvPr>
            <p:cNvGrpSpPr/>
            <p:nvPr/>
          </p:nvGrpSpPr>
          <p:grpSpPr>
            <a:xfrm>
              <a:off x="6096000" y="3763584"/>
              <a:ext cx="2183130" cy="294066"/>
              <a:chOff x="6096000" y="3763584"/>
              <a:chExt cx="2183130" cy="294066"/>
            </a:xfrm>
          </p:grpSpPr>
          <p:sp>
            <p:nvSpPr>
              <p:cNvPr id="1036" name="Rectangle: Rounded Corners 1035">
                <a:extLst>
                  <a:ext uri="{FF2B5EF4-FFF2-40B4-BE49-F238E27FC236}">
                    <a16:creationId xmlns:a16="http://schemas.microsoft.com/office/drawing/2014/main" id="{470CAD49-4463-09FD-31E3-296323D05285}"/>
                  </a:ext>
                </a:extLst>
              </p:cNvPr>
              <p:cNvSpPr/>
              <p:nvPr/>
            </p:nvSpPr>
            <p:spPr>
              <a:xfrm>
                <a:off x="6096000" y="3763584"/>
                <a:ext cx="617220" cy="29406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DB3</a:t>
                </a:r>
              </a:p>
            </p:txBody>
          </p:sp>
          <p:sp>
            <p:nvSpPr>
              <p:cNvPr id="1037" name="Rectangle: Rounded Corners 1036">
                <a:extLst>
                  <a:ext uri="{FF2B5EF4-FFF2-40B4-BE49-F238E27FC236}">
                    <a16:creationId xmlns:a16="http://schemas.microsoft.com/office/drawing/2014/main" id="{CBE35DC8-7D83-5184-DC3C-F0B121F5954F}"/>
                  </a:ext>
                </a:extLst>
              </p:cNvPr>
              <p:cNvSpPr/>
              <p:nvPr/>
            </p:nvSpPr>
            <p:spPr>
              <a:xfrm>
                <a:off x="6633210" y="3763584"/>
                <a:ext cx="1645920" cy="29406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 Database</a:t>
                </a:r>
              </a:p>
            </p:txBody>
          </p:sp>
        </p:grp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B96BCF36-CD3F-DAD0-26AE-E6CB1CA13F85}"/>
                </a:ext>
              </a:extLst>
            </p:cNvPr>
            <p:cNvSpPr/>
            <p:nvPr/>
          </p:nvSpPr>
          <p:spPr>
            <a:xfrm>
              <a:off x="8245826" y="3759773"/>
              <a:ext cx="45719" cy="3150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ED0B7694-09DE-A1E1-FF3C-F726293F8172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2214881" y="3014525"/>
            <a:ext cx="1618731" cy="8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100B735D-3523-3204-3540-9C665469E0A8}"/>
              </a:ext>
            </a:extLst>
          </p:cNvPr>
          <p:cNvCxnSpPr>
            <a:cxnSpLocks/>
            <a:stCxn id="31" idx="1"/>
            <a:endCxn id="12" idx="3"/>
          </p:cNvCxnSpPr>
          <p:nvPr/>
        </p:nvCxnSpPr>
        <p:spPr>
          <a:xfrm flipH="1" flipV="1">
            <a:off x="2214885" y="1957885"/>
            <a:ext cx="282178" cy="4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E2A33E9D-7CD6-7466-F7C9-AB72DB4DCF84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 flipV="1">
            <a:off x="3421850" y="1962676"/>
            <a:ext cx="1445339" cy="7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BD87A2FE-DE81-F42C-4D1B-A9BA94367310}"/>
              </a:ext>
            </a:extLst>
          </p:cNvPr>
          <p:cNvSpPr/>
          <p:nvPr/>
        </p:nvSpPr>
        <p:spPr>
          <a:xfrm>
            <a:off x="5060708" y="433656"/>
            <a:ext cx="1024048" cy="7855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Form Information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841D5EA3-D4B1-0EFB-6DDD-5529008E97E1}"/>
              </a:ext>
            </a:extLst>
          </p:cNvPr>
          <p:cNvGrpSpPr/>
          <p:nvPr/>
        </p:nvGrpSpPr>
        <p:grpSpPr>
          <a:xfrm>
            <a:off x="9754696" y="453030"/>
            <a:ext cx="2195545" cy="315023"/>
            <a:chOff x="6096000" y="3759773"/>
            <a:chExt cx="2195545" cy="315022"/>
          </a:xfrm>
        </p:grpSpPr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C7CCBA64-A35B-98D4-BDC6-8BFE549D4223}"/>
                </a:ext>
              </a:extLst>
            </p:cNvPr>
            <p:cNvGrpSpPr/>
            <p:nvPr/>
          </p:nvGrpSpPr>
          <p:grpSpPr>
            <a:xfrm>
              <a:off x="6096000" y="3763584"/>
              <a:ext cx="2183130" cy="294066"/>
              <a:chOff x="6096000" y="3763584"/>
              <a:chExt cx="2183130" cy="294066"/>
            </a:xfrm>
          </p:grpSpPr>
          <p:sp>
            <p:nvSpPr>
              <p:cNvPr id="1051" name="Rectangle: Rounded Corners 1050">
                <a:extLst>
                  <a:ext uri="{FF2B5EF4-FFF2-40B4-BE49-F238E27FC236}">
                    <a16:creationId xmlns:a16="http://schemas.microsoft.com/office/drawing/2014/main" id="{0FCBF44F-C89D-C158-DF36-5D06D8241F81}"/>
                  </a:ext>
                </a:extLst>
              </p:cNvPr>
              <p:cNvSpPr/>
              <p:nvPr/>
            </p:nvSpPr>
            <p:spPr>
              <a:xfrm>
                <a:off x="6096000" y="3763584"/>
                <a:ext cx="617220" cy="29406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DB4</a:t>
                </a:r>
              </a:p>
            </p:txBody>
          </p:sp>
          <p:sp>
            <p:nvSpPr>
              <p:cNvPr id="1052" name="Rectangle: Rounded Corners 1051">
                <a:extLst>
                  <a:ext uri="{FF2B5EF4-FFF2-40B4-BE49-F238E27FC236}">
                    <a16:creationId xmlns:a16="http://schemas.microsoft.com/office/drawing/2014/main" id="{D7E0C8FC-1D98-4FAC-FFCD-72246102A95E}"/>
                  </a:ext>
                </a:extLst>
              </p:cNvPr>
              <p:cNvSpPr/>
              <p:nvPr/>
            </p:nvSpPr>
            <p:spPr>
              <a:xfrm>
                <a:off x="6633210" y="3763584"/>
                <a:ext cx="1645920" cy="29406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 Database</a:t>
                </a:r>
              </a:p>
            </p:txBody>
          </p:sp>
        </p:grp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0FB1868E-18D5-5000-A430-93426B403289}"/>
                </a:ext>
              </a:extLst>
            </p:cNvPr>
            <p:cNvSpPr/>
            <p:nvPr/>
          </p:nvSpPr>
          <p:spPr>
            <a:xfrm>
              <a:off x="8245826" y="3759773"/>
              <a:ext cx="45719" cy="3150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4" name="Connector: Elbow 1053">
            <a:extLst>
              <a:ext uri="{FF2B5EF4-FFF2-40B4-BE49-F238E27FC236}">
                <a16:creationId xmlns:a16="http://schemas.microsoft.com/office/drawing/2014/main" id="{A360A640-48D6-4A7A-8291-0C5003019373}"/>
              </a:ext>
            </a:extLst>
          </p:cNvPr>
          <p:cNvCxnSpPr>
            <a:cxnSpLocks/>
            <a:stCxn id="1047" idx="0"/>
            <a:endCxn id="1052" idx="0"/>
          </p:cNvCxnSpPr>
          <p:nvPr/>
        </p:nvCxnSpPr>
        <p:spPr>
          <a:xfrm rot="16200000" flipH="1">
            <a:off x="8332201" y="-2325818"/>
            <a:ext cx="23189" cy="5542129"/>
          </a:xfrm>
          <a:prstGeom prst="bentConnector3">
            <a:avLst>
              <a:gd name="adj1" fmla="val -8065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C4896F6B-4DD4-4A4D-DE0E-C31FFB084832}"/>
              </a:ext>
            </a:extLst>
          </p:cNvPr>
          <p:cNvCxnSpPr>
            <a:cxnSpLocks/>
            <a:stCxn id="1052" idx="2"/>
            <a:endCxn id="34" idx="0"/>
          </p:cNvCxnSpPr>
          <p:nvPr/>
        </p:nvCxnSpPr>
        <p:spPr>
          <a:xfrm>
            <a:off x="11114866" y="750909"/>
            <a:ext cx="31469" cy="4554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Connector: Elbow 1058">
            <a:extLst>
              <a:ext uri="{FF2B5EF4-FFF2-40B4-BE49-F238E27FC236}">
                <a16:creationId xmlns:a16="http://schemas.microsoft.com/office/drawing/2014/main" id="{A3647CA4-95BA-7918-45B8-14D1E91CD8DC}"/>
              </a:ext>
            </a:extLst>
          </p:cNvPr>
          <p:cNvCxnSpPr>
            <a:cxnSpLocks/>
            <a:stCxn id="34" idx="2"/>
            <a:endCxn id="15" idx="1"/>
          </p:cNvCxnSpPr>
          <p:nvPr/>
        </p:nvCxnSpPr>
        <p:spPr>
          <a:xfrm rot="5400000" flipH="1">
            <a:off x="5831112" y="728385"/>
            <a:ext cx="131289" cy="10499154"/>
          </a:xfrm>
          <a:prstGeom prst="bentConnector4">
            <a:avLst>
              <a:gd name="adj1" fmla="val -506530"/>
              <a:gd name="adj2" fmla="val 1021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nector: Elbow 1062">
            <a:extLst>
              <a:ext uri="{FF2B5EF4-FFF2-40B4-BE49-F238E27FC236}">
                <a16:creationId xmlns:a16="http://schemas.microsoft.com/office/drawing/2014/main" id="{442921DB-1FB6-FE68-672B-85ADB679F150}"/>
              </a:ext>
            </a:extLst>
          </p:cNvPr>
          <p:cNvCxnSpPr>
            <a:cxnSpLocks/>
            <a:stCxn id="15" idx="2"/>
            <a:endCxn id="33" idx="2"/>
          </p:cNvCxnSpPr>
          <p:nvPr/>
        </p:nvCxnSpPr>
        <p:spPr>
          <a:xfrm rot="5400000" flipH="1" flipV="1">
            <a:off x="3761775" y="-186086"/>
            <a:ext cx="3644241" cy="8782153"/>
          </a:xfrm>
          <a:prstGeom prst="bentConnector3">
            <a:avLst>
              <a:gd name="adj1" fmla="val -102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4CB77863-C1B4-9FCC-1F9A-11AF26579C43}"/>
              </a:ext>
            </a:extLst>
          </p:cNvPr>
          <p:cNvCxnSpPr>
            <a:cxnSpLocks/>
            <a:stCxn id="10" idx="3"/>
            <a:endCxn id="1047" idx="1"/>
          </p:cNvCxnSpPr>
          <p:nvPr/>
        </p:nvCxnSpPr>
        <p:spPr>
          <a:xfrm>
            <a:off x="3663835" y="824350"/>
            <a:ext cx="1396877" cy="2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Connector: Elbow 1072">
            <a:extLst>
              <a:ext uri="{FF2B5EF4-FFF2-40B4-BE49-F238E27FC236}">
                <a16:creationId xmlns:a16="http://schemas.microsoft.com/office/drawing/2014/main" id="{052273EB-CB2C-F9D8-C76F-DA6B447BC969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3275006" y="355926"/>
            <a:ext cx="5101679" cy="5248817"/>
          </a:xfrm>
          <a:prstGeom prst="bentConnector4">
            <a:avLst>
              <a:gd name="adj1" fmla="val -6518"/>
              <a:gd name="adj2" fmla="val 11832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ctor: Elbow 1077">
            <a:extLst>
              <a:ext uri="{FF2B5EF4-FFF2-40B4-BE49-F238E27FC236}">
                <a16:creationId xmlns:a16="http://schemas.microsoft.com/office/drawing/2014/main" id="{50272424-A00B-3D8C-B7A0-39857639D67C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758397" y="3023330"/>
            <a:ext cx="3661208" cy="1409372"/>
          </a:xfrm>
          <a:prstGeom prst="bentConnector3">
            <a:avLst>
              <a:gd name="adj1" fmla="val 1079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4878D4CB-84C8-B9D6-71FF-48726B83EAFB}"/>
              </a:ext>
            </a:extLst>
          </p:cNvPr>
          <p:cNvCxnSpPr>
            <a:cxnSpLocks/>
            <a:stCxn id="43" idx="3"/>
            <a:endCxn id="1035" idx="3"/>
          </p:cNvCxnSpPr>
          <p:nvPr/>
        </p:nvCxnSpPr>
        <p:spPr>
          <a:xfrm>
            <a:off x="7655530" y="4132929"/>
            <a:ext cx="12700" cy="1773935"/>
          </a:xfrm>
          <a:prstGeom prst="bentConnector3">
            <a:avLst>
              <a:gd name="adj1" fmla="val 604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or: Elbow 1091">
            <a:extLst>
              <a:ext uri="{FF2B5EF4-FFF2-40B4-BE49-F238E27FC236}">
                <a16:creationId xmlns:a16="http://schemas.microsoft.com/office/drawing/2014/main" id="{FEC83585-661D-EFB7-6A59-48E92CF8C9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70689" y="3444482"/>
            <a:ext cx="3414657" cy="1291423"/>
          </a:xfrm>
          <a:prstGeom prst="bentConnector3">
            <a:avLst>
              <a:gd name="adj1" fmla="val 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Connector: Elbow 1141">
            <a:extLst>
              <a:ext uri="{FF2B5EF4-FFF2-40B4-BE49-F238E27FC236}">
                <a16:creationId xmlns:a16="http://schemas.microsoft.com/office/drawing/2014/main" id="{94A16EFD-9BD7-5FC5-7E9F-069143F57275}"/>
              </a:ext>
            </a:extLst>
          </p:cNvPr>
          <p:cNvCxnSpPr>
            <a:cxnSpLocks/>
            <a:stCxn id="1047" idx="3"/>
          </p:cNvCxnSpPr>
          <p:nvPr/>
        </p:nvCxnSpPr>
        <p:spPr>
          <a:xfrm>
            <a:off x="6084760" y="826426"/>
            <a:ext cx="3074437" cy="435929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Connector: Elbow 1145">
            <a:extLst>
              <a:ext uri="{FF2B5EF4-FFF2-40B4-BE49-F238E27FC236}">
                <a16:creationId xmlns:a16="http://schemas.microsoft.com/office/drawing/2014/main" id="{AA31D539-9F93-1907-C91B-163E0DBC2E30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5791981" y="1969681"/>
            <a:ext cx="2879479" cy="2771961"/>
          </a:xfrm>
          <a:prstGeom prst="bentConnector3">
            <a:avLst>
              <a:gd name="adj1" fmla="val -79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Straight Arrow Connector 1156">
            <a:extLst>
              <a:ext uri="{FF2B5EF4-FFF2-40B4-BE49-F238E27FC236}">
                <a16:creationId xmlns:a16="http://schemas.microsoft.com/office/drawing/2014/main" id="{65AEB786-E5F3-184C-CD40-622D2B4657E6}"/>
              </a:ext>
            </a:extLst>
          </p:cNvPr>
          <p:cNvCxnSpPr>
            <a:cxnSpLocks/>
          </p:cNvCxnSpPr>
          <p:nvPr/>
        </p:nvCxnSpPr>
        <p:spPr>
          <a:xfrm flipH="1">
            <a:off x="8450255" y="5174259"/>
            <a:ext cx="708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981DBE18-014E-C521-2BD3-3D48A23ED2D3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7655531" y="5007989"/>
            <a:ext cx="764076" cy="6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Straight Connector 1175">
            <a:extLst>
              <a:ext uri="{FF2B5EF4-FFF2-40B4-BE49-F238E27FC236}">
                <a16:creationId xmlns:a16="http://schemas.microsoft.com/office/drawing/2014/main" id="{24A80DD5-CD90-D11A-2E53-09D12DB28D00}"/>
              </a:ext>
            </a:extLst>
          </p:cNvPr>
          <p:cNvCxnSpPr>
            <a:cxnSpLocks/>
            <a:stCxn id="32" idx="1"/>
            <a:endCxn id="32" idx="3"/>
          </p:cNvCxnSpPr>
          <p:nvPr/>
        </p:nvCxnSpPr>
        <p:spPr>
          <a:xfrm>
            <a:off x="4867189" y="1969676"/>
            <a:ext cx="924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9" name="Straight Connector 1178">
            <a:extLst>
              <a:ext uri="{FF2B5EF4-FFF2-40B4-BE49-F238E27FC236}">
                <a16:creationId xmlns:a16="http://schemas.microsoft.com/office/drawing/2014/main" id="{B3D98B9D-FA4F-E22E-A3A9-5FA86E084721}"/>
              </a:ext>
            </a:extLst>
          </p:cNvPr>
          <p:cNvCxnSpPr>
            <a:cxnSpLocks/>
            <a:stCxn id="1047" idx="1"/>
            <a:endCxn id="1047" idx="3"/>
          </p:cNvCxnSpPr>
          <p:nvPr/>
        </p:nvCxnSpPr>
        <p:spPr>
          <a:xfrm>
            <a:off x="5060708" y="826423"/>
            <a:ext cx="1024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Straight Connector 1181">
            <a:extLst>
              <a:ext uri="{FF2B5EF4-FFF2-40B4-BE49-F238E27FC236}">
                <a16:creationId xmlns:a16="http://schemas.microsoft.com/office/drawing/2014/main" id="{0938415C-BB19-AF8D-443B-0BA9F41CB2DA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>
          <a:xfrm>
            <a:off x="3833615" y="3023329"/>
            <a:ext cx="924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D0EB0D44-F1F8-4624-A7EF-EEA496EB7CFB}"/>
              </a:ext>
            </a:extLst>
          </p:cNvPr>
          <p:cNvCxnSpPr>
            <a:cxnSpLocks/>
            <a:stCxn id="28" idx="1"/>
            <a:endCxn id="28" idx="3"/>
          </p:cNvCxnSpPr>
          <p:nvPr/>
        </p:nvCxnSpPr>
        <p:spPr>
          <a:xfrm>
            <a:off x="2735113" y="4132925"/>
            <a:ext cx="924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Straight Connector 1187">
            <a:extLst>
              <a:ext uri="{FF2B5EF4-FFF2-40B4-BE49-F238E27FC236}">
                <a16:creationId xmlns:a16="http://schemas.microsoft.com/office/drawing/2014/main" id="{563B83B3-B593-A4F8-AAEC-298E6E54D579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2735115" y="5014653"/>
            <a:ext cx="924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Straight Connector 1190">
            <a:extLst>
              <a:ext uri="{FF2B5EF4-FFF2-40B4-BE49-F238E27FC236}">
                <a16:creationId xmlns:a16="http://schemas.microsoft.com/office/drawing/2014/main" id="{A61B905F-72CB-2117-75EC-E509D383E1D6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9512579" y="2013523"/>
            <a:ext cx="924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4" name="Straight Connector 1193">
            <a:extLst>
              <a:ext uri="{FF2B5EF4-FFF2-40B4-BE49-F238E27FC236}">
                <a16:creationId xmlns:a16="http://schemas.microsoft.com/office/drawing/2014/main" id="{D33C3FEB-8137-9F83-C275-A7E5FECDB444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flipH="1">
            <a:off x="2739048" y="5912315"/>
            <a:ext cx="924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A96E64FA-BE8E-B2BF-0D32-D7C0F38D33F7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>
            <a:off x="10632736" y="5674260"/>
            <a:ext cx="1027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2" name="Rectangle 1201">
            <a:extLst>
              <a:ext uri="{FF2B5EF4-FFF2-40B4-BE49-F238E27FC236}">
                <a16:creationId xmlns:a16="http://schemas.microsoft.com/office/drawing/2014/main" id="{9E567B3E-60EA-D463-87D3-2765B6D57BB6}"/>
              </a:ext>
            </a:extLst>
          </p:cNvPr>
          <p:cNvSpPr/>
          <p:nvPr/>
        </p:nvSpPr>
        <p:spPr>
          <a:xfrm>
            <a:off x="230217" y="554045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Data</a:t>
            </a:r>
          </a:p>
        </p:txBody>
      </p:sp>
      <p:sp>
        <p:nvSpPr>
          <p:cNvPr id="1203" name="Rectangle 1202">
            <a:extLst>
              <a:ext uri="{FF2B5EF4-FFF2-40B4-BE49-F238E27FC236}">
                <a16:creationId xmlns:a16="http://schemas.microsoft.com/office/drawing/2014/main" id="{FE33FA49-3E82-5D3E-1650-FBACBB53463F}"/>
              </a:ext>
            </a:extLst>
          </p:cNvPr>
          <p:cNvSpPr/>
          <p:nvPr/>
        </p:nvSpPr>
        <p:spPr>
          <a:xfrm>
            <a:off x="3203569" y="554045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Record</a:t>
            </a:r>
          </a:p>
        </p:txBody>
      </p: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9B2C5DFF-74AC-6673-4094-5CE28BC63538}"/>
              </a:ext>
            </a:extLst>
          </p:cNvPr>
          <p:cNvSpPr/>
          <p:nvPr/>
        </p:nvSpPr>
        <p:spPr>
          <a:xfrm>
            <a:off x="6528828" y="791798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Form Information</a:t>
            </a:r>
          </a:p>
        </p:txBody>
      </p:sp>
      <p:sp>
        <p:nvSpPr>
          <p:cNvPr id="1209" name="Rectangle 1208">
            <a:extLst>
              <a:ext uri="{FF2B5EF4-FFF2-40B4-BE49-F238E27FC236}">
                <a16:creationId xmlns:a16="http://schemas.microsoft.com/office/drawing/2014/main" id="{EC5AD364-5F7B-D267-6C3C-525934FB8844}"/>
              </a:ext>
            </a:extLst>
          </p:cNvPr>
          <p:cNvSpPr/>
          <p:nvPr/>
        </p:nvSpPr>
        <p:spPr>
          <a:xfrm>
            <a:off x="3060881" y="1631379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ID</a:t>
            </a:r>
          </a:p>
        </p:txBody>
      </p:sp>
      <p:cxnSp>
        <p:nvCxnSpPr>
          <p:cNvPr id="1220" name="Straight Connector 1219">
            <a:extLst>
              <a:ext uri="{FF2B5EF4-FFF2-40B4-BE49-F238E27FC236}">
                <a16:creationId xmlns:a16="http://schemas.microsoft.com/office/drawing/2014/main" id="{BF24C0DC-42D0-C68E-6153-E5E4DC22C9BB}"/>
              </a:ext>
            </a:extLst>
          </p:cNvPr>
          <p:cNvCxnSpPr>
            <a:cxnSpLocks/>
          </p:cNvCxnSpPr>
          <p:nvPr/>
        </p:nvCxnSpPr>
        <p:spPr>
          <a:xfrm>
            <a:off x="8432301" y="4741639"/>
            <a:ext cx="478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3" name="Rectangle 1222">
            <a:extLst>
              <a:ext uri="{FF2B5EF4-FFF2-40B4-BE49-F238E27FC236}">
                <a16:creationId xmlns:a16="http://schemas.microsoft.com/office/drawing/2014/main" id="{C66BB29A-3CDF-4521-9A51-8A878525B866}"/>
              </a:ext>
            </a:extLst>
          </p:cNvPr>
          <p:cNvSpPr/>
          <p:nvPr/>
        </p:nvSpPr>
        <p:spPr>
          <a:xfrm>
            <a:off x="6967261" y="2026749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ID</a:t>
            </a:r>
          </a:p>
        </p:txBody>
      </p:sp>
      <p:sp>
        <p:nvSpPr>
          <p:cNvPr id="1228" name="Rectangle 1227">
            <a:extLst>
              <a:ext uri="{FF2B5EF4-FFF2-40B4-BE49-F238E27FC236}">
                <a16:creationId xmlns:a16="http://schemas.microsoft.com/office/drawing/2014/main" id="{B7234F15-14E1-C461-9D95-AFE5CA021C82}"/>
              </a:ext>
            </a:extLst>
          </p:cNvPr>
          <p:cNvSpPr/>
          <p:nvPr/>
        </p:nvSpPr>
        <p:spPr>
          <a:xfrm>
            <a:off x="1847960" y="2709475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Record</a:t>
            </a:r>
          </a:p>
        </p:txBody>
      </p:sp>
      <p:sp>
        <p:nvSpPr>
          <p:cNvPr id="1233" name="Rectangle 1232">
            <a:extLst>
              <a:ext uri="{FF2B5EF4-FFF2-40B4-BE49-F238E27FC236}">
                <a16:creationId xmlns:a16="http://schemas.microsoft.com/office/drawing/2014/main" id="{5E10F7DA-8D87-2026-4A5E-834C6B2864F8}"/>
              </a:ext>
            </a:extLst>
          </p:cNvPr>
          <p:cNvSpPr/>
          <p:nvPr/>
        </p:nvSpPr>
        <p:spPr>
          <a:xfrm>
            <a:off x="6431129" y="3004683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Plan Request</a:t>
            </a:r>
          </a:p>
        </p:txBody>
      </p:sp>
      <p:sp>
        <p:nvSpPr>
          <p:cNvPr id="1234" name="Rectangle 1233">
            <a:extLst>
              <a:ext uri="{FF2B5EF4-FFF2-40B4-BE49-F238E27FC236}">
                <a16:creationId xmlns:a16="http://schemas.microsoft.com/office/drawing/2014/main" id="{1F0E095E-70FB-A095-3917-97A18C3247F5}"/>
              </a:ext>
            </a:extLst>
          </p:cNvPr>
          <p:cNvSpPr/>
          <p:nvPr/>
        </p:nvSpPr>
        <p:spPr>
          <a:xfrm>
            <a:off x="9246517" y="-65394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Details</a:t>
            </a:r>
          </a:p>
        </p:txBody>
      </p:sp>
      <p:sp>
        <p:nvSpPr>
          <p:cNvPr id="1235" name="Rectangle 1234">
            <a:extLst>
              <a:ext uri="{FF2B5EF4-FFF2-40B4-BE49-F238E27FC236}">
                <a16:creationId xmlns:a16="http://schemas.microsoft.com/office/drawing/2014/main" id="{7DA69712-0887-B1CE-0D12-6FDE17A070CC}"/>
              </a:ext>
            </a:extLst>
          </p:cNvPr>
          <p:cNvSpPr/>
          <p:nvPr/>
        </p:nvSpPr>
        <p:spPr>
          <a:xfrm>
            <a:off x="3038808" y="45015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Login Details</a:t>
            </a:r>
          </a:p>
        </p:txBody>
      </p:sp>
      <p:sp>
        <p:nvSpPr>
          <p:cNvPr id="1244" name="Rectangle 1243">
            <a:extLst>
              <a:ext uri="{FF2B5EF4-FFF2-40B4-BE49-F238E27FC236}">
                <a16:creationId xmlns:a16="http://schemas.microsoft.com/office/drawing/2014/main" id="{DC3375F5-7B2A-E017-6A73-ADC7F06E6BC0}"/>
              </a:ext>
            </a:extLst>
          </p:cNvPr>
          <p:cNvSpPr/>
          <p:nvPr/>
        </p:nvSpPr>
        <p:spPr>
          <a:xfrm>
            <a:off x="629978" y="3850828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Record</a:t>
            </a:r>
          </a:p>
        </p:txBody>
      </p:sp>
      <p:sp>
        <p:nvSpPr>
          <p:cNvPr id="1245" name="Rectangle 1244">
            <a:extLst>
              <a:ext uri="{FF2B5EF4-FFF2-40B4-BE49-F238E27FC236}">
                <a16:creationId xmlns:a16="http://schemas.microsoft.com/office/drawing/2014/main" id="{F93142AA-BE2F-9567-8197-6F9BA862AB3C}"/>
              </a:ext>
            </a:extLst>
          </p:cNvPr>
          <p:cNvSpPr/>
          <p:nvPr/>
        </p:nvSpPr>
        <p:spPr>
          <a:xfrm>
            <a:off x="564567" y="4740318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Record</a:t>
            </a:r>
          </a:p>
        </p:txBody>
      </p:sp>
      <p:sp>
        <p:nvSpPr>
          <p:cNvPr id="1246" name="Rectangle 1245">
            <a:extLst>
              <a:ext uri="{FF2B5EF4-FFF2-40B4-BE49-F238E27FC236}">
                <a16:creationId xmlns:a16="http://schemas.microsoft.com/office/drawing/2014/main" id="{4EAD9F2C-BA4C-269A-756E-0E5BF34CE87D}"/>
              </a:ext>
            </a:extLst>
          </p:cNvPr>
          <p:cNvSpPr/>
          <p:nvPr/>
        </p:nvSpPr>
        <p:spPr>
          <a:xfrm>
            <a:off x="989367" y="5486119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</a:p>
        </p:txBody>
      </p:sp>
      <p:sp>
        <p:nvSpPr>
          <p:cNvPr id="1247" name="Rectangle 1246">
            <a:extLst>
              <a:ext uri="{FF2B5EF4-FFF2-40B4-BE49-F238E27FC236}">
                <a16:creationId xmlns:a16="http://schemas.microsoft.com/office/drawing/2014/main" id="{0BC09FCC-94F6-E576-5BA1-DF86EDA42A93}"/>
              </a:ext>
            </a:extLst>
          </p:cNvPr>
          <p:cNvSpPr/>
          <p:nvPr/>
        </p:nvSpPr>
        <p:spPr>
          <a:xfrm>
            <a:off x="3328125" y="5622264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User</a:t>
            </a:r>
          </a:p>
        </p:txBody>
      </p:sp>
      <p:sp>
        <p:nvSpPr>
          <p:cNvPr id="1248" name="Rectangle 1247">
            <a:extLst>
              <a:ext uri="{FF2B5EF4-FFF2-40B4-BE49-F238E27FC236}">
                <a16:creationId xmlns:a16="http://schemas.microsoft.com/office/drawing/2014/main" id="{A94BFD03-206E-FAB2-7BCF-35FD4423B3AF}"/>
              </a:ext>
            </a:extLst>
          </p:cNvPr>
          <p:cNvSpPr/>
          <p:nvPr/>
        </p:nvSpPr>
        <p:spPr>
          <a:xfrm>
            <a:off x="3288085" y="4722750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Plan</a:t>
            </a:r>
          </a:p>
        </p:txBody>
      </p:sp>
      <p:sp>
        <p:nvSpPr>
          <p:cNvPr id="1249" name="Rectangle 1248">
            <a:extLst>
              <a:ext uri="{FF2B5EF4-FFF2-40B4-BE49-F238E27FC236}">
                <a16:creationId xmlns:a16="http://schemas.microsoft.com/office/drawing/2014/main" id="{A07CBACB-6AC7-DA30-6395-136D5B768E7F}"/>
              </a:ext>
            </a:extLst>
          </p:cNvPr>
          <p:cNvSpPr/>
          <p:nvPr/>
        </p:nvSpPr>
        <p:spPr>
          <a:xfrm>
            <a:off x="3280408" y="3823724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Form</a:t>
            </a:r>
          </a:p>
        </p:txBody>
      </p:sp>
      <p:sp>
        <p:nvSpPr>
          <p:cNvPr id="1250" name="Rectangle 1249">
            <a:extLst>
              <a:ext uri="{FF2B5EF4-FFF2-40B4-BE49-F238E27FC236}">
                <a16:creationId xmlns:a16="http://schemas.microsoft.com/office/drawing/2014/main" id="{5B1E3A54-9303-05B7-C0A3-9877867D8CDE}"/>
              </a:ext>
            </a:extLst>
          </p:cNvPr>
          <p:cNvSpPr/>
          <p:nvPr/>
        </p:nvSpPr>
        <p:spPr>
          <a:xfrm>
            <a:off x="8197670" y="5811766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Details</a:t>
            </a:r>
          </a:p>
        </p:txBody>
      </p:sp>
      <p:sp>
        <p:nvSpPr>
          <p:cNvPr id="1251" name="Rectangle 1250">
            <a:extLst>
              <a:ext uri="{FF2B5EF4-FFF2-40B4-BE49-F238E27FC236}">
                <a16:creationId xmlns:a16="http://schemas.microsoft.com/office/drawing/2014/main" id="{43CF272F-EB37-6881-523D-6675B9D86506}"/>
              </a:ext>
            </a:extLst>
          </p:cNvPr>
          <p:cNvSpPr/>
          <p:nvPr/>
        </p:nvSpPr>
        <p:spPr>
          <a:xfrm>
            <a:off x="10469082" y="3158646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sp>
        <p:nvSpPr>
          <p:cNvPr id="1252" name="Rectangle 1251">
            <a:extLst>
              <a:ext uri="{FF2B5EF4-FFF2-40B4-BE49-F238E27FC236}">
                <a16:creationId xmlns:a16="http://schemas.microsoft.com/office/drawing/2014/main" id="{6AA9680F-38AD-2DC7-D2AD-70DC47AEEB0E}"/>
              </a:ext>
            </a:extLst>
          </p:cNvPr>
          <p:cNvSpPr/>
          <p:nvPr/>
        </p:nvSpPr>
        <p:spPr>
          <a:xfrm>
            <a:off x="3961602" y="6431802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Details</a:t>
            </a:r>
          </a:p>
        </p:txBody>
      </p:sp>
    </p:spTree>
    <p:extLst>
      <p:ext uri="{BB962C8B-B14F-4D97-AF65-F5344CB8AC3E}">
        <p14:creationId xmlns:p14="http://schemas.microsoft.com/office/powerpoint/2010/main" val="291178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92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Lester Caibal</dc:creator>
  <cp:lastModifiedBy>Lester Caibal</cp:lastModifiedBy>
  <cp:revision>17</cp:revision>
  <dcterms:created xsi:type="dcterms:W3CDTF">2024-11-03T14:23:44Z</dcterms:created>
  <dcterms:modified xsi:type="dcterms:W3CDTF">2024-11-03T15:24:14Z</dcterms:modified>
</cp:coreProperties>
</file>