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82296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10" y="-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646133"/>
            <a:ext cx="6995160" cy="3501813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282989"/>
            <a:ext cx="6172200" cy="2428451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BF32-8D7A-42F3-B089-F11B2268422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52BB-C848-449B-A785-3ED98940F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09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BF32-8D7A-42F3-B089-F11B2268422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52BB-C848-449B-A785-3ED98940F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93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535517"/>
            <a:ext cx="1774508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535517"/>
            <a:ext cx="5220653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BF32-8D7A-42F3-B089-F11B2268422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52BB-C848-449B-A785-3ED98940F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22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BF32-8D7A-42F3-B089-F11B2268422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52BB-C848-449B-A785-3ED98940F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35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2507618"/>
            <a:ext cx="7098030" cy="4184014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6731215"/>
            <a:ext cx="7098030" cy="2200274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/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BF32-8D7A-42F3-B089-F11B2268422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52BB-C848-449B-A785-3ED98940F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25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2677584"/>
            <a:ext cx="349758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2677584"/>
            <a:ext cx="349758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BF32-8D7A-42F3-B089-F11B2268422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52BB-C848-449B-A785-3ED98940F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4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535519"/>
            <a:ext cx="709803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2465706"/>
            <a:ext cx="3481506" cy="1208404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3674110"/>
            <a:ext cx="3481506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2465706"/>
            <a:ext cx="3498652" cy="1208404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3674110"/>
            <a:ext cx="349865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BF32-8D7A-42F3-B089-F11B2268422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52BB-C848-449B-A785-3ED98940F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72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BF32-8D7A-42F3-B089-F11B2268422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52BB-C848-449B-A785-3ED98940F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5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BF32-8D7A-42F3-B089-F11B2268422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52BB-C848-449B-A785-3ED98940F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183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670560"/>
            <a:ext cx="2654260" cy="234696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1448226"/>
            <a:ext cx="4166235" cy="7147983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3017520"/>
            <a:ext cx="2654260" cy="5590329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BF32-8D7A-42F3-B089-F11B2268422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52BB-C848-449B-A785-3ED98940F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97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670560"/>
            <a:ext cx="2654260" cy="234696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1448226"/>
            <a:ext cx="4166235" cy="7147983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3017520"/>
            <a:ext cx="2654260" cy="5590329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BF32-8D7A-42F3-B089-F11B2268422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52BB-C848-449B-A785-3ED98940F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7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535519"/>
            <a:ext cx="709803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2677584"/>
            <a:ext cx="709803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9322649"/>
            <a:ext cx="18516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5BF32-8D7A-42F3-B089-F11B2268422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9322649"/>
            <a:ext cx="27774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9322649"/>
            <a:ext cx="18516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C52BB-C848-449B-A785-3ED98940F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73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1E6435-E452-6362-0FED-E11ABABB1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2" r="5282"/>
          <a:stretch/>
        </p:blipFill>
        <p:spPr>
          <a:xfrm>
            <a:off x="-71120" y="390761"/>
            <a:ext cx="8229600" cy="802619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C0507D-01BB-C35D-FE1A-B99C9462C611}"/>
              </a:ext>
            </a:extLst>
          </p:cNvPr>
          <p:cNvCxnSpPr/>
          <p:nvPr/>
        </p:nvCxnSpPr>
        <p:spPr>
          <a:xfrm flipV="1">
            <a:off x="371856" y="2987040"/>
            <a:ext cx="1530096" cy="1542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3C4FEED-5AA9-F301-BC55-B1E00388F85F}"/>
              </a:ext>
            </a:extLst>
          </p:cNvPr>
          <p:cNvCxnSpPr/>
          <p:nvPr/>
        </p:nvCxnSpPr>
        <p:spPr>
          <a:xfrm flipV="1">
            <a:off x="359664" y="3419856"/>
            <a:ext cx="1548384" cy="1103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CF2C64-AC9F-1BDC-730D-5640327E8E66}"/>
              </a:ext>
            </a:extLst>
          </p:cNvPr>
          <p:cNvCxnSpPr/>
          <p:nvPr/>
        </p:nvCxnSpPr>
        <p:spPr>
          <a:xfrm flipV="1">
            <a:off x="371856" y="3850640"/>
            <a:ext cx="1530096" cy="6725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5A100D-C78B-505F-23AB-A5B64FD9A567}"/>
              </a:ext>
            </a:extLst>
          </p:cNvPr>
          <p:cNvCxnSpPr/>
          <p:nvPr/>
        </p:nvCxnSpPr>
        <p:spPr>
          <a:xfrm flipV="1">
            <a:off x="371856" y="4272280"/>
            <a:ext cx="1548384" cy="2509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601D1B-F2C9-5122-69A7-F88916A7F77D}"/>
              </a:ext>
            </a:extLst>
          </p:cNvPr>
          <p:cNvCxnSpPr/>
          <p:nvPr/>
        </p:nvCxnSpPr>
        <p:spPr>
          <a:xfrm>
            <a:off x="381000" y="4523232"/>
            <a:ext cx="1520952" cy="170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137D59A-AB4C-CC43-F07D-BEB1C70E5D3C}"/>
              </a:ext>
            </a:extLst>
          </p:cNvPr>
          <p:cNvCxnSpPr/>
          <p:nvPr/>
        </p:nvCxnSpPr>
        <p:spPr>
          <a:xfrm>
            <a:off x="365760" y="4523232"/>
            <a:ext cx="1536192" cy="582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E41ED36-EF54-F562-41E3-1FE7B171EF4B}"/>
              </a:ext>
            </a:extLst>
          </p:cNvPr>
          <p:cNvCxnSpPr/>
          <p:nvPr/>
        </p:nvCxnSpPr>
        <p:spPr>
          <a:xfrm>
            <a:off x="359664" y="4523232"/>
            <a:ext cx="1536192" cy="10119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C0D0FEC-2065-6F43-14F5-80A400493462}"/>
              </a:ext>
            </a:extLst>
          </p:cNvPr>
          <p:cNvCxnSpPr/>
          <p:nvPr/>
        </p:nvCxnSpPr>
        <p:spPr>
          <a:xfrm>
            <a:off x="365760" y="4523232"/>
            <a:ext cx="1542288" cy="14457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A0D1118-DFEF-1781-C672-A2F675CF146C}"/>
              </a:ext>
            </a:extLst>
          </p:cNvPr>
          <p:cNvCxnSpPr/>
          <p:nvPr/>
        </p:nvCxnSpPr>
        <p:spPr>
          <a:xfrm>
            <a:off x="359664" y="4523232"/>
            <a:ext cx="1548384" cy="1872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FFDBCAC-FA4F-B541-BCC7-68240507EB4B}"/>
              </a:ext>
            </a:extLst>
          </p:cNvPr>
          <p:cNvCxnSpPr/>
          <p:nvPr/>
        </p:nvCxnSpPr>
        <p:spPr>
          <a:xfrm>
            <a:off x="6441440" y="1457960"/>
            <a:ext cx="1264920" cy="1234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AFF663D-A851-7B0D-A8CF-9078619BCEC4}"/>
              </a:ext>
            </a:extLst>
          </p:cNvPr>
          <p:cNvCxnSpPr/>
          <p:nvPr/>
        </p:nvCxnSpPr>
        <p:spPr>
          <a:xfrm>
            <a:off x="6446520" y="1884680"/>
            <a:ext cx="1270000" cy="812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BA6DEF2-5D24-9E88-12BE-EA3DAE84603C}"/>
              </a:ext>
            </a:extLst>
          </p:cNvPr>
          <p:cNvCxnSpPr/>
          <p:nvPr/>
        </p:nvCxnSpPr>
        <p:spPr>
          <a:xfrm>
            <a:off x="6441440" y="2306320"/>
            <a:ext cx="1264920" cy="386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8E0796F-F95D-931A-C344-3F1A3581F33E}"/>
              </a:ext>
            </a:extLst>
          </p:cNvPr>
          <p:cNvCxnSpPr/>
          <p:nvPr/>
        </p:nvCxnSpPr>
        <p:spPr>
          <a:xfrm flipV="1">
            <a:off x="6441440" y="2692400"/>
            <a:ext cx="1264920" cy="50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590E74D-0BA1-B9FE-D5C8-B48370786BEC}"/>
              </a:ext>
            </a:extLst>
          </p:cNvPr>
          <p:cNvCxnSpPr/>
          <p:nvPr/>
        </p:nvCxnSpPr>
        <p:spPr>
          <a:xfrm flipV="1">
            <a:off x="6441440" y="2692400"/>
            <a:ext cx="1264920" cy="4521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2FA7DD0-0C8C-4879-AB1A-69CA6B3F58B5}"/>
              </a:ext>
            </a:extLst>
          </p:cNvPr>
          <p:cNvCxnSpPr/>
          <p:nvPr/>
        </p:nvCxnSpPr>
        <p:spPr>
          <a:xfrm flipV="1">
            <a:off x="6441440" y="2692400"/>
            <a:ext cx="1264920" cy="878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06DB132-4E98-F489-67B4-3331AB71C854}"/>
              </a:ext>
            </a:extLst>
          </p:cNvPr>
          <p:cNvCxnSpPr/>
          <p:nvPr/>
        </p:nvCxnSpPr>
        <p:spPr>
          <a:xfrm flipV="1">
            <a:off x="6441440" y="2692400"/>
            <a:ext cx="1270000" cy="1310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9BBD069-7ABB-A7BA-7901-CE7F749C076D}"/>
              </a:ext>
            </a:extLst>
          </p:cNvPr>
          <p:cNvCxnSpPr/>
          <p:nvPr/>
        </p:nvCxnSpPr>
        <p:spPr>
          <a:xfrm>
            <a:off x="6441440" y="4445000"/>
            <a:ext cx="1264920" cy="5029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9AFC140-4771-0DD2-366E-3807F4D9A05A}"/>
              </a:ext>
            </a:extLst>
          </p:cNvPr>
          <p:cNvCxnSpPr/>
          <p:nvPr/>
        </p:nvCxnSpPr>
        <p:spPr>
          <a:xfrm>
            <a:off x="6441440" y="4876800"/>
            <a:ext cx="1275080" cy="7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EEF55C7-6784-9927-C880-F9B90C7EDCE8}"/>
              </a:ext>
            </a:extLst>
          </p:cNvPr>
          <p:cNvCxnSpPr/>
          <p:nvPr/>
        </p:nvCxnSpPr>
        <p:spPr>
          <a:xfrm flipV="1">
            <a:off x="6441440" y="4947920"/>
            <a:ext cx="1264920" cy="345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08A19E2-C9A6-710E-3579-FB6B0D0C7886}"/>
              </a:ext>
            </a:extLst>
          </p:cNvPr>
          <p:cNvCxnSpPr/>
          <p:nvPr/>
        </p:nvCxnSpPr>
        <p:spPr>
          <a:xfrm flipV="1">
            <a:off x="6441440" y="4947920"/>
            <a:ext cx="1264920" cy="767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1324A03-B70E-A977-D518-DE57CAD32786}"/>
              </a:ext>
            </a:extLst>
          </p:cNvPr>
          <p:cNvCxnSpPr/>
          <p:nvPr/>
        </p:nvCxnSpPr>
        <p:spPr>
          <a:xfrm>
            <a:off x="6441440" y="6197600"/>
            <a:ext cx="1270000" cy="904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9C390E3-CED6-4617-4E13-390C5767DF66}"/>
              </a:ext>
            </a:extLst>
          </p:cNvPr>
          <p:cNvCxnSpPr/>
          <p:nvPr/>
        </p:nvCxnSpPr>
        <p:spPr>
          <a:xfrm>
            <a:off x="6441440" y="6619240"/>
            <a:ext cx="1275080" cy="4775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7EE5C02-B795-B85D-C12E-A46FA853C15B}"/>
              </a:ext>
            </a:extLst>
          </p:cNvPr>
          <p:cNvCxnSpPr/>
          <p:nvPr/>
        </p:nvCxnSpPr>
        <p:spPr>
          <a:xfrm>
            <a:off x="6441440" y="7040880"/>
            <a:ext cx="1275080" cy="60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B98309B-6A4C-F962-4A04-7DBE7B862E07}"/>
              </a:ext>
            </a:extLst>
          </p:cNvPr>
          <p:cNvCxnSpPr/>
          <p:nvPr/>
        </p:nvCxnSpPr>
        <p:spPr>
          <a:xfrm flipV="1">
            <a:off x="6441440" y="7096760"/>
            <a:ext cx="1275080" cy="381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F8306F1-1E1E-0122-F036-A0CFDA9C85BF}"/>
              </a:ext>
            </a:extLst>
          </p:cNvPr>
          <p:cNvCxnSpPr/>
          <p:nvPr/>
        </p:nvCxnSpPr>
        <p:spPr>
          <a:xfrm flipV="1">
            <a:off x="6441440" y="7096760"/>
            <a:ext cx="1264920" cy="802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BBB7FFE-8AA4-0ECC-1995-BFE01AD05BBB}"/>
              </a:ext>
            </a:extLst>
          </p:cNvPr>
          <p:cNvCxnSpPr/>
          <p:nvPr/>
        </p:nvCxnSpPr>
        <p:spPr>
          <a:xfrm>
            <a:off x="2921000" y="6395720"/>
            <a:ext cx="2519680" cy="64516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B6386D5-8C48-89BE-5CD1-40799075F962}"/>
              </a:ext>
            </a:extLst>
          </p:cNvPr>
          <p:cNvCxnSpPr>
            <a:cxnSpLocks/>
          </p:cNvCxnSpPr>
          <p:nvPr/>
        </p:nvCxnSpPr>
        <p:spPr>
          <a:xfrm flipV="1">
            <a:off x="2921000" y="3571240"/>
            <a:ext cx="2519680" cy="70104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23DFA02-636E-4B16-82B1-4FA6799C9A57}"/>
              </a:ext>
            </a:extLst>
          </p:cNvPr>
          <p:cNvCxnSpPr>
            <a:cxnSpLocks/>
          </p:cNvCxnSpPr>
          <p:nvPr/>
        </p:nvCxnSpPr>
        <p:spPr>
          <a:xfrm>
            <a:off x="2921000" y="4272280"/>
            <a:ext cx="2519680" cy="144272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DC08E012-2547-35D6-2534-D770059D7E56}"/>
              </a:ext>
            </a:extLst>
          </p:cNvPr>
          <p:cNvSpPr/>
          <p:nvPr/>
        </p:nvSpPr>
        <p:spPr>
          <a:xfrm rot="881322">
            <a:off x="3628396" y="6460918"/>
            <a:ext cx="932688" cy="283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&lt;&lt; extend &gt;&gt;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75F548F-FFB9-8452-D8E1-BF1DC2DE2396}"/>
              </a:ext>
            </a:extLst>
          </p:cNvPr>
          <p:cNvSpPr/>
          <p:nvPr/>
        </p:nvSpPr>
        <p:spPr>
          <a:xfrm rot="1825726">
            <a:off x="4031632" y="4910584"/>
            <a:ext cx="932688" cy="283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&lt;&lt; include &gt;&gt;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84DB001-44F1-EAC7-EE88-A071889911BB}"/>
              </a:ext>
            </a:extLst>
          </p:cNvPr>
          <p:cNvSpPr/>
          <p:nvPr/>
        </p:nvSpPr>
        <p:spPr>
          <a:xfrm rot="20751340">
            <a:off x="3705351" y="3701486"/>
            <a:ext cx="932688" cy="283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&lt;&lt; include &gt;&gt;</a:t>
            </a:r>
          </a:p>
        </p:txBody>
      </p:sp>
    </p:spTree>
    <p:extLst>
      <p:ext uri="{BB962C8B-B14F-4D97-AF65-F5344CB8AC3E}">
        <p14:creationId xmlns:p14="http://schemas.microsoft.com/office/powerpoint/2010/main" val="3564895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51</TotalTime>
  <Words>9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Lester Caibal</dc:creator>
  <cp:lastModifiedBy>Lester Caibal</cp:lastModifiedBy>
  <cp:revision>3</cp:revision>
  <dcterms:created xsi:type="dcterms:W3CDTF">2024-05-21T12:58:43Z</dcterms:created>
  <dcterms:modified xsi:type="dcterms:W3CDTF">2024-11-20T03:58:38Z</dcterms:modified>
</cp:coreProperties>
</file>