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8"/>
    <a:srgbClr val="00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747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AFE1-37FF-724C-DE54-EA0D788C3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046E9-1657-81B1-DAB2-03F4E4A6B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6799-8B5C-690F-EC9C-E7DADADF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4FE-BC71-453A-A916-69261E131D4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3352-B44A-8942-574F-ED3BA4BD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43B7-BD18-1071-98C9-7DF21C21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E1D-313E-476F-9004-2D810F42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BF87-4E1E-E0BC-9B10-7311ACD9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950DD-1A85-44F8-090D-9BCC072F2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CC48-82C2-C47D-31AB-1726844A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4FE-BC71-453A-A916-69261E131D4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2B45-1BA0-549A-62D5-2C06B6E5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6E3B-FC2F-A6FE-26FB-3CB2AF51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E1D-313E-476F-9004-2D810F42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A6E4A-9A69-C75F-8CEC-51FA05F63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F2F9A-C3DD-0F41-DF9D-22EC9C49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14EB-1446-E6E8-5773-E1D9E8AA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4FE-BC71-453A-A916-69261E131D4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A596B-3701-42A1-EF4D-4F5EF242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FFCF7-B875-399B-2AAE-E50BD648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E1D-313E-476F-9004-2D810F42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9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BE27-CCBD-D58C-B9DF-17CCC957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07F1-7696-C0DA-C2D6-13EE773E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70EA-30F9-549B-A2B6-33C98AE5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4FE-BC71-453A-A916-69261E131D4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7813-ECA2-20DB-5413-C691DFE2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55BD-A70F-41D8-C57A-F40BF98D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E1D-313E-476F-9004-2D810F42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5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219C-5325-518E-C131-E6985761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66EF9-2755-ED8B-FD8C-36F97C881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0594B-A28B-0E95-6C57-89C10369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4FE-BC71-453A-A916-69261E131D4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5833-2C3B-324F-CB0E-F63679A6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F6A7-1200-B2FF-45F3-0A30BFAF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E1D-313E-476F-9004-2D810F42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8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3AF0-F6A8-8672-63DF-3BFB3B6E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A0CA-175E-37A9-6700-8241D5133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3905-BA9E-5C87-FF8F-795C64676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A622-62D1-4EC1-B7E5-8D961CE7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4FE-BC71-453A-A916-69261E131D4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564D-C137-39EF-03ED-9026986A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982EC-5881-15DC-BCF9-434419A7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E1D-313E-476F-9004-2D810F42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1F6E-7327-8DAA-3846-D9C7E42B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34384-C23B-1AB2-1DE0-985220FC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E3D9E-C178-C3F3-DF51-6D4ACA6C2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84EDC-C687-8EF4-BAF8-0929F117B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3529D-B954-4725-DF17-802247703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9EC66-340C-4998-0E8F-D2AAF3E9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4FE-BC71-453A-A916-69261E131D4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EFB2B-ED7A-A2EF-E756-B3AD151A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B840D-5A3A-E4C3-0EB9-C8084514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E1D-313E-476F-9004-2D810F42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6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F461-51F6-DD9F-4405-0B4DF296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FDEAB-6E50-7D86-321F-7CFC4A02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4FE-BC71-453A-A916-69261E131D4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44580-1C60-DDF2-63CD-875F7D6B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A4124-D0BD-B8F4-B2B4-28A44A7C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E1D-313E-476F-9004-2D810F42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5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58598-3DE0-E006-D8C7-03BDA5C1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4FE-BC71-453A-A916-69261E131D4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143F6-1754-8611-5B48-A498D273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68B99-CC7B-F397-E97E-A700325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E1D-313E-476F-9004-2D810F42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9B3B-A30F-B051-8BC9-B4580A62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B3D1-C4D7-7AF9-CA40-F6AB1F97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835F-6C8B-22A0-BEB9-492E42637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CC9D6-AC6B-8356-1CA0-472812A7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4FE-BC71-453A-A916-69261E131D4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EC437-473F-B2E8-A76E-DB523F22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5307-B9B0-58B7-C989-796DDC78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E1D-313E-476F-9004-2D810F42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1101-C878-C0A1-3485-D0C7FED3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90AE8-0CE9-D121-3100-FA71E1801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6537B-7597-907A-1682-B711C662E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35EB7-3F18-1861-996D-8544D5E0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4FE-BC71-453A-A916-69261E131D4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73676-F097-7E45-7755-70E37790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D641F-7EC2-8488-1BE7-0D421BA8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E1D-313E-476F-9004-2D810F42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5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F89B-13AC-3C59-C941-A99F06FD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BE830-6C18-9CB5-5140-54E09904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EA4B-52D2-0216-3FEC-A69944DE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74FE-BC71-453A-A916-69261E131D4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2EFB-D29E-888D-3693-5FB1973A7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4DF6-92A8-7530-AA2B-54B20CDCD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6E1D-313E-476F-9004-2D810F42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7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1B39D9-099B-6C82-D411-DD692B85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78" y="523292"/>
            <a:ext cx="3169864" cy="58114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284811-F3DF-D8E5-EE85-FA8D5CDC5DF5}"/>
              </a:ext>
            </a:extLst>
          </p:cNvPr>
          <p:cNvSpPr/>
          <p:nvPr/>
        </p:nvSpPr>
        <p:spPr>
          <a:xfrm>
            <a:off x="6994358" y="1026694"/>
            <a:ext cx="1171074" cy="1074821"/>
          </a:xfrm>
          <a:prstGeom prst="ellipse">
            <a:avLst/>
          </a:prstGeom>
          <a:solidFill>
            <a:srgbClr val="00C700"/>
          </a:solidFill>
          <a:ln>
            <a:solidFill>
              <a:srgbClr val="00C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FAF35C-573B-2CE6-2DF5-24178ECE202C}"/>
              </a:ext>
            </a:extLst>
          </p:cNvPr>
          <p:cNvSpPr/>
          <p:nvPr/>
        </p:nvSpPr>
        <p:spPr>
          <a:xfrm>
            <a:off x="6994358" y="2510589"/>
            <a:ext cx="1171074" cy="1074821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A1BEC2-EA26-F0A3-652B-09E63C3BF581}"/>
              </a:ext>
            </a:extLst>
          </p:cNvPr>
          <p:cNvSpPr/>
          <p:nvPr/>
        </p:nvSpPr>
        <p:spPr>
          <a:xfrm>
            <a:off x="6994358" y="3866146"/>
            <a:ext cx="1171074" cy="1074821"/>
          </a:xfrm>
          <a:prstGeom prst="ellipse">
            <a:avLst/>
          </a:prstGeom>
          <a:solidFill>
            <a:srgbClr val="0000C8"/>
          </a:solidFill>
          <a:ln>
            <a:solidFill>
              <a:srgbClr val="0000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26FB87-C234-8BD8-C4A3-2CEA77953A12}"/>
              </a:ext>
            </a:extLst>
          </p:cNvPr>
          <p:cNvCxnSpPr>
            <a:cxnSpLocks/>
          </p:cNvCxnSpPr>
          <p:nvPr/>
        </p:nvCxnSpPr>
        <p:spPr>
          <a:xfrm flipV="1">
            <a:off x="7017508" y="1564104"/>
            <a:ext cx="2728762" cy="1"/>
          </a:xfrm>
          <a:prstGeom prst="line">
            <a:avLst/>
          </a:prstGeom>
          <a:ln w="254000">
            <a:solidFill>
              <a:srgbClr val="00C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ACCE9-AED8-B669-A888-29ADD781D761}"/>
              </a:ext>
            </a:extLst>
          </p:cNvPr>
          <p:cNvCxnSpPr>
            <a:cxnSpLocks/>
          </p:cNvCxnSpPr>
          <p:nvPr/>
        </p:nvCxnSpPr>
        <p:spPr>
          <a:xfrm flipV="1">
            <a:off x="7017508" y="3047999"/>
            <a:ext cx="2728762" cy="1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F59ADB-52E3-F939-0C52-F945A4687A76}"/>
              </a:ext>
            </a:extLst>
          </p:cNvPr>
          <p:cNvCxnSpPr>
            <a:cxnSpLocks/>
          </p:cNvCxnSpPr>
          <p:nvPr/>
        </p:nvCxnSpPr>
        <p:spPr>
          <a:xfrm flipV="1">
            <a:off x="7001978" y="4391522"/>
            <a:ext cx="2728762" cy="1"/>
          </a:xfrm>
          <a:prstGeom prst="line">
            <a:avLst/>
          </a:prstGeom>
          <a:ln w="254000">
            <a:solidFill>
              <a:srgbClr val="0000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3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Lester Caibal</dc:creator>
  <cp:lastModifiedBy>Lester Caibal</cp:lastModifiedBy>
  <cp:revision>1</cp:revision>
  <dcterms:created xsi:type="dcterms:W3CDTF">2025-01-19T07:06:57Z</dcterms:created>
  <dcterms:modified xsi:type="dcterms:W3CDTF">2025-01-19T07:07:21Z</dcterms:modified>
</cp:coreProperties>
</file>