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EB"/>
    <a:srgbClr val="54D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1988-3FFE-4201-928D-B65DBCF6214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D2E2B-8DC0-45DC-BE99-80CAE560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D2E2B-8DC0-45DC-BE99-80CAE560AB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B11-4BE7-3803-D6DD-90AF235C9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AE37B-7B08-8421-DD65-48A8D13C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0882-965C-4F7A-25D2-EB71C8C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C4EC-F380-BEC6-37E8-53928B78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0433-B590-1AEE-8850-4CBE2F6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7346-E6F0-F38C-B5D7-DE5EA31F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07527-5541-102D-7300-A5DBFDF45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AD6B-6466-9D92-7D1C-CEB2914E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BAFD-FB59-BB54-A267-7563E8B7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C11A-8183-4ACF-1264-16EE4A85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66D66-D525-32FA-4209-03F77C39E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1B769-A9B5-5F27-A046-98A01514A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679D-7A18-FC3B-CF7C-2AFE9D64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523A-E34F-8B62-EF07-5E2EFA5E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1A42-2C5F-6C72-DD0F-41385D4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6F3B-3934-89B8-9E6D-C377930E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6733-FD47-D58B-38F7-709FC9417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34DF-8EAD-547F-80EA-5863054B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93CB-D896-D266-E594-76D297E5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3E6E-DF7B-B19F-AF7B-D49E3D2E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AA9F-9E5A-F28D-EAA2-823FE2FB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ACBC-0079-20A3-743F-BD6EB9A0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334F-9A19-D4AC-11CB-809E5FD5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36D1-065B-2A91-F718-DB693119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1B81-1E90-F042-4F59-6299372E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FA6C-87EE-5D83-8D65-A4DD13A0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4DB5-1A47-DD78-B08B-738BEB8AB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A790-2A5F-A44C-26EE-85F7B409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6862-410C-593D-2212-71DDA36B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8CC8-0702-2EB8-F2C8-0068BDBF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A5DB7-893D-F967-017F-DB61200A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4806-31B8-AA0D-B2BD-519DDF6C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EFC6-185D-6919-8B70-E1808096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A2D55-1EBA-B7FC-B726-5EB0DC81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16800-8424-F811-996B-939A01DF7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A6B7B-D0E1-F9E6-3D70-A9755DFD6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9B0C6-4A71-7C7A-2626-9E497AEF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65334-4682-9D84-8487-30D7F60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FDF65-9F55-5D86-D5E7-8AE0092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11E-DF86-2C00-5BF8-7A58E3A2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BE36-236F-D919-D2DE-A42009D8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1D839-FFB4-3139-4DDC-3CB92E5E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6F689-F33C-9E91-BC8B-19FF256F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18FC6-30FB-7AD5-7089-E94F726E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4F384-02E2-4A75-BBAA-0EABB752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CB0D-1B11-7633-0209-63BE9BF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3513-96CB-91AC-C02D-483A7220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1B7C-E838-B4CE-2092-959164D7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FC18-6830-702F-7975-87D0DC0D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1DC6B-F655-32C1-A9F9-FA0C8E6C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7B029-0D6A-AE86-CF67-D05B6C54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AAF2-289D-86C5-F6EF-49737C3D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8F77-BC14-BE59-9991-3B7DBB60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A2775-3689-67EA-B1F9-F7EC64B76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5B089-88D0-0709-E00A-9E7E693D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A2A3-1838-6E77-B1C4-484B7353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FB22-360D-5121-EA38-54A9F712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291A6-CB73-B287-E40C-2DB1CE35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BCF8-CEF5-C71F-2CF4-35DE2D3E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3A1A-D1B2-F3D7-BDCC-52D9E471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F69E-C67C-D2D6-5C83-B267AA41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E7A1-B38A-4F47-A207-D37A90F282CC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4A24-9A8E-B40E-56CA-BB0AFB80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E914-5CA9-306E-40CD-4CC102A4E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A8E4-0E17-44EE-B103-080FB7257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F08D50-7D9E-27BE-3767-A9BFBCFB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6" t="1666" r="4762" b="1212"/>
          <a:stretch/>
        </p:blipFill>
        <p:spPr>
          <a:xfrm>
            <a:off x="904009" y="0"/>
            <a:ext cx="9971382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F82AE1-DCF4-4A06-EBF2-513D89E75AD8}"/>
              </a:ext>
            </a:extLst>
          </p:cNvPr>
          <p:cNvSpPr/>
          <p:nvPr/>
        </p:nvSpPr>
        <p:spPr>
          <a:xfrm>
            <a:off x="2639568" y="2987040"/>
            <a:ext cx="256032" cy="975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A92236-BCAB-3720-C2DC-48FA371DEFF3}"/>
              </a:ext>
            </a:extLst>
          </p:cNvPr>
          <p:cNvCxnSpPr/>
          <p:nvPr/>
        </p:nvCxnSpPr>
        <p:spPr>
          <a:xfrm rot="5400000" flipH="1" flipV="1">
            <a:off x="2215896" y="3130296"/>
            <a:ext cx="316992" cy="128016"/>
          </a:xfrm>
          <a:prstGeom prst="bentConnector3">
            <a:avLst>
              <a:gd name="adj1" fmla="val 101923"/>
            </a:avLst>
          </a:prstGeom>
          <a:ln w="12700">
            <a:solidFill>
              <a:srgbClr val="A2A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FB0ABEA-DCC3-1D88-422D-42C8B472B0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9624" y="656844"/>
            <a:ext cx="309372" cy="190500"/>
          </a:xfrm>
          <a:prstGeom prst="bentConnector3">
            <a:avLst>
              <a:gd name="adj1" fmla="val 50000"/>
            </a:avLst>
          </a:prstGeom>
          <a:ln w="12700">
            <a:solidFill>
              <a:srgbClr val="A2A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95709B-3977-BC2B-7E58-D104AF7AB77D}"/>
              </a:ext>
            </a:extLst>
          </p:cNvPr>
          <p:cNvCxnSpPr/>
          <p:nvPr/>
        </p:nvCxnSpPr>
        <p:spPr>
          <a:xfrm>
            <a:off x="9113520" y="579120"/>
            <a:ext cx="327660" cy="0"/>
          </a:xfrm>
          <a:prstGeom prst="line">
            <a:avLst/>
          </a:prstGeom>
          <a:ln w="19050">
            <a:solidFill>
              <a:srgbClr val="54DA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4FBF904-1BF3-0B85-A378-A0B33BB239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36432" y="3137916"/>
            <a:ext cx="1338072" cy="183896"/>
          </a:xfrm>
          <a:prstGeom prst="bentConnector3">
            <a:avLst>
              <a:gd name="adj1" fmla="val -304"/>
            </a:avLst>
          </a:prstGeom>
          <a:ln w="19050">
            <a:solidFill>
              <a:srgbClr val="A2A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8AA4A0-47FF-3CE5-27CB-A6E585184693}"/>
              </a:ext>
            </a:extLst>
          </p:cNvPr>
          <p:cNvCxnSpPr>
            <a:cxnSpLocks/>
          </p:cNvCxnSpPr>
          <p:nvPr/>
        </p:nvCxnSpPr>
        <p:spPr>
          <a:xfrm>
            <a:off x="9293606" y="2560828"/>
            <a:ext cx="94234" cy="0"/>
          </a:xfrm>
          <a:prstGeom prst="line">
            <a:avLst/>
          </a:prstGeom>
          <a:ln w="12700">
            <a:solidFill>
              <a:srgbClr val="A2A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102668C-3CA7-E304-F3AB-6D9DA2CA2724}"/>
              </a:ext>
            </a:extLst>
          </p:cNvPr>
          <p:cNvSpPr/>
          <p:nvPr/>
        </p:nvSpPr>
        <p:spPr>
          <a:xfrm>
            <a:off x="802640" y="4389120"/>
            <a:ext cx="1507744" cy="132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</cp:revision>
  <dcterms:created xsi:type="dcterms:W3CDTF">2024-11-17T13:07:03Z</dcterms:created>
  <dcterms:modified xsi:type="dcterms:W3CDTF">2024-11-17T13:07:31Z</dcterms:modified>
</cp:coreProperties>
</file>