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6DC4-D16D-9022-31EB-EA4C3BD12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E19F0-D4D8-4424-A055-E9654FBB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924A-9A18-6A53-8C73-578C4562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4617-623B-4C31-BB72-EC4C0DFC15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8DA3-4309-6EC8-B630-C126798B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3AC7E-A0C5-013C-A76C-A4AAFDF5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1AA9-652D-40E6-9E04-DF0ACDFA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3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F0CE-C5EB-0F32-B6A2-749A6A9B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FAE0A-E8F9-021B-1908-E4EA67859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EBF4-F0F8-E778-9542-515570F5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4617-623B-4C31-BB72-EC4C0DFC15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53DA0-41C4-FD7F-9A46-65D1A0A2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CA6E-5808-E87D-CF6E-2B8482AB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1AA9-652D-40E6-9E04-DF0ACDFA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4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BB57B-92E0-1B31-CD61-8C67CDB1C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189A-40B2-4E85-2683-8AA579D89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07AA-C847-08E9-C6F1-2D962790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4617-623B-4C31-BB72-EC4C0DFC15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140E8-ECD0-128F-9A8D-EA0FF76C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D882-295E-D09A-BC3E-2B670039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1AA9-652D-40E6-9E04-DF0ACDFA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0F26-9C30-0035-7C9F-CD4D944D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6FA4-C159-271A-F672-2F328381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BF40-1BF0-775E-D183-BDB557AB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4617-623B-4C31-BB72-EC4C0DFC15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99EA-3242-BEBC-1E73-422EF4E3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BC8C-664B-B72D-716A-8F19033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1AA9-652D-40E6-9E04-DF0ACDFA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F02-F7D1-4D73-AAC4-A57D247F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C67E3-4289-1F3E-901B-41B965C3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81BD-F389-3D42-ABDB-EB8F6073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4617-623B-4C31-BB72-EC4C0DFC15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279D-715E-DEC7-F8E6-DAB6F42A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C307-0D7A-B465-9C72-ACC4595C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1AA9-652D-40E6-9E04-DF0ACDFA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4B43-AB5B-979D-EDF9-A24BB98B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4808-E5F3-41C3-27A7-B1581CFDE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1DFF4-9481-577B-00EA-4CF284AB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7EC6D-156E-59B1-0E29-41CACE8B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4617-623B-4C31-BB72-EC4C0DFC15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CA5-E518-7681-FD99-2D7BA6EA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BFEA-10C4-9C8B-686B-3AC391F9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1AA9-652D-40E6-9E04-DF0ACDFA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4FB6-E340-AC8E-CE82-F64A4F29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FABA-6C7B-B338-D0B7-F5F942BC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4F2FB-A104-4FA6-98B0-8590D6CCD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E9F66-70E4-0C45-8E76-590AEE97A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FA56C-31F2-947C-5CE5-C02F8B354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1BAD9-3872-C801-89B7-C20F916A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4617-623B-4C31-BB72-EC4C0DFC15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F8991-2422-E8BF-57E7-25A6C26C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E4655-2F85-78C0-6181-68984C79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1AA9-652D-40E6-9E04-DF0ACDFA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7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3B46-F11B-BD02-B98A-70C23035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7BBF6-05FE-1DFE-28E0-A45A1B35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4617-623B-4C31-BB72-EC4C0DFC15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6185-5DEE-B9F5-98EA-67B770D0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683CF-C251-06C4-4763-3E607594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1AA9-652D-40E6-9E04-DF0ACDFA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E8633-07F3-4A03-6446-19A5E541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4617-623B-4C31-BB72-EC4C0DFC15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B4EA2-99B8-E0BC-B103-3A13EFEF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29C72-E279-7C16-7D1D-29E00F5C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1AA9-652D-40E6-9E04-DF0ACDFA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8303-5829-3470-6CB6-FAE88D9E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EAF5-E1DD-4EE0-8969-D4553378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C403C-D86D-1714-9991-8AB0635ED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4CC53-C460-887F-5EA5-CA26260F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4617-623B-4C31-BB72-EC4C0DFC15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7449F-46A7-6377-15CE-7989DA0D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BEC44-3E19-8628-EA8A-3F1656B8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1AA9-652D-40E6-9E04-DF0ACDFA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7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6E5B-624A-C35F-9BBB-D3D7E0CE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BE8F8-08B5-6C14-2F71-54D8F8358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A4D05-598C-948C-5FB4-A63FD6891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1E97-1297-0E18-23F7-C3F10F59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4617-623B-4C31-BB72-EC4C0DFC15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78BCD-CEA3-22BC-F042-03D6B686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2AB1A-B64E-28C3-4CA2-7E5E13B4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1AA9-652D-40E6-9E04-DF0ACDFA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7575E-28A3-D54C-AF93-D124D17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15DA-14F1-21CE-3BA2-D58855F5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EA28-71A0-EB8E-C9E0-165E83B0F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4617-623B-4C31-BB72-EC4C0DFC15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8BD3-A283-6551-DEBB-0D68BBB0C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BC7-A630-B01D-FD5D-47D28975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1AA9-652D-40E6-9E04-DF0ACDFA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9133FB-407C-F6A4-CBB3-A7EA559E9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" b="2493"/>
          <a:stretch/>
        </p:blipFill>
        <p:spPr>
          <a:xfrm>
            <a:off x="733446" y="41561"/>
            <a:ext cx="10291305" cy="67932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EFA91C-06B0-6206-41F2-E9FBDEC08A88}"/>
              </a:ext>
            </a:extLst>
          </p:cNvPr>
          <p:cNvCxnSpPr/>
          <p:nvPr/>
        </p:nvCxnSpPr>
        <p:spPr>
          <a:xfrm flipV="1">
            <a:off x="1810512" y="1103376"/>
            <a:ext cx="1310640" cy="1694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F9D4AC-AB79-BE55-CF37-5C5235518970}"/>
              </a:ext>
            </a:extLst>
          </p:cNvPr>
          <p:cNvCxnSpPr/>
          <p:nvPr/>
        </p:nvCxnSpPr>
        <p:spPr>
          <a:xfrm flipH="1">
            <a:off x="1810512" y="2148840"/>
            <a:ext cx="1232408" cy="649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21C368-57F1-1B24-929F-DF50DCB91888}"/>
              </a:ext>
            </a:extLst>
          </p:cNvPr>
          <p:cNvCxnSpPr/>
          <p:nvPr/>
        </p:nvCxnSpPr>
        <p:spPr>
          <a:xfrm flipH="1">
            <a:off x="1810512" y="2748280"/>
            <a:ext cx="1212088" cy="4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508353-D666-96DC-0C88-FB99BD51375C}"/>
              </a:ext>
            </a:extLst>
          </p:cNvPr>
          <p:cNvCxnSpPr/>
          <p:nvPr/>
        </p:nvCxnSpPr>
        <p:spPr>
          <a:xfrm flipH="1" flipV="1">
            <a:off x="1810512" y="2798064"/>
            <a:ext cx="1161288" cy="676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C1C387-106B-9907-96A3-F79EC58BDAAE}"/>
              </a:ext>
            </a:extLst>
          </p:cNvPr>
          <p:cNvCxnSpPr/>
          <p:nvPr/>
        </p:nvCxnSpPr>
        <p:spPr>
          <a:xfrm flipH="1" flipV="1">
            <a:off x="1810512" y="2798064"/>
            <a:ext cx="1212088" cy="1261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B3633C-74DE-88ED-DD09-D7EC8C8D43C9}"/>
              </a:ext>
            </a:extLst>
          </p:cNvPr>
          <p:cNvCxnSpPr/>
          <p:nvPr/>
        </p:nvCxnSpPr>
        <p:spPr>
          <a:xfrm flipH="1">
            <a:off x="1810512" y="4492752"/>
            <a:ext cx="1310640" cy="749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5CCC15-1C35-C879-6D52-2B75CBBE1E20}"/>
              </a:ext>
            </a:extLst>
          </p:cNvPr>
          <p:cNvCxnSpPr/>
          <p:nvPr/>
        </p:nvCxnSpPr>
        <p:spPr>
          <a:xfrm flipH="1">
            <a:off x="1810512" y="4886960"/>
            <a:ext cx="1374648" cy="360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B0A79A-C7AD-8E9B-125B-9D4C5D4DD34C}"/>
              </a:ext>
            </a:extLst>
          </p:cNvPr>
          <p:cNvCxnSpPr/>
          <p:nvPr/>
        </p:nvCxnSpPr>
        <p:spPr>
          <a:xfrm flipH="1" flipV="1">
            <a:off x="1810512" y="5242560"/>
            <a:ext cx="1310640" cy="116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AE9578-5A49-BDB4-3BFC-FEA91AF6B980}"/>
              </a:ext>
            </a:extLst>
          </p:cNvPr>
          <p:cNvCxnSpPr/>
          <p:nvPr/>
        </p:nvCxnSpPr>
        <p:spPr>
          <a:xfrm flipH="1" flipV="1">
            <a:off x="1810512" y="5242560"/>
            <a:ext cx="1212088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4BDB1C-D7CA-2198-0F6C-9EA4AC467D61}"/>
              </a:ext>
            </a:extLst>
          </p:cNvPr>
          <p:cNvCxnSpPr/>
          <p:nvPr/>
        </p:nvCxnSpPr>
        <p:spPr>
          <a:xfrm flipH="1" flipV="1">
            <a:off x="1810512" y="5242560"/>
            <a:ext cx="1232408" cy="111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E9CCA1-D2FF-2EB0-A886-8EB4C88FD484}"/>
              </a:ext>
            </a:extLst>
          </p:cNvPr>
          <p:cNvCxnSpPr>
            <a:cxnSpLocks/>
          </p:cNvCxnSpPr>
          <p:nvPr/>
        </p:nvCxnSpPr>
        <p:spPr>
          <a:xfrm>
            <a:off x="8557260" y="1316990"/>
            <a:ext cx="1390650" cy="1048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E805C3-8654-9CDC-2846-27D70C6A2B13}"/>
              </a:ext>
            </a:extLst>
          </p:cNvPr>
          <p:cNvCxnSpPr>
            <a:cxnSpLocks/>
          </p:cNvCxnSpPr>
          <p:nvPr/>
        </p:nvCxnSpPr>
        <p:spPr>
          <a:xfrm>
            <a:off x="8517234" y="1763903"/>
            <a:ext cx="1445916" cy="602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801398-C297-51FC-4A8E-E61799DEA76E}"/>
              </a:ext>
            </a:extLst>
          </p:cNvPr>
          <p:cNvCxnSpPr>
            <a:cxnSpLocks/>
          </p:cNvCxnSpPr>
          <p:nvPr/>
        </p:nvCxnSpPr>
        <p:spPr>
          <a:xfrm>
            <a:off x="8542020" y="2331720"/>
            <a:ext cx="1436370" cy="33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7F3E5D-C3C8-8513-FD52-04E01B810D99}"/>
              </a:ext>
            </a:extLst>
          </p:cNvPr>
          <p:cNvCxnSpPr>
            <a:cxnSpLocks/>
          </p:cNvCxnSpPr>
          <p:nvPr/>
        </p:nvCxnSpPr>
        <p:spPr>
          <a:xfrm flipV="1">
            <a:off x="8499348" y="2365248"/>
            <a:ext cx="1463802" cy="567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F38E00-710D-76E7-976D-EB2483CAE122}"/>
              </a:ext>
            </a:extLst>
          </p:cNvPr>
          <p:cNvCxnSpPr>
            <a:cxnSpLocks/>
          </p:cNvCxnSpPr>
          <p:nvPr/>
        </p:nvCxnSpPr>
        <p:spPr>
          <a:xfrm>
            <a:off x="8499348" y="3438207"/>
            <a:ext cx="1370457" cy="342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E7F041-8EF7-8E56-61F1-E35B409935A2}"/>
              </a:ext>
            </a:extLst>
          </p:cNvPr>
          <p:cNvCxnSpPr>
            <a:cxnSpLocks/>
          </p:cNvCxnSpPr>
          <p:nvPr/>
        </p:nvCxnSpPr>
        <p:spPr>
          <a:xfrm flipV="1">
            <a:off x="8467344" y="3781425"/>
            <a:ext cx="1402461" cy="40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FC30E7-0A12-4368-F744-CF04E49BC75A}"/>
              </a:ext>
            </a:extLst>
          </p:cNvPr>
          <p:cNvCxnSpPr/>
          <p:nvPr/>
        </p:nvCxnSpPr>
        <p:spPr>
          <a:xfrm flipV="1">
            <a:off x="8557260" y="3780663"/>
            <a:ext cx="1329690" cy="496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CA5280-C925-5F7D-0F01-2C9FEE6A9A32}"/>
              </a:ext>
            </a:extLst>
          </p:cNvPr>
          <p:cNvCxnSpPr/>
          <p:nvPr/>
        </p:nvCxnSpPr>
        <p:spPr>
          <a:xfrm flipV="1">
            <a:off x="8557260" y="3780282"/>
            <a:ext cx="1329309" cy="1018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1E6B8F0-DADF-E8C1-999D-799C38C975E9}"/>
              </a:ext>
            </a:extLst>
          </p:cNvPr>
          <p:cNvCxnSpPr>
            <a:cxnSpLocks/>
          </p:cNvCxnSpPr>
          <p:nvPr/>
        </p:nvCxnSpPr>
        <p:spPr>
          <a:xfrm flipV="1">
            <a:off x="8526780" y="3780663"/>
            <a:ext cx="1359789" cy="144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06FB82-E762-B3FD-2464-606DC874BC4C}"/>
              </a:ext>
            </a:extLst>
          </p:cNvPr>
          <p:cNvCxnSpPr/>
          <p:nvPr/>
        </p:nvCxnSpPr>
        <p:spPr>
          <a:xfrm flipV="1">
            <a:off x="8575929" y="3780282"/>
            <a:ext cx="1325499" cy="1914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CA934A-16A7-C689-D3BD-4693627E5BB9}"/>
              </a:ext>
            </a:extLst>
          </p:cNvPr>
          <p:cNvCxnSpPr/>
          <p:nvPr/>
        </p:nvCxnSpPr>
        <p:spPr>
          <a:xfrm flipV="1">
            <a:off x="8577580" y="3780282"/>
            <a:ext cx="1339469" cy="253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20AE75-79C3-46C3-871A-DF6BB8AC1EEF}"/>
              </a:ext>
            </a:extLst>
          </p:cNvPr>
          <p:cNvCxnSpPr>
            <a:cxnSpLocks/>
          </p:cNvCxnSpPr>
          <p:nvPr/>
        </p:nvCxnSpPr>
        <p:spPr>
          <a:xfrm>
            <a:off x="6817360" y="2273713"/>
            <a:ext cx="84074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345506-A395-1C45-1720-202457090D2D}"/>
              </a:ext>
            </a:extLst>
          </p:cNvPr>
          <p:cNvCxnSpPr>
            <a:cxnSpLocks/>
          </p:cNvCxnSpPr>
          <p:nvPr/>
        </p:nvCxnSpPr>
        <p:spPr>
          <a:xfrm>
            <a:off x="4008120" y="2110740"/>
            <a:ext cx="69088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62F82B-0714-DBE3-0CEC-7E51DD13280F}"/>
              </a:ext>
            </a:extLst>
          </p:cNvPr>
          <p:cNvCxnSpPr>
            <a:cxnSpLocks/>
          </p:cNvCxnSpPr>
          <p:nvPr/>
        </p:nvCxnSpPr>
        <p:spPr>
          <a:xfrm>
            <a:off x="3972560" y="1590040"/>
            <a:ext cx="72644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C970F5-7852-193E-6D61-A8369494554E}"/>
              </a:ext>
            </a:extLst>
          </p:cNvPr>
          <p:cNvCxnSpPr>
            <a:cxnSpLocks/>
          </p:cNvCxnSpPr>
          <p:nvPr/>
        </p:nvCxnSpPr>
        <p:spPr>
          <a:xfrm>
            <a:off x="6858000" y="5720080"/>
            <a:ext cx="73152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447A9D-5615-15B1-28AD-3CCBFC129661}"/>
              </a:ext>
            </a:extLst>
          </p:cNvPr>
          <p:cNvCxnSpPr>
            <a:cxnSpLocks/>
          </p:cNvCxnSpPr>
          <p:nvPr/>
        </p:nvCxnSpPr>
        <p:spPr>
          <a:xfrm>
            <a:off x="4030980" y="2174653"/>
            <a:ext cx="3558540" cy="354542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710CED-808D-D62F-14BC-BF8894B5C8DE}"/>
              </a:ext>
            </a:extLst>
          </p:cNvPr>
          <p:cNvCxnSpPr>
            <a:cxnSpLocks/>
          </p:cNvCxnSpPr>
          <p:nvPr/>
        </p:nvCxnSpPr>
        <p:spPr>
          <a:xfrm>
            <a:off x="4048866" y="2174652"/>
            <a:ext cx="3609234" cy="76666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D55C5E7-B1F9-B67D-555B-3A56976742BC}"/>
              </a:ext>
            </a:extLst>
          </p:cNvPr>
          <p:cNvSpPr/>
          <p:nvPr/>
        </p:nvSpPr>
        <p:spPr>
          <a:xfrm>
            <a:off x="3832860" y="1416287"/>
            <a:ext cx="927100" cy="14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&lt;&lt; include &gt;&gt;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EA4498B-A25B-0C6E-D299-651D77944508}"/>
              </a:ext>
            </a:extLst>
          </p:cNvPr>
          <p:cNvSpPr/>
          <p:nvPr/>
        </p:nvSpPr>
        <p:spPr>
          <a:xfrm>
            <a:off x="3832860" y="1920619"/>
            <a:ext cx="927100" cy="14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&lt;&lt; include &gt;&gt;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388C0D1-CF66-0DC3-070E-135A6122FD1F}"/>
              </a:ext>
            </a:extLst>
          </p:cNvPr>
          <p:cNvSpPr/>
          <p:nvPr/>
        </p:nvSpPr>
        <p:spPr>
          <a:xfrm>
            <a:off x="6746240" y="2092340"/>
            <a:ext cx="927100" cy="14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&lt;&lt; include &gt;&gt;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6364732-04CA-2CBA-BE0D-B886ADD30C7D}"/>
              </a:ext>
            </a:extLst>
          </p:cNvPr>
          <p:cNvSpPr/>
          <p:nvPr/>
        </p:nvSpPr>
        <p:spPr>
          <a:xfrm rot="588853">
            <a:off x="6394450" y="2577620"/>
            <a:ext cx="927100" cy="14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&lt;&lt; include &gt;&gt;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FD7FC3B-E143-6535-E0BE-BD133AA4C00D}"/>
              </a:ext>
            </a:extLst>
          </p:cNvPr>
          <p:cNvSpPr/>
          <p:nvPr/>
        </p:nvSpPr>
        <p:spPr>
          <a:xfrm rot="2664524">
            <a:off x="5586730" y="3910209"/>
            <a:ext cx="927100" cy="14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&lt;&lt; include &gt;&gt;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DB26B70-9192-85D9-D9F7-CB571ED9B949}"/>
              </a:ext>
            </a:extLst>
          </p:cNvPr>
          <p:cNvSpPr/>
          <p:nvPr/>
        </p:nvSpPr>
        <p:spPr>
          <a:xfrm>
            <a:off x="6766560" y="5740400"/>
            <a:ext cx="927100" cy="14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&lt;&lt; include &gt;&gt;</a:t>
            </a:r>
          </a:p>
        </p:txBody>
      </p:sp>
    </p:spTree>
    <p:extLst>
      <p:ext uri="{BB962C8B-B14F-4D97-AF65-F5344CB8AC3E}">
        <p14:creationId xmlns:p14="http://schemas.microsoft.com/office/powerpoint/2010/main" val="189415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Lester Caibal</dc:creator>
  <cp:lastModifiedBy>Lester Caibal</cp:lastModifiedBy>
  <cp:revision>6</cp:revision>
  <dcterms:created xsi:type="dcterms:W3CDTF">2024-11-19T23:13:37Z</dcterms:created>
  <dcterms:modified xsi:type="dcterms:W3CDTF">2024-11-19T23:28:32Z</dcterms:modified>
</cp:coreProperties>
</file>