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b4de84a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b4de84a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b4de84a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b4de84a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IN3. Arquetipo de cliente y mapa de empatía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Ignacio Sanz, Iván Hidalgo, Alberto Criado &amp; David Caicedo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75" y="0"/>
            <a:ext cx="85938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437"/>
            <a:ext cx="9144000" cy="500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