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559675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942577"/>
            <a:ext cx="6425724" cy="200514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025045"/>
            <a:ext cx="5669756" cy="1390533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8C04-A5CE-4F8D-851F-D03DC6E5C63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3EBD-CB1E-43C4-8996-1469DD1D3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16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8C04-A5CE-4F8D-851F-D03DC6E5C63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3EBD-CB1E-43C4-8996-1469DD1D3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57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06637"/>
            <a:ext cx="1630055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06637"/>
            <a:ext cx="4795669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8C04-A5CE-4F8D-851F-D03DC6E5C63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3EBD-CB1E-43C4-8996-1469DD1D3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31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8C04-A5CE-4F8D-851F-D03DC6E5C63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3EBD-CB1E-43C4-8996-1469DD1D3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7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435864"/>
            <a:ext cx="6520220" cy="2395771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854300"/>
            <a:ext cx="6520220" cy="1259879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8C04-A5CE-4F8D-851F-D03DC6E5C63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3EBD-CB1E-43C4-8996-1469DD1D3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4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533187"/>
            <a:ext cx="3212862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533187"/>
            <a:ext cx="3212862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8C04-A5CE-4F8D-851F-D03DC6E5C63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3EBD-CB1E-43C4-8996-1469DD1D3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6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06639"/>
            <a:ext cx="6520220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411865"/>
            <a:ext cx="3198096" cy="69193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103799"/>
            <a:ext cx="3198096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411865"/>
            <a:ext cx="3213847" cy="69193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103799"/>
            <a:ext cx="3213847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8C04-A5CE-4F8D-851F-D03DC6E5C63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3EBD-CB1E-43C4-8996-1469DD1D3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92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8C04-A5CE-4F8D-851F-D03DC6E5C63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3EBD-CB1E-43C4-8996-1469DD1D3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92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8C04-A5CE-4F8D-851F-D03DC6E5C63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3EBD-CB1E-43C4-8996-1469DD1D3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32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83963"/>
            <a:ext cx="2438192" cy="1343872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829256"/>
            <a:ext cx="3827085" cy="4092942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727835"/>
            <a:ext cx="2438192" cy="320102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8C04-A5CE-4F8D-851F-D03DC6E5C63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3EBD-CB1E-43C4-8996-1469DD1D3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70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83963"/>
            <a:ext cx="2438192" cy="1343872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829256"/>
            <a:ext cx="3827085" cy="4092942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727835"/>
            <a:ext cx="2438192" cy="320102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8C04-A5CE-4F8D-851F-D03DC6E5C63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3EBD-CB1E-43C4-8996-1469DD1D3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44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06639"/>
            <a:ext cx="652022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533187"/>
            <a:ext cx="652022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5338158"/>
            <a:ext cx="170092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B8C04-A5CE-4F8D-851F-D03DC6E5C63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5338158"/>
            <a:ext cx="255139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5338158"/>
            <a:ext cx="170092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B3EBD-CB1E-43C4-8996-1469DD1D3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94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C217A0-05DC-434E-B61F-52E0D2BB1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94" b="2437"/>
          <a:stretch/>
        </p:blipFill>
        <p:spPr>
          <a:xfrm>
            <a:off x="128124" y="93784"/>
            <a:ext cx="7431551" cy="532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6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CE9C35-786F-48EE-888B-D23D8EF9F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24" r="21429" b="43117"/>
          <a:stretch/>
        </p:blipFill>
        <p:spPr>
          <a:xfrm>
            <a:off x="82380" y="1547445"/>
            <a:ext cx="7394914" cy="19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2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Cailean Carter (QIB)</dc:creator>
  <cp:lastModifiedBy>Cailean Carter (QIB)</cp:lastModifiedBy>
  <cp:revision>3</cp:revision>
  <dcterms:created xsi:type="dcterms:W3CDTF">2020-12-07T10:31:34Z</dcterms:created>
  <dcterms:modified xsi:type="dcterms:W3CDTF">2020-12-07T11:03:29Z</dcterms:modified>
</cp:coreProperties>
</file>