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25"/>
    <a:srgbClr val="003A26"/>
    <a:srgbClr val="004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4420-DA35-323D-2551-6579CC269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91CE1-1039-B0D1-6A19-F2DF1776C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2177-9D9E-3576-1401-19BCA786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40DB-990F-4D88-FAE2-6B3A0204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57CD-55D7-B025-A904-12E40B90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AC29-086E-4607-8A72-01A19643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B132-782F-8D91-4AD4-CC67B5CB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36F4C-B990-C412-0BB8-0D211E7E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8A58-8B39-A04D-FE72-EBAB3E0B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767C3-216A-0104-F8A5-0D03F861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90C2C-E771-D0C5-2F7C-5674CFA1E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3973D-2A90-2A9C-AE60-5F3D607BE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6E3D-B625-AEC1-6E45-9F31A154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BB37-6A52-B139-41D8-0576C49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17FC-0773-5B88-6354-8F206302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A9E4-71CE-7EB6-B80E-B6B73F9F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4EA4-DE6E-4AF0-3D0A-5CA13501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A2D4-939E-2440-E900-2121EECC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D0CF-FACB-A8BC-12B9-92ABD676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D14D-9D6F-E621-223E-2EF329A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BDD1-A1D5-72B8-E8CA-DBB2B3F0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7670E-9967-6AD8-D00A-825BB33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2F7F-8A01-9A42-D4A9-A0A3FDAE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9B21-5E4A-97CD-F844-9F9ED61C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76A3-99B8-0E72-D98C-B7A4701B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5B87-94BB-5FC4-CC5B-F0D0DFD3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3B25-D2B7-C4F6-FB83-9D64C722E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7B272-228C-6E2B-8702-84D57892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10D53-7395-E03B-EB8A-0D2266DA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E73D5-3E0D-2D8E-F10E-DF243B50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9B629-C464-84AE-D163-F2F21981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3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503-6BC3-30F0-B3D4-C7F5A32E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16C74-DBA9-ACC2-2F92-9AE7BA43A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E5B7D-6948-5ADD-AE51-8DF3BFC3A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B2596-3CD8-AA96-1850-78DFA02A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D6F72-44E0-1944-3355-82ABFBE95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15E0A-8FA2-5CDA-766E-BA6B78BB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90AD6-A079-32AA-1957-6D4D061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54181-2EE3-FDA0-3D21-098149F4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21B6-5C87-A52E-5A6B-9D2964E7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229D4-D108-ED46-2CDF-607C4241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10B59-0275-242C-C700-B53B22C4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C31F2-2214-AE3E-7141-4F37B320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C0102-FBE1-2BF7-8F16-E1041B16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6B58A-A621-3D80-B71F-92C97542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90CC3-3C84-C9A8-4927-35CD4645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0395-773C-0717-5F71-15336316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65C4-11A5-1940-A00C-29CEACE0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9674D-0D7B-3463-9B71-810F8D23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A06C9-AF4E-FC42-59EC-14788C41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B1DB0-3F24-4384-81A7-3F61E3EB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13BD-16F0-C463-98B7-A38ADE0D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EC11-C77F-8756-1062-7046D5A7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EC6EA-BBE1-F0A0-F3FC-ED54CC086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4765B-78AD-B777-D45B-93097810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06B3-6712-E1CA-050E-79E96073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62976-450F-AD9F-FC67-266A74C6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1F7F0-A6A4-26C6-61B7-A7BFBED7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F983E-0FE2-F34B-CC2A-E99BF9E1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76FAB-ECF3-DADD-617F-9AB9B28E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E5B0-05A5-E135-C9B9-1D0F53C80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AF136-67E9-4C6D-B513-19EF371D2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8C54-1D4C-586B-5CC9-69786D728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E4A9-DC87-5DF4-3591-4C6031EAA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E12B8-150C-4A7C-8CDF-978F0533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0628E-8F41-509D-E20C-65FEF6E96F44}"/>
              </a:ext>
            </a:extLst>
          </p:cNvPr>
          <p:cNvSpPr/>
          <p:nvPr/>
        </p:nvSpPr>
        <p:spPr>
          <a:xfrm>
            <a:off x="0" y="1"/>
            <a:ext cx="12192000" cy="1386348"/>
          </a:xfrm>
          <a:prstGeom prst="rect">
            <a:avLst/>
          </a:prstGeom>
          <a:gradFill>
            <a:gsLst>
              <a:gs pos="43000">
                <a:srgbClr val="004B32"/>
              </a:gs>
              <a:gs pos="97000">
                <a:srgbClr val="003A26"/>
              </a:gs>
              <a:gs pos="61000">
                <a:srgbClr val="004B32"/>
              </a:gs>
              <a:gs pos="100000">
                <a:srgbClr val="003825"/>
              </a:gs>
            </a:gsLst>
            <a:lin ang="5400000" scaled="1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white letter e on a green background&#10;&#10;AI-generated content may be incorrect.">
            <a:extLst>
              <a:ext uri="{FF2B5EF4-FFF2-40B4-BE49-F238E27FC236}">
                <a16:creationId xmlns:a16="http://schemas.microsoft.com/office/drawing/2014/main" id="{033DEAF7-37D4-4011-D55F-4EE6D355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81"/>
            <a:ext cx="1386349" cy="1386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002A0-7DCF-B383-0275-8591C122AEBB}"/>
              </a:ext>
            </a:extLst>
          </p:cNvPr>
          <p:cNvSpPr txBox="1"/>
          <p:nvPr/>
        </p:nvSpPr>
        <p:spPr>
          <a:xfrm>
            <a:off x="5309420" y="323842"/>
            <a:ext cx="36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Find a tutor	Instant tutoring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6D855E-5C90-5089-EDAD-9D49414655DF}"/>
              </a:ext>
            </a:extLst>
          </p:cNvPr>
          <p:cNvSpPr/>
          <p:nvPr/>
        </p:nvSpPr>
        <p:spPr>
          <a:xfrm>
            <a:off x="9497961" y="227977"/>
            <a:ext cx="2064774" cy="56106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pic>
        <p:nvPicPr>
          <p:cNvPr id="9" name="Picture 8" descr="A high angle view of a building">
            <a:extLst>
              <a:ext uri="{FF2B5EF4-FFF2-40B4-BE49-F238E27FC236}">
                <a16:creationId xmlns:a16="http://schemas.microsoft.com/office/drawing/2014/main" id="{18A9D5AE-3187-9238-A98C-EBFDE873D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86350"/>
            <a:ext cx="12192000" cy="5471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375EED-0891-DA9A-E432-80C4937AFB1F}"/>
              </a:ext>
            </a:extLst>
          </p:cNvPr>
          <p:cNvSpPr/>
          <p:nvPr/>
        </p:nvSpPr>
        <p:spPr>
          <a:xfrm>
            <a:off x="422787" y="1622946"/>
            <a:ext cx="4296697" cy="4738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5732E-864F-49EF-9660-A55BE5850178}"/>
              </a:ext>
            </a:extLst>
          </p:cNvPr>
          <p:cNvSpPr txBox="1"/>
          <p:nvPr/>
        </p:nvSpPr>
        <p:spPr>
          <a:xfrm>
            <a:off x="422786" y="1622946"/>
            <a:ext cx="371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UNCC 24/7 Tutoring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C6D33-782A-943A-5B41-CA9FF10CC005}"/>
              </a:ext>
            </a:extLst>
          </p:cNvPr>
          <p:cNvSpPr txBox="1"/>
          <p:nvPr/>
        </p:nvSpPr>
        <p:spPr>
          <a:xfrm>
            <a:off x="597308" y="2188067"/>
            <a:ext cx="3367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help with a Project? Do you have a homework problem that you just don’t get? Are the usual options just not available? UNCC’s 24/7 Tutoring service has your back! Get fast and reliable tutoring anytime, anywhere with our tutor match up system. Click the button below or log in to get started!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997248-D510-3ED1-0CBA-8FAE7FAF16EB}"/>
              </a:ext>
            </a:extLst>
          </p:cNvPr>
          <p:cNvSpPr/>
          <p:nvPr/>
        </p:nvSpPr>
        <p:spPr>
          <a:xfrm>
            <a:off x="693173" y="5358581"/>
            <a:ext cx="2993924" cy="72758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STARTED!</a:t>
            </a:r>
          </a:p>
        </p:txBody>
      </p:sp>
    </p:spTree>
    <p:extLst>
      <p:ext uri="{BB962C8B-B14F-4D97-AF65-F5344CB8AC3E}">
        <p14:creationId xmlns:p14="http://schemas.microsoft.com/office/powerpoint/2010/main" val="403392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38350A-3707-C828-6E17-11A436F1B6BD}"/>
              </a:ext>
            </a:extLst>
          </p:cNvPr>
          <p:cNvSpPr txBox="1"/>
          <p:nvPr/>
        </p:nvSpPr>
        <p:spPr>
          <a:xfrm>
            <a:off x="7305368" y="323842"/>
            <a:ext cx="3524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Find a tutor	Instant tutoring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77A15-072F-6F2B-7FF2-983D025DF6ED}"/>
              </a:ext>
            </a:extLst>
          </p:cNvPr>
          <p:cNvSpPr/>
          <p:nvPr/>
        </p:nvSpPr>
        <p:spPr>
          <a:xfrm>
            <a:off x="2438400" y="693174"/>
            <a:ext cx="7315200" cy="1386348"/>
          </a:xfrm>
          <a:prstGeom prst="rect">
            <a:avLst/>
          </a:prstGeom>
          <a:gradFill>
            <a:gsLst>
              <a:gs pos="43000">
                <a:srgbClr val="004B32"/>
              </a:gs>
              <a:gs pos="97000">
                <a:srgbClr val="003A26"/>
              </a:gs>
              <a:gs pos="61000">
                <a:srgbClr val="004B32"/>
              </a:gs>
              <a:gs pos="100000">
                <a:srgbClr val="003825"/>
              </a:gs>
            </a:gsLst>
            <a:lin ang="5400000" scaled="1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NinerNet</a:t>
            </a:r>
            <a:r>
              <a:rPr lang="en-US" dirty="0"/>
              <a:t> 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408CF-B9B8-9216-1F25-1F6BB679C337}"/>
              </a:ext>
            </a:extLst>
          </p:cNvPr>
          <p:cNvSpPr/>
          <p:nvPr/>
        </p:nvSpPr>
        <p:spPr>
          <a:xfrm>
            <a:off x="2438400" y="2079522"/>
            <a:ext cx="7315200" cy="42278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B3101-4A8A-E435-6BA2-130D496C9939}"/>
              </a:ext>
            </a:extLst>
          </p:cNvPr>
          <p:cNvSpPr/>
          <p:nvPr/>
        </p:nvSpPr>
        <p:spPr>
          <a:xfrm>
            <a:off x="3470787" y="3173361"/>
            <a:ext cx="5073445" cy="51127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38B0BA-8DD2-D077-3A7D-1FB4506C77CE}"/>
              </a:ext>
            </a:extLst>
          </p:cNvPr>
          <p:cNvSpPr/>
          <p:nvPr/>
        </p:nvSpPr>
        <p:spPr>
          <a:xfrm>
            <a:off x="3470786" y="4267200"/>
            <a:ext cx="5073445" cy="51127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96FF9-64FD-92B0-C202-646823D633B2}"/>
              </a:ext>
            </a:extLst>
          </p:cNvPr>
          <p:cNvSpPr txBox="1"/>
          <p:nvPr/>
        </p:nvSpPr>
        <p:spPr>
          <a:xfrm>
            <a:off x="3470786" y="2802194"/>
            <a:ext cx="27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E5A53-30C2-8B1A-627D-988C8C1C31BA}"/>
              </a:ext>
            </a:extLst>
          </p:cNvPr>
          <p:cNvSpPr txBox="1"/>
          <p:nvPr/>
        </p:nvSpPr>
        <p:spPr>
          <a:xfrm>
            <a:off x="3470786" y="3846870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BE14EA-C47B-FF7C-D11C-DAF9BD849937}"/>
              </a:ext>
            </a:extLst>
          </p:cNvPr>
          <p:cNvSpPr/>
          <p:nvPr/>
        </p:nvSpPr>
        <p:spPr>
          <a:xfrm>
            <a:off x="4729314" y="5150266"/>
            <a:ext cx="2556387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27107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16CD0-C32C-FC1B-7A04-0E1F88F80DB8}"/>
              </a:ext>
            </a:extLst>
          </p:cNvPr>
          <p:cNvSpPr/>
          <p:nvPr/>
        </p:nvSpPr>
        <p:spPr>
          <a:xfrm>
            <a:off x="-1" y="1"/>
            <a:ext cx="12192000" cy="1386348"/>
          </a:xfrm>
          <a:prstGeom prst="rect">
            <a:avLst/>
          </a:prstGeom>
          <a:gradFill>
            <a:gsLst>
              <a:gs pos="43000">
                <a:srgbClr val="004B32"/>
              </a:gs>
              <a:gs pos="97000">
                <a:srgbClr val="003A26"/>
              </a:gs>
              <a:gs pos="61000">
                <a:srgbClr val="004B32"/>
              </a:gs>
              <a:gs pos="100000">
                <a:srgbClr val="003825"/>
              </a:gs>
            </a:gsLst>
            <a:lin ang="5400000" scaled="1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Find a tutor	Instant tutoring	Account	support</a:t>
            </a:r>
          </a:p>
        </p:txBody>
      </p:sp>
      <p:pic>
        <p:nvPicPr>
          <p:cNvPr id="3" name="Picture 2" descr="A white letter e on a green background&#10;&#10;AI-generated content may be incorrect.">
            <a:extLst>
              <a:ext uri="{FF2B5EF4-FFF2-40B4-BE49-F238E27FC236}">
                <a16:creationId xmlns:a16="http://schemas.microsoft.com/office/drawing/2014/main" id="{AEB36C31-EEE4-893F-3309-42F2ED267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86349" cy="1386349"/>
          </a:xfrm>
          <a:prstGeom prst="rect">
            <a:avLst/>
          </a:prstGeom>
        </p:spPr>
      </p:pic>
      <p:pic>
        <p:nvPicPr>
          <p:cNvPr id="4" name="Picture 3" descr="A high angle view of a building">
            <a:extLst>
              <a:ext uri="{FF2B5EF4-FFF2-40B4-BE49-F238E27FC236}">
                <a16:creationId xmlns:a16="http://schemas.microsoft.com/office/drawing/2014/main" id="{786FBACC-951E-CDB4-13B9-D94E34C1C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349"/>
            <a:ext cx="12192000" cy="5471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96BC05-8023-6071-C38A-6FB315D29C89}"/>
              </a:ext>
            </a:extLst>
          </p:cNvPr>
          <p:cNvSpPr/>
          <p:nvPr/>
        </p:nvSpPr>
        <p:spPr>
          <a:xfrm>
            <a:off x="0" y="2526891"/>
            <a:ext cx="12192000" cy="3544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D5977-54C1-675C-FCC8-37B5F36CF97A}"/>
              </a:ext>
            </a:extLst>
          </p:cNvPr>
          <p:cNvSpPr/>
          <p:nvPr/>
        </p:nvSpPr>
        <p:spPr>
          <a:xfrm>
            <a:off x="781662" y="3004353"/>
            <a:ext cx="2762866" cy="580102"/>
          </a:xfrm>
          <a:prstGeom prst="rect">
            <a:avLst/>
          </a:prstGeom>
          <a:gradFill>
            <a:gsLst>
              <a:gs pos="43000">
                <a:srgbClr val="004B32"/>
              </a:gs>
              <a:gs pos="97000">
                <a:srgbClr val="003A26"/>
              </a:gs>
              <a:gs pos="61000">
                <a:srgbClr val="004B32"/>
              </a:gs>
              <a:gs pos="100000">
                <a:srgbClr val="003825"/>
              </a:gs>
            </a:gsLst>
            <a:lin ang="5400000" scaled="1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a course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\/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E23F-0110-C24A-34EC-16D99B7093DB}"/>
              </a:ext>
            </a:extLst>
          </p:cNvPr>
          <p:cNvSpPr txBox="1"/>
          <p:nvPr/>
        </p:nvSpPr>
        <p:spPr>
          <a:xfrm>
            <a:off x="226141" y="1544895"/>
            <a:ext cx="3274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Tutor Finder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6AA6AE-97BE-3EDD-38F5-77C031F96F69}"/>
              </a:ext>
            </a:extLst>
          </p:cNvPr>
          <p:cNvSpPr/>
          <p:nvPr/>
        </p:nvSpPr>
        <p:spPr>
          <a:xfrm>
            <a:off x="570271" y="3695068"/>
            <a:ext cx="3362632" cy="1349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Describe what you need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ED870-FEFF-E81C-74C4-3DD41D00EE59}"/>
              </a:ext>
            </a:extLst>
          </p:cNvPr>
          <p:cNvSpPr txBox="1"/>
          <p:nvPr/>
        </p:nvSpPr>
        <p:spPr>
          <a:xfrm>
            <a:off x="6440128" y="2954392"/>
            <a:ext cx="3893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dictum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Proin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libero sed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magna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fermentum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pharetra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est.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Integer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dui.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pulvinar tempus ipsum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porta diam.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gravida,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nec fermentum in,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dictum libero. Nam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felis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35AB4-1AAC-9C01-7B64-5337935E35E7}"/>
              </a:ext>
            </a:extLst>
          </p:cNvPr>
          <p:cNvSpPr/>
          <p:nvPr/>
        </p:nvSpPr>
        <p:spPr>
          <a:xfrm>
            <a:off x="457198" y="5181600"/>
            <a:ext cx="1794389" cy="580102"/>
          </a:xfrm>
          <a:prstGeom prst="rect">
            <a:avLst/>
          </a:prstGeom>
          <a:gradFill>
            <a:gsLst>
              <a:gs pos="43000">
                <a:srgbClr val="004B32"/>
              </a:gs>
              <a:gs pos="97000">
                <a:srgbClr val="003A26"/>
              </a:gs>
              <a:gs pos="61000">
                <a:srgbClr val="004B32"/>
              </a:gs>
              <a:gs pos="100000">
                <a:srgbClr val="003825"/>
              </a:gs>
            </a:gsLst>
            <a:lin ang="5400000" scaled="1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Instant mode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17D49F-12E7-F036-17D4-6B72B52434E6}"/>
              </a:ext>
            </a:extLst>
          </p:cNvPr>
          <p:cNvSpPr/>
          <p:nvPr/>
        </p:nvSpPr>
        <p:spPr>
          <a:xfrm>
            <a:off x="2347450" y="5181600"/>
            <a:ext cx="1794389" cy="580102"/>
          </a:xfrm>
          <a:prstGeom prst="rect">
            <a:avLst/>
          </a:prstGeom>
          <a:gradFill>
            <a:gsLst>
              <a:gs pos="43000">
                <a:srgbClr val="004B32"/>
              </a:gs>
              <a:gs pos="97000">
                <a:srgbClr val="003A26"/>
              </a:gs>
              <a:gs pos="61000">
                <a:srgbClr val="004B32"/>
              </a:gs>
              <a:gs pos="100000">
                <a:srgbClr val="003825"/>
              </a:gs>
            </a:gsLst>
            <a:lin ang="5400000" scaled="1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Choose a tutor</a:t>
            </a:r>
          </a:p>
        </p:txBody>
      </p:sp>
    </p:spTree>
    <p:extLst>
      <p:ext uri="{BB962C8B-B14F-4D97-AF65-F5344CB8AC3E}">
        <p14:creationId xmlns:p14="http://schemas.microsoft.com/office/powerpoint/2010/main" val="34769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3D8105-2835-CFC3-1E68-CF7FB9B3AC32}"/>
              </a:ext>
            </a:extLst>
          </p:cNvPr>
          <p:cNvSpPr/>
          <p:nvPr/>
        </p:nvSpPr>
        <p:spPr>
          <a:xfrm>
            <a:off x="0" y="1"/>
            <a:ext cx="12192000" cy="1386348"/>
          </a:xfrm>
          <a:prstGeom prst="rect">
            <a:avLst/>
          </a:prstGeom>
          <a:gradFill>
            <a:gsLst>
              <a:gs pos="43000">
                <a:srgbClr val="004B32"/>
              </a:gs>
              <a:gs pos="97000">
                <a:srgbClr val="003A26"/>
              </a:gs>
              <a:gs pos="61000">
                <a:srgbClr val="004B32"/>
              </a:gs>
              <a:gs pos="100000">
                <a:srgbClr val="003825"/>
              </a:gs>
            </a:gsLst>
            <a:lin ang="5400000" scaled="1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Return to main page</a:t>
            </a:r>
          </a:p>
        </p:txBody>
      </p:sp>
      <p:pic>
        <p:nvPicPr>
          <p:cNvPr id="3" name="Picture 2" descr="A white letter e on a green background&#10;&#10;AI-generated content may be incorrect.">
            <a:extLst>
              <a:ext uri="{FF2B5EF4-FFF2-40B4-BE49-F238E27FC236}">
                <a16:creationId xmlns:a16="http://schemas.microsoft.com/office/drawing/2014/main" id="{207A4BE2-0321-DC0B-C710-98969F22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86349" cy="13863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AEC5D2-137A-8141-68D0-35DF46478D61}"/>
              </a:ext>
            </a:extLst>
          </p:cNvPr>
          <p:cNvSpPr/>
          <p:nvPr/>
        </p:nvSpPr>
        <p:spPr>
          <a:xfrm>
            <a:off x="2905434" y="3695124"/>
            <a:ext cx="5742038" cy="11110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19F0C-7956-C819-6B9B-DCF56F052A09}"/>
              </a:ext>
            </a:extLst>
          </p:cNvPr>
          <p:cNvSpPr txBox="1"/>
          <p:nvPr/>
        </p:nvSpPr>
        <p:spPr>
          <a:xfrm>
            <a:off x="3470788" y="3162876"/>
            <a:ext cx="461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Tutor found: Hope they help!</a:t>
            </a:r>
          </a:p>
        </p:txBody>
      </p:sp>
    </p:spTree>
    <p:extLst>
      <p:ext uri="{BB962C8B-B14F-4D97-AF65-F5344CB8AC3E}">
        <p14:creationId xmlns:p14="http://schemas.microsoft.com/office/powerpoint/2010/main" val="24481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230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Drake Norman</dc:creator>
  <cp:lastModifiedBy>Drake Norman</cp:lastModifiedBy>
  <cp:revision>2</cp:revision>
  <dcterms:created xsi:type="dcterms:W3CDTF">2025-02-24T19:29:19Z</dcterms:created>
  <dcterms:modified xsi:type="dcterms:W3CDTF">2025-02-25T01:48:13Z</dcterms:modified>
</cp:coreProperties>
</file>