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08" r:id="rId3"/>
    <p:sldId id="271" r:id="rId4"/>
    <p:sldId id="310" r:id="rId5"/>
    <p:sldId id="311" r:id="rId6"/>
    <p:sldId id="315" r:id="rId7"/>
    <p:sldId id="312" r:id="rId8"/>
    <p:sldId id="313" r:id="rId9"/>
    <p:sldId id="31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4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5D160-A741-4717-8386-DAF099323F0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04B31-0915-40EF-A572-E789CBEA3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22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 started by solving on a sample 18-bus three-phase model. With linear branch flow model as the grid model, 3-phase model that considers mutual coupling.</a:t>
            </a:r>
          </a:p>
          <a:p>
            <a:endParaRPr lang="en-US" dirty="0"/>
          </a:p>
          <a:p>
            <a:r>
              <a:rPr lang="en-US" dirty="0"/>
              <a:t>The local boundary variables are the injection, voltage and branch flows as shown.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4BB1B-F44A-8241-92D4-19C5836F50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07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FC78-B440-4B26-8E06-1EAA32DB0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46724-27BD-4014-AEF7-91E7CF520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B1D57-A223-49BA-BA6A-952D5DDCC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45AC-119A-4567-8A49-C063CE00566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DE7E8-DDEA-4756-9FA2-FF2AF94C5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DFC1D-96F4-46F1-862A-0FE465B0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7522-7220-48A1-A58D-336ADBA3A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8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FEC1-143A-40FA-9C9E-19C549D3A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B2CBB-9E98-427B-A52E-305C69DA4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2F7BC-3C98-4712-9D2C-C833440E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45AC-119A-4567-8A49-C063CE00566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01912-790B-4E81-AAF4-5AC8748D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1ED5F-8F6B-49F8-BB03-DE4BBA64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7522-7220-48A1-A58D-336ADBA3A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2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633B8-CBAE-4A34-B55B-E8BC514DF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88CBC-D99E-4625-B155-E1340DC32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931C4-C015-42D2-B98F-91DE18CA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45AC-119A-4567-8A49-C063CE00566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0AC88-14E8-4F5E-AB6D-AE8015D6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56A89-6C8A-4D75-8C6D-FFD345F0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7522-7220-48A1-A58D-336ADBA3A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6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2E05-DAFB-48DD-B808-84999473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A2FBB-F61B-41F1-8F86-4BCBFBCBE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B9035-9D7F-445A-AD14-50FA9E36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45AC-119A-4567-8A49-C063CE00566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431B7-6E13-4F5F-9D3C-01B9B2E3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AC875-BA71-4D51-953B-1A27BE01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7522-7220-48A1-A58D-336ADBA3A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08D4-6D3B-4DC5-89FD-438EA0BC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BA945-EF90-4225-8C94-FE8F73E57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E3ADA-C514-4035-8694-ECC9CEE11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45AC-119A-4567-8A49-C063CE00566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5E2C-B945-4F32-8DF8-C96F57524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83EE2-6001-48EB-900C-44F794F2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7522-7220-48A1-A58D-336ADBA3A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1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CBDF9-B1B5-4BBF-A4D9-6E3A7DB1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B0BD3-D691-4225-A79C-6266BF718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712A8-DA2A-426B-A9AF-F3C41751D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1C931-CDFA-4F4B-8406-6BCE676B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45AC-119A-4567-8A49-C063CE00566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902BD-8747-436E-A323-3C1D5900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37E6B-4550-4EE6-B1EA-067B3BC5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7522-7220-48A1-A58D-336ADBA3A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0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BBA4F-A3AD-499E-9B75-E4662E7CC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79D5C-4CB8-4FE3-A397-40D19D76B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AD01E-4632-4013-9023-0F497B3F4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57701-B3D5-4D91-82F3-F2F8D1282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F00BA-E583-47D6-BB01-8F5561172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21992-042E-4113-9C1F-F1B7F692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45AC-119A-4567-8A49-C063CE00566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9BADA-5272-4B29-8A6B-A08DFF9A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7C3562-9198-4F9B-8758-E24D6361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7522-7220-48A1-A58D-336ADBA3A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0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43CF-BD60-436F-81B9-C7057B24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0898E0-DC01-4A57-9F0B-45231146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45AC-119A-4567-8A49-C063CE00566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08AE3-7D90-4529-B73A-39E02828A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00240-71FC-435D-BD8F-F4F38D87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7522-7220-48A1-A58D-336ADBA3A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6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EC8917-E082-4C8A-8BD0-C80511AA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45AC-119A-4567-8A49-C063CE00566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3FC25-CAEE-4DF5-86DB-01F9288C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E18D2-8549-4F13-8039-72207CA0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7522-7220-48A1-A58D-336ADBA3A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1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DC2A-F473-4C0F-9CE4-EE3B550D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6607-CEE9-48EE-B0CB-8EE834C9A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7A170-12E3-4B56-87C8-324EFC9DA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47647-A347-4C1D-A2CB-2186E9DB7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45AC-119A-4567-8A49-C063CE00566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DA150-8E73-4315-9281-C5BD1EA0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497CD-4B89-4FF3-A562-7A49E550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7522-7220-48A1-A58D-336ADBA3A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8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FF476-6A9D-4737-AE05-7CF5B5DFD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BA1A95-A7EA-4C4C-8605-414EF3BCE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77D92-8987-451D-8A76-39E83AA14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018DD-33C0-447C-9FB1-EFF607B8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45AC-119A-4567-8A49-C063CE00566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40B35-D2EC-4883-A2CF-64B1EB95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37E5C-2F51-4565-8949-D51AF2683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7522-7220-48A1-A58D-336ADBA3A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6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93BCC7-A811-4CA1-937C-301EA3F9C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4F0C8-A649-4CEF-B6BA-EE70F0719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DD44F-8CC5-470F-AC46-FD0068127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A45AC-119A-4567-8A49-C063CE00566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D657-65B8-4EAB-8F0F-7F9B77585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C8373-167A-45D4-8362-2CC24C569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57522-7220-48A1-A58D-336ADBA3A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5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C9877-9E50-4C17-9BAC-88B13BB486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C16CD-1706-4DD9-AC0F-53E6AB8B09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7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>
            <a:extLst>
              <a:ext uri="{FF2B5EF4-FFF2-40B4-BE49-F238E27FC236}">
                <a16:creationId xmlns:a16="http://schemas.microsoft.com/office/drawing/2014/main" id="{2B9BD71B-649E-48C4-9443-F63B46EF1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114" y="153823"/>
            <a:ext cx="344815" cy="2977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0ADDA1-B5B2-4FE9-A606-DA121601DB35}"/>
              </a:ext>
            </a:extLst>
          </p:cNvPr>
          <p:cNvSpPr txBox="1"/>
          <p:nvPr/>
        </p:nvSpPr>
        <p:spPr>
          <a:xfrm>
            <a:off x="8936393" y="97888"/>
            <a:ext cx="4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PV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417BD22-BE38-4628-8014-C7056F517DCF}"/>
              </a:ext>
            </a:extLst>
          </p:cNvPr>
          <p:cNvGrpSpPr/>
          <p:nvPr/>
        </p:nvGrpSpPr>
        <p:grpSpPr>
          <a:xfrm>
            <a:off x="2130255" y="514350"/>
            <a:ext cx="9281160" cy="6343650"/>
            <a:chOff x="1223010" y="0"/>
            <a:chExt cx="1003554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2847FC9-191F-4250-BBBF-CB471CE5B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7548" y="0"/>
              <a:ext cx="9556903" cy="6858000"/>
            </a:xfrm>
            <a:prstGeom prst="rect">
              <a:avLst/>
            </a:prstGeom>
          </p:spPr>
        </p:pic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1BAD2212-0720-43B8-84D8-E0409BCE8DC8}"/>
                </a:ext>
              </a:extLst>
            </p:cNvPr>
            <p:cNvGrpSpPr/>
            <p:nvPr/>
          </p:nvGrpSpPr>
          <p:grpSpPr>
            <a:xfrm>
              <a:off x="1414736" y="0"/>
              <a:ext cx="9793100" cy="6485267"/>
              <a:chOff x="1414736" y="0"/>
              <a:chExt cx="9793100" cy="6485267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40A2EB16-857B-4B3E-A5C4-A315D5C416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764450" y="3355064"/>
                <a:ext cx="344815" cy="297796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F25A9993-E7B2-4BE5-97B0-3ACADBB2BC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398040" y="2751662"/>
                <a:ext cx="344815" cy="297796"/>
              </a:xfrm>
              <a:prstGeom prst="rect">
                <a:avLst/>
              </a:prstGeom>
            </p:spPr>
          </p:pic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9D07BADF-560A-4C3B-B3EB-BC413B4311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80058" y="4977872"/>
                <a:ext cx="344815" cy="297796"/>
              </a:xfrm>
              <a:prstGeom prst="rect">
                <a:avLst/>
              </a:prstGeom>
            </p:spPr>
          </p:pic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A11033E4-FCFC-44D9-A860-A5D161BB91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52584" y="1181167"/>
                <a:ext cx="344815" cy="297796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5EF936C3-2BA4-4FE5-A53D-A7A1F6C4D4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84581" y="5107440"/>
                <a:ext cx="344815" cy="297796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88E1234B-983E-4C96-B51A-0BCE173A9E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52785" y="1689598"/>
                <a:ext cx="344815" cy="297796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7105F60C-C8B6-4B31-875E-3AF82092EC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961923" y="3503962"/>
                <a:ext cx="344815" cy="297796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A99DC65C-A1DB-4F06-ABDE-2FD2042F91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77857" y="1689598"/>
                <a:ext cx="344815" cy="297796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8E70D165-404C-4DE6-8ECA-097CE46699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2363" y="2353433"/>
                <a:ext cx="344815" cy="297796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55D5A992-313E-42EB-A71A-47163619BA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42978" y="2204535"/>
                <a:ext cx="344815" cy="297796"/>
              </a:xfrm>
              <a:prstGeom prst="rect">
                <a:avLst/>
              </a:prstGeom>
            </p:spPr>
          </p:pic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78D60060-1C19-4F21-8AD1-8EB97CDB40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588534" y="881895"/>
                <a:ext cx="344815" cy="297796"/>
              </a:xfrm>
              <a:prstGeom prst="rect">
                <a:avLst/>
              </a:prstGeom>
            </p:spPr>
          </p:pic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2108F9BE-DEFF-4551-A461-15AAD54BE9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80964" y="4526983"/>
                <a:ext cx="344815" cy="297796"/>
              </a:xfrm>
              <a:prstGeom prst="rect">
                <a:avLst/>
              </a:prstGeom>
            </p:spPr>
          </p:pic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FF64A102-84B2-4C48-8874-E48227CCAB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15593" y="6187471"/>
                <a:ext cx="344815" cy="297796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17CEFAD0-A6A1-4F3A-941A-328EF72EB7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05546" y="3759855"/>
                <a:ext cx="344815" cy="297796"/>
              </a:xfrm>
              <a:prstGeom prst="rect">
                <a:avLst/>
              </a:prstGeom>
            </p:spPr>
          </p:pic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5EC353B0-E73C-4F8A-A1AD-4D0CB96D6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55227" y="2826483"/>
                <a:ext cx="344815" cy="297796"/>
              </a:xfrm>
              <a:prstGeom prst="rect">
                <a:avLst/>
              </a:prstGeom>
            </p:spPr>
          </p:pic>
          <p:cxnSp>
            <p:nvCxnSpPr>
              <p:cNvPr id="79" name="Connector: Elbow 78">
                <a:extLst>
                  <a:ext uri="{FF2B5EF4-FFF2-40B4-BE49-F238E27FC236}">
                    <a16:creationId xmlns:a16="http://schemas.microsoft.com/office/drawing/2014/main" id="{91EA0DCE-7B71-491D-AB9E-CF0378DC941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9581283" y="716219"/>
                <a:ext cx="198548" cy="161186"/>
              </a:xfrm>
              <a:prstGeom prst="bent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Connector: Elbow 83">
                <a:extLst>
                  <a:ext uri="{FF2B5EF4-FFF2-40B4-BE49-F238E27FC236}">
                    <a16:creationId xmlns:a16="http://schemas.microsoft.com/office/drawing/2014/main" id="{97498AA2-E88C-494D-BC8E-426AA328E088}"/>
                  </a:ext>
                </a:extLst>
              </p:cNvPr>
              <p:cNvCxnSpPr>
                <a:cxnSpLocks/>
                <a:endCxn id="69" idx="0"/>
              </p:cNvCxnSpPr>
              <p:nvPr/>
            </p:nvCxnSpPr>
            <p:spPr>
              <a:xfrm>
                <a:off x="10080964" y="4377109"/>
                <a:ext cx="172408" cy="149874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Connector: Elbow 98">
                <a:extLst>
                  <a:ext uri="{FF2B5EF4-FFF2-40B4-BE49-F238E27FC236}">
                    <a16:creationId xmlns:a16="http://schemas.microsoft.com/office/drawing/2014/main" id="{D50CEB21-011A-425B-BEB1-7C88B11F1597}"/>
                  </a:ext>
                </a:extLst>
              </p:cNvPr>
              <p:cNvCxnSpPr>
                <a:cxnSpLocks/>
                <a:endCxn id="67" idx="0"/>
              </p:cNvCxnSpPr>
              <p:nvPr/>
            </p:nvCxnSpPr>
            <p:spPr>
              <a:xfrm rot="10800000">
                <a:off x="3115387" y="2204536"/>
                <a:ext cx="399231" cy="198127"/>
              </a:xfrm>
              <a:prstGeom prst="bentConnector4">
                <a:avLst>
                  <a:gd name="adj1" fmla="val 28408"/>
                  <a:gd name="adj2" fmla="val 171426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Connector: Elbow 102">
                <a:extLst>
                  <a:ext uri="{FF2B5EF4-FFF2-40B4-BE49-F238E27FC236}">
                    <a16:creationId xmlns:a16="http://schemas.microsoft.com/office/drawing/2014/main" id="{15A23CDA-61E3-43F2-A31B-9478513B289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362077" y="396098"/>
                <a:ext cx="240031" cy="65052"/>
              </a:xfrm>
              <a:prstGeom prst="bent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Connector: Elbow 118">
                <a:extLst>
                  <a:ext uri="{FF2B5EF4-FFF2-40B4-BE49-F238E27FC236}">
                    <a16:creationId xmlns:a16="http://schemas.microsoft.com/office/drawing/2014/main" id="{ACA90FC8-DB3A-464B-AA65-94248E7D2C3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951869" y="2502331"/>
                <a:ext cx="348806" cy="223346"/>
              </a:xfrm>
              <a:prstGeom prst="bentConnector3">
                <a:avLst>
                  <a:gd name="adj1" fmla="val 27530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Connector: Elbow 128">
                <a:extLst>
                  <a:ext uri="{FF2B5EF4-FFF2-40B4-BE49-F238E27FC236}">
                    <a16:creationId xmlns:a16="http://schemas.microsoft.com/office/drawing/2014/main" id="{258756A2-1327-44F9-9F03-B31770390644}"/>
                  </a:ext>
                </a:extLst>
              </p:cNvPr>
              <p:cNvCxnSpPr>
                <a:cxnSpLocks/>
                <a:endCxn id="56" idx="0"/>
              </p:cNvCxnSpPr>
              <p:nvPr/>
            </p:nvCxnSpPr>
            <p:spPr>
              <a:xfrm>
                <a:off x="4155072" y="1119434"/>
                <a:ext cx="269920" cy="61733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Connector: Elbow 134">
                <a:extLst>
                  <a:ext uri="{FF2B5EF4-FFF2-40B4-BE49-F238E27FC236}">
                    <a16:creationId xmlns:a16="http://schemas.microsoft.com/office/drawing/2014/main" id="{66189446-295C-45FE-B6F3-CA9EB344636D}"/>
                  </a:ext>
                </a:extLst>
              </p:cNvPr>
              <p:cNvCxnSpPr>
                <a:endCxn id="58" idx="0"/>
              </p:cNvCxnSpPr>
              <p:nvPr/>
            </p:nvCxnSpPr>
            <p:spPr>
              <a:xfrm rot="16200000" flipH="1">
                <a:off x="3524458" y="1423654"/>
                <a:ext cx="421263" cy="110618"/>
              </a:xfrm>
              <a:prstGeom prst="bentConnector3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Connector: Elbow 139">
                <a:extLst>
                  <a:ext uri="{FF2B5EF4-FFF2-40B4-BE49-F238E27FC236}">
                    <a16:creationId xmlns:a16="http://schemas.microsoft.com/office/drawing/2014/main" id="{891DB0CB-78D6-48B3-A798-2CE51381D31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5728750" y="3849539"/>
                <a:ext cx="416220" cy="3"/>
              </a:xfrm>
              <a:prstGeom prst="bent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Connector: Elbow 149">
                <a:extLst>
                  <a:ext uri="{FF2B5EF4-FFF2-40B4-BE49-F238E27FC236}">
                    <a16:creationId xmlns:a16="http://schemas.microsoft.com/office/drawing/2014/main" id="{0D168F3C-7CB7-45A9-A071-497866A66E43}"/>
                  </a:ext>
                </a:extLst>
              </p:cNvPr>
              <p:cNvCxnSpPr>
                <a:cxnSpLocks/>
                <a:endCxn id="60" idx="0"/>
              </p:cNvCxnSpPr>
              <p:nvPr/>
            </p:nvCxnSpPr>
            <p:spPr>
              <a:xfrm rot="10800000">
                <a:off x="6050266" y="1689598"/>
                <a:ext cx="425365" cy="138014"/>
              </a:xfrm>
              <a:prstGeom prst="bentConnector4">
                <a:avLst>
                  <a:gd name="adj1" fmla="val 29734"/>
                  <a:gd name="adj2" fmla="val 265635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Connector: Elbow 170">
                <a:extLst>
                  <a:ext uri="{FF2B5EF4-FFF2-40B4-BE49-F238E27FC236}">
                    <a16:creationId xmlns:a16="http://schemas.microsoft.com/office/drawing/2014/main" id="{753CA650-4132-4ED6-8483-D45638313DB2}"/>
                  </a:ext>
                </a:extLst>
              </p:cNvPr>
              <p:cNvCxnSpPr>
                <a:cxnSpLocks/>
                <a:endCxn id="72" idx="0"/>
              </p:cNvCxnSpPr>
              <p:nvPr/>
            </p:nvCxnSpPr>
            <p:spPr>
              <a:xfrm rot="5400000" flipH="1" flipV="1">
                <a:off x="8384665" y="3861951"/>
                <a:ext cx="395385" cy="191194"/>
              </a:xfrm>
              <a:prstGeom prst="bentConnector3">
                <a:avLst>
                  <a:gd name="adj1" fmla="val 105781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Connector: Elbow 176">
                <a:extLst>
                  <a:ext uri="{FF2B5EF4-FFF2-40B4-BE49-F238E27FC236}">
                    <a16:creationId xmlns:a16="http://schemas.microsoft.com/office/drawing/2014/main" id="{116F6C4F-4901-49BE-BF22-8820E9DF56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80964" y="2846987"/>
                <a:ext cx="328506" cy="12700"/>
              </a:xfrm>
              <a:prstGeom prst="bent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Connector: Elbow 179">
                <a:extLst>
                  <a:ext uri="{FF2B5EF4-FFF2-40B4-BE49-F238E27FC236}">
                    <a16:creationId xmlns:a16="http://schemas.microsoft.com/office/drawing/2014/main" id="{64742EA8-E631-4D46-A63A-17C40F44F38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916205" y="3112849"/>
                <a:ext cx="12700" cy="12700"/>
              </a:xfrm>
              <a:prstGeom prst="bentConnector3">
                <a:avLst>
                  <a:gd name="adj1" fmla="val 2880000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Connector: Elbow 186">
                <a:extLst>
                  <a:ext uri="{FF2B5EF4-FFF2-40B4-BE49-F238E27FC236}">
                    <a16:creationId xmlns:a16="http://schemas.microsoft.com/office/drawing/2014/main" id="{FCBDC23B-B204-458B-BEC4-6A5523D52439}"/>
                  </a:ext>
                </a:extLst>
              </p:cNvPr>
              <p:cNvCxnSpPr>
                <a:cxnSpLocks/>
                <a:endCxn id="70" idx="0"/>
              </p:cNvCxnSpPr>
              <p:nvPr/>
            </p:nvCxnSpPr>
            <p:spPr>
              <a:xfrm rot="10800000">
                <a:off x="2488002" y="6187471"/>
                <a:ext cx="440349" cy="147922"/>
              </a:xfrm>
              <a:prstGeom prst="bentConnector4">
                <a:avLst>
                  <a:gd name="adj1" fmla="val 30424"/>
                  <a:gd name="adj2" fmla="val 254541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Connector: Elbow 191">
                <a:extLst>
                  <a:ext uri="{FF2B5EF4-FFF2-40B4-BE49-F238E27FC236}">
                    <a16:creationId xmlns:a16="http://schemas.microsoft.com/office/drawing/2014/main" id="{4FD49D85-C581-40D6-9F36-D55199504C5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8311615" y="5385407"/>
                <a:ext cx="269002" cy="12700"/>
              </a:xfrm>
              <a:prstGeom prst="bent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Connector: Elbow 193">
                <a:extLst>
                  <a:ext uri="{FF2B5EF4-FFF2-40B4-BE49-F238E27FC236}">
                    <a16:creationId xmlns:a16="http://schemas.microsoft.com/office/drawing/2014/main" id="{B1D87E34-0AF2-4049-B730-B2FAC6DE7F1E}"/>
                  </a:ext>
                </a:extLst>
              </p:cNvPr>
              <p:cNvCxnSpPr>
                <a:cxnSpLocks/>
                <a:endCxn id="59" idx="0"/>
              </p:cNvCxnSpPr>
              <p:nvPr/>
            </p:nvCxnSpPr>
            <p:spPr>
              <a:xfrm rot="10800000" flipV="1">
                <a:off x="9134332" y="3354038"/>
                <a:ext cx="172407" cy="149924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Connector: Elbow 201">
                <a:extLst>
                  <a:ext uri="{FF2B5EF4-FFF2-40B4-BE49-F238E27FC236}">
                    <a16:creationId xmlns:a16="http://schemas.microsoft.com/office/drawing/2014/main" id="{788E6017-51E4-4B8D-9DB6-529A4A3FEFA2}"/>
                  </a:ext>
                </a:extLst>
              </p:cNvPr>
              <p:cNvCxnSpPr>
                <a:cxnSpLocks/>
                <a:endCxn id="57" idx="0"/>
              </p:cNvCxnSpPr>
              <p:nvPr/>
            </p:nvCxnSpPr>
            <p:spPr>
              <a:xfrm rot="10800000" flipV="1">
                <a:off x="8956989" y="4914754"/>
                <a:ext cx="281868" cy="192685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1DF3F0DF-ED84-49CA-B106-0693B40760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63750" y="548640"/>
                <a:ext cx="344815" cy="297796"/>
              </a:xfrm>
              <a:prstGeom prst="rect">
                <a:avLst/>
              </a:prstGeom>
            </p:spPr>
          </p:pic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F3797EFD-0604-488B-A6C9-74B0BD8DB3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38893" y="2576780"/>
                <a:ext cx="344815" cy="297796"/>
              </a:xfrm>
              <a:prstGeom prst="rect">
                <a:avLst/>
              </a:prstGeom>
            </p:spPr>
          </p:pic>
          <p:cxnSp>
            <p:nvCxnSpPr>
              <p:cNvPr id="105" name="Connector: Elbow 104">
                <a:extLst>
                  <a:ext uri="{FF2B5EF4-FFF2-40B4-BE49-F238E27FC236}">
                    <a16:creationId xmlns:a16="http://schemas.microsoft.com/office/drawing/2014/main" id="{8830A034-C5CC-4C32-9CBA-AEF067986B48}"/>
                  </a:ext>
                </a:extLst>
              </p:cNvPr>
              <p:cNvCxnSpPr>
                <a:cxnSpLocks/>
                <a:endCxn id="104" idx="1"/>
              </p:cNvCxnSpPr>
              <p:nvPr/>
            </p:nvCxnSpPr>
            <p:spPr>
              <a:xfrm rot="16200000" flipV="1">
                <a:off x="4171289" y="2793282"/>
                <a:ext cx="148900" cy="13691"/>
              </a:xfrm>
              <a:prstGeom prst="bentConnector4">
                <a:avLst>
                  <a:gd name="adj1" fmla="val -15353"/>
                  <a:gd name="adj2" fmla="val 183478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Connector: Elbow 107">
                <a:extLst>
                  <a:ext uri="{FF2B5EF4-FFF2-40B4-BE49-F238E27FC236}">
                    <a16:creationId xmlns:a16="http://schemas.microsoft.com/office/drawing/2014/main" id="{4300AE3A-0234-4054-AA72-F5D86C5348A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998405" y="3397761"/>
                <a:ext cx="395311" cy="92025"/>
              </a:xfrm>
              <a:prstGeom prst="bent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AC5CD78C-EC66-47C0-AF02-D86D4A1063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04751" y="3629029"/>
                <a:ext cx="344815" cy="297796"/>
              </a:xfrm>
              <a:prstGeom prst="rect">
                <a:avLst/>
              </a:prstGeom>
            </p:spPr>
          </p:pic>
          <p:pic>
            <p:nvPicPr>
              <p:cNvPr id="112" name="Picture 111">
                <a:extLst>
                  <a:ext uri="{FF2B5EF4-FFF2-40B4-BE49-F238E27FC236}">
                    <a16:creationId xmlns:a16="http://schemas.microsoft.com/office/drawing/2014/main" id="{317E1334-1F18-4F2C-96AC-DE4D54B195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20331" y="2620469"/>
                <a:ext cx="344815" cy="297796"/>
              </a:xfrm>
              <a:prstGeom prst="rect">
                <a:avLst/>
              </a:prstGeom>
            </p:spPr>
          </p:pic>
          <p:cxnSp>
            <p:nvCxnSpPr>
              <p:cNvPr id="113" name="Connector: Elbow 112">
                <a:extLst>
                  <a:ext uri="{FF2B5EF4-FFF2-40B4-BE49-F238E27FC236}">
                    <a16:creationId xmlns:a16="http://schemas.microsoft.com/office/drawing/2014/main" id="{CE56713C-6264-4D74-9C83-4E66AACDB715}"/>
                  </a:ext>
                </a:extLst>
              </p:cNvPr>
              <p:cNvCxnSpPr>
                <a:cxnSpLocks/>
                <a:endCxn id="112" idx="1"/>
              </p:cNvCxnSpPr>
              <p:nvPr/>
            </p:nvCxnSpPr>
            <p:spPr>
              <a:xfrm flipV="1">
                <a:off x="4743450" y="2769367"/>
                <a:ext cx="276881" cy="57116"/>
              </a:xfrm>
              <a:prstGeom prst="bent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15" name="Picture 114">
                <a:extLst>
                  <a:ext uri="{FF2B5EF4-FFF2-40B4-BE49-F238E27FC236}">
                    <a16:creationId xmlns:a16="http://schemas.microsoft.com/office/drawing/2014/main" id="{116B43AF-B183-4779-92F0-FE22FAE314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863021" y="2402664"/>
                <a:ext cx="344815" cy="297796"/>
              </a:xfrm>
              <a:prstGeom prst="rect">
                <a:avLst/>
              </a:prstGeom>
            </p:spPr>
          </p:pic>
          <p:cxnSp>
            <p:nvCxnSpPr>
              <p:cNvPr id="116" name="Connector: Elbow 115">
                <a:extLst>
                  <a:ext uri="{FF2B5EF4-FFF2-40B4-BE49-F238E27FC236}">
                    <a16:creationId xmlns:a16="http://schemas.microsoft.com/office/drawing/2014/main" id="{7B3D783C-177D-49D7-8730-0B81CF424A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5945" y="2526350"/>
                <a:ext cx="328506" cy="12700"/>
              </a:xfrm>
              <a:prstGeom prst="bent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CC5A3DFF-F6FB-49BA-977F-96E5F297CCAE}"/>
                  </a:ext>
                </a:extLst>
              </p:cNvPr>
              <p:cNvSpPr/>
              <p:nvPr/>
            </p:nvSpPr>
            <p:spPr>
              <a:xfrm>
                <a:off x="3346022" y="91133"/>
                <a:ext cx="4057650" cy="3817620"/>
              </a:xfrm>
              <a:custGeom>
                <a:avLst/>
                <a:gdLst>
                  <a:gd name="connsiteX0" fmla="*/ 0 w 4057650"/>
                  <a:gd name="connsiteY0" fmla="*/ 1062990 h 3817620"/>
                  <a:gd name="connsiteX1" fmla="*/ 720090 w 4057650"/>
                  <a:gd name="connsiteY1" fmla="*/ 2811780 h 3817620"/>
                  <a:gd name="connsiteX2" fmla="*/ 1040130 w 4057650"/>
                  <a:gd name="connsiteY2" fmla="*/ 3817620 h 3817620"/>
                  <a:gd name="connsiteX3" fmla="*/ 1668780 w 4057650"/>
                  <a:gd name="connsiteY3" fmla="*/ 3383280 h 3817620"/>
                  <a:gd name="connsiteX4" fmla="*/ 3394710 w 4057650"/>
                  <a:gd name="connsiteY4" fmla="*/ 2811780 h 3817620"/>
                  <a:gd name="connsiteX5" fmla="*/ 3223260 w 4057650"/>
                  <a:gd name="connsiteY5" fmla="*/ 2468880 h 3817620"/>
                  <a:gd name="connsiteX6" fmla="*/ 2217420 w 4057650"/>
                  <a:gd name="connsiteY6" fmla="*/ 2617470 h 3817620"/>
                  <a:gd name="connsiteX7" fmla="*/ 2080260 w 4057650"/>
                  <a:gd name="connsiteY7" fmla="*/ 2411730 h 3817620"/>
                  <a:gd name="connsiteX8" fmla="*/ 2400300 w 4057650"/>
                  <a:gd name="connsiteY8" fmla="*/ 857250 h 3817620"/>
                  <a:gd name="connsiteX9" fmla="*/ 3931920 w 4057650"/>
                  <a:gd name="connsiteY9" fmla="*/ 697230 h 3817620"/>
                  <a:gd name="connsiteX10" fmla="*/ 4046220 w 4057650"/>
                  <a:gd name="connsiteY10" fmla="*/ 148590 h 3817620"/>
                  <a:gd name="connsiteX11" fmla="*/ 4057650 w 4057650"/>
                  <a:gd name="connsiteY11" fmla="*/ 11430 h 3817620"/>
                  <a:gd name="connsiteX12" fmla="*/ 1680210 w 4057650"/>
                  <a:gd name="connsiteY12" fmla="*/ 11430 h 3817620"/>
                  <a:gd name="connsiteX13" fmla="*/ 1245870 w 4057650"/>
                  <a:gd name="connsiteY13" fmla="*/ 0 h 3817620"/>
                  <a:gd name="connsiteX14" fmla="*/ 1223010 w 4057650"/>
                  <a:gd name="connsiteY14" fmla="*/ 525780 h 3817620"/>
                  <a:gd name="connsiteX15" fmla="*/ 148590 w 4057650"/>
                  <a:gd name="connsiteY15" fmla="*/ 925830 h 3817620"/>
                  <a:gd name="connsiteX16" fmla="*/ 0 w 4057650"/>
                  <a:gd name="connsiteY16" fmla="*/ 1062990 h 381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057650" h="3817620">
                    <a:moveTo>
                      <a:pt x="0" y="1062990"/>
                    </a:moveTo>
                    <a:lnTo>
                      <a:pt x="720090" y="2811780"/>
                    </a:lnTo>
                    <a:lnTo>
                      <a:pt x="1040130" y="3817620"/>
                    </a:lnTo>
                    <a:lnTo>
                      <a:pt x="1668780" y="3383280"/>
                    </a:lnTo>
                    <a:lnTo>
                      <a:pt x="3394710" y="2811780"/>
                    </a:lnTo>
                    <a:lnTo>
                      <a:pt x="3223260" y="2468880"/>
                    </a:lnTo>
                    <a:lnTo>
                      <a:pt x="2217420" y="2617470"/>
                    </a:lnTo>
                    <a:lnTo>
                      <a:pt x="2080260" y="2411730"/>
                    </a:lnTo>
                    <a:lnTo>
                      <a:pt x="2400300" y="857250"/>
                    </a:lnTo>
                    <a:lnTo>
                      <a:pt x="3931920" y="697230"/>
                    </a:lnTo>
                    <a:lnTo>
                      <a:pt x="4046220" y="148590"/>
                    </a:lnTo>
                    <a:lnTo>
                      <a:pt x="4057650" y="11430"/>
                    </a:lnTo>
                    <a:lnTo>
                      <a:pt x="1680210" y="11430"/>
                    </a:lnTo>
                    <a:lnTo>
                      <a:pt x="1245870" y="0"/>
                    </a:lnTo>
                    <a:lnTo>
                      <a:pt x="1223010" y="525780"/>
                    </a:lnTo>
                    <a:lnTo>
                      <a:pt x="148590" y="925830"/>
                    </a:lnTo>
                    <a:lnTo>
                      <a:pt x="0" y="1062990"/>
                    </a:lnTo>
                    <a:close/>
                  </a:path>
                </a:pathLst>
              </a:custGeom>
              <a:solidFill>
                <a:srgbClr val="EF1998">
                  <a:alpha val="3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C794318-033A-4CA2-B426-0BF87669940D}"/>
                  </a:ext>
                </a:extLst>
              </p:cNvPr>
              <p:cNvSpPr/>
              <p:nvPr/>
            </p:nvSpPr>
            <p:spPr>
              <a:xfrm>
                <a:off x="3588715" y="2846987"/>
                <a:ext cx="938656" cy="395312"/>
              </a:xfrm>
              <a:prstGeom prst="ellipse">
                <a:avLst/>
              </a:prstGeom>
              <a:solidFill>
                <a:srgbClr val="FFC000">
                  <a:alpha val="30196"/>
                </a:srgb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F57EFE5-A576-4105-8DD3-3F42A5E46075}"/>
                  </a:ext>
                </a:extLst>
              </p:cNvPr>
              <p:cNvSpPr txBox="1"/>
              <p:nvPr/>
            </p:nvSpPr>
            <p:spPr>
              <a:xfrm>
                <a:off x="1414736" y="3503962"/>
                <a:ext cx="11561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B050"/>
                    </a:solidFill>
                  </a:rPr>
                  <a:t>Area-1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D5571C94-7E50-4BDC-B004-57B10AF3DF76}"/>
                  </a:ext>
                </a:extLst>
              </p:cNvPr>
              <p:cNvSpPr txBox="1"/>
              <p:nvPr/>
            </p:nvSpPr>
            <p:spPr>
              <a:xfrm>
                <a:off x="6276153" y="0"/>
                <a:ext cx="11561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EF1998"/>
                    </a:solidFill>
                  </a:rPr>
                  <a:t>Area-2</a:t>
                </a:r>
              </a:p>
            </p:txBody>
          </p:sp>
        </p:grp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061F0D1-C279-4542-9C11-F19995CB3FBE}"/>
                </a:ext>
              </a:extLst>
            </p:cNvPr>
            <p:cNvSpPr/>
            <p:nvPr/>
          </p:nvSpPr>
          <p:spPr>
            <a:xfrm>
              <a:off x="1223010" y="57150"/>
              <a:ext cx="10035540" cy="6732270"/>
            </a:xfrm>
            <a:custGeom>
              <a:avLst/>
              <a:gdLst>
                <a:gd name="connsiteX0" fmla="*/ 9989820 w 10035540"/>
                <a:gd name="connsiteY0" fmla="*/ 34290 h 6732270"/>
                <a:gd name="connsiteX1" fmla="*/ 10035540 w 10035540"/>
                <a:gd name="connsiteY1" fmla="*/ 6732270 h 6732270"/>
                <a:gd name="connsiteX2" fmla="*/ 0 w 10035540"/>
                <a:gd name="connsiteY2" fmla="*/ 6720840 h 6732270"/>
                <a:gd name="connsiteX3" fmla="*/ 68580 w 10035540"/>
                <a:gd name="connsiteY3" fmla="*/ 11430 h 6732270"/>
                <a:gd name="connsiteX4" fmla="*/ 3303270 w 10035540"/>
                <a:gd name="connsiteY4" fmla="*/ 0 h 6732270"/>
                <a:gd name="connsiteX5" fmla="*/ 3280410 w 10035540"/>
                <a:gd name="connsiteY5" fmla="*/ 480060 h 6732270"/>
                <a:gd name="connsiteX6" fmla="*/ 2114550 w 10035540"/>
                <a:gd name="connsiteY6" fmla="*/ 971550 h 6732270"/>
                <a:gd name="connsiteX7" fmla="*/ 2057400 w 10035540"/>
                <a:gd name="connsiteY7" fmla="*/ 1143000 h 6732270"/>
                <a:gd name="connsiteX8" fmla="*/ 3188970 w 10035540"/>
                <a:gd name="connsiteY8" fmla="*/ 4206240 h 6732270"/>
                <a:gd name="connsiteX9" fmla="*/ 4480560 w 10035540"/>
                <a:gd name="connsiteY9" fmla="*/ 3337560 h 6732270"/>
                <a:gd name="connsiteX10" fmla="*/ 4652010 w 10035540"/>
                <a:gd name="connsiteY10" fmla="*/ 3211830 h 6732270"/>
                <a:gd name="connsiteX11" fmla="*/ 5669280 w 10035540"/>
                <a:gd name="connsiteY11" fmla="*/ 3509010 h 6732270"/>
                <a:gd name="connsiteX12" fmla="*/ 5817870 w 10035540"/>
                <a:gd name="connsiteY12" fmla="*/ 2228850 h 6732270"/>
                <a:gd name="connsiteX13" fmla="*/ 4926330 w 10035540"/>
                <a:gd name="connsiteY13" fmla="*/ 2354580 h 6732270"/>
                <a:gd name="connsiteX14" fmla="*/ 4491990 w 10035540"/>
                <a:gd name="connsiteY14" fmla="*/ 2137410 h 6732270"/>
                <a:gd name="connsiteX15" fmla="*/ 4686300 w 10035540"/>
                <a:gd name="connsiteY15" fmla="*/ 1325880 h 6732270"/>
                <a:gd name="connsiteX16" fmla="*/ 6297930 w 10035540"/>
                <a:gd name="connsiteY16" fmla="*/ 1120140 h 6732270"/>
                <a:gd name="connsiteX17" fmla="*/ 6320790 w 10035540"/>
                <a:gd name="connsiteY17" fmla="*/ 22860 h 6732270"/>
                <a:gd name="connsiteX18" fmla="*/ 9989820 w 10035540"/>
                <a:gd name="connsiteY18" fmla="*/ 34290 h 6732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035540" h="6732270">
                  <a:moveTo>
                    <a:pt x="9989820" y="34290"/>
                  </a:moveTo>
                  <a:lnTo>
                    <a:pt x="10035540" y="6732270"/>
                  </a:lnTo>
                  <a:lnTo>
                    <a:pt x="0" y="6720840"/>
                  </a:lnTo>
                  <a:lnTo>
                    <a:pt x="68580" y="11430"/>
                  </a:lnTo>
                  <a:lnTo>
                    <a:pt x="3303270" y="0"/>
                  </a:lnTo>
                  <a:lnTo>
                    <a:pt x="3280410" y="480060"/>
                  </a:lnTo>
                  <a:lnTo>
                    <a:pt x="2114550" y="971550"/>
                  </a:lnTo>
                  <a:lnTo>
                    <a:pt x="2057400" y="1143000"/>
                  </a:lnTo>
                  <a:lnTo>
                    <a:pt x="3188970" y="4206240"/>
                  </a:lnTo>
                  <a:lnTo>
                    <a:pt x="4480560" y="3337560"/>
                  </a:lnTo>
                  <a:lnTo>
                    <a:pt x="4652010" y="3211830"/>
                  </a:lnTo>
                  <a:lnTo>
                    <a:pt x="5669280" y="3509010"/>
                  </a:lnTo>
                  <a:lnTo>
                    <a:pt x="5817870" y="2228850"/>
                  </a:lnTo>
                  <a:lnTo>
                    <a:pt x="4926330" y="2354580"/>
                  </a:lnTo>
                  <a:lnTo>
                    <a:pt x="4491990" y="2137410"/>
                  </a:lnTo>
                  <a:lnTo>
                    <a:pt x="4686300" y="1325880"/>
                  </a:lnTo>
                  <a:lnTo>
                    <a:pt x="6297930" y="1120140"/>
                  </a:lnTo>
                  <a:lnTo>
                    <a:pt x="6320790" y="22860"/>
                  </a:lnTo>
                  <a:lnTo>
                    <a:pt x="9989820" y="34290"/>
                  </a:lnTo>
                  <a:close/>
                </a:path>
              </a:pathLst>
            </a:custGeom>
            <a:solidFill>
              <a:srgbClr val="00B050">
                <a:alpha val="30196"/>
              </a:srgbClr>
            </a:solidFill>
            <a:ln>
              <a:solidFill>
                <a:srgbClr val="00B050">
                  <a:alpha val="2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279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D1651-A8DF-4359-82C8-C5664D44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6BF4-75A6-2047-96DC-A704A5E7BA9B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DE33D5-0DD3-4ACD-9FAA-8CD381B2E075}"/>
              </a:ext>
            </a:extLst>
          </p:cNvPr>
          <p:cNvSpPr txBox="1">
            <a:spLocks/>
          </p:cNvSpPr>
          <p:nvPr/>
        </p:nvSpPr>
        <p:spPr>
          <a:xfrm>
            <a:off x="2416272" y="237294"/>
            <a:ext cx="7512889" cy="315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baseline="0">
                <a:solidFill>
                  <a:srgbClr val="FF0000"/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r>
              <a:rPr lang="en-US" sz="4000" dirty="0"/>
              <a:t>18-bus three-phase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926FC8F-D05D-43C7-B041-4FB2564C95CC}"/>
                  </a:ext>
                </a:extLst>
              </p:cNvPr>
              <p:cNvSpPr txBox="1"/>
              <p:nvPr/>
            </p:nvSpPr>
            <p:spPr>
              <a:xfrm>
                <a:off x="1974441" y="4791986"/>
                <a:ext cx="1093889" cy="18761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3,1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4,1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34,1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34,1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b="0" dirty="0"/>
                  <a:t>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926FC8F-D05D-43C7-B041-4FB2564C9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441" y="4791986"/>
                <a:ext cx="1093889" cy="1876155"/>
              </a:xfrm>
              <a:prstGeom prst="rect">
                <a:avLst/>
              </a:prstGeom>
              <a:blipFill>
                <a:blip r:embed="rId3"/>
                <a:stretch>
                  <a:fillRect b="-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C57D665-B9B0-45F2-82F6-489067403A78}"/>
                  </a:ext>
                </a:extLst>
              </p:cNvPr>
              <p:cNvSpPr txBox="1"/>
              <p:nvPr/>
            </p:nvSpPr>
            <p:spPr>
              <a:xfrm>
                <a:off x="5660161" y="4843590"/>
                <a:ext cx="1822678" cy="1822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𝐳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b="0" dirty="0"/>
                  <a:t> 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C57D665-B9B0-45F2-82F6-489067403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161" y="4843590"/>
                <a:ext cx="1822678" cy="1822422"/>
              </a:xfrm>
              <a:prstGeom prst="rect">
                <a:avLst/>
              </a:prstGeom>
              <a:blipFill>
                <a:blip r:embed="rId4"/>
                <a:stretch>
                  <a:fillRect l="-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D4FE4B3C-CCAD-49B6-9448-FF1B2C39FB87}"/>
              </a:ext>
            </a:extLst>
          </p:cNvPr>
          <p:cNvSpPr txBox="1"/>
          <p:nvPr/>
        </p:nvSpPr>
        <p:spPr>
          <a:xfrm>
            <a:off x="4278996" y="4752099"/>
            <a:ext cx="529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/>
              <a:t>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E43AC1D-F23B-4144-AF17-E9903BFED1FE}"/>
              </a:ext>
            </a:extLst>
          </p:cNvPr>
          <p:cNvGrpSpPr/>
          <p:nvPr/>
        </p:nvGrpSpPr>
        <p:grpSpPr>
          <a:xfrm>
            <a:off x="941511" y="-205133"/>
            <a:ext cx="7673049" cy="4003749"/>
            <a:chOff x="2378995" y="462356"/>
            <a:chExt cx="7673049" cy="400374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ACE9B77-5CEA-4AEA-B131-64A56F6FF0E1}"/>
                </a:ext>
              </a:extLst>
            </p:cNvPr>
            <p:cNvGrpSpPr/>
            <p:nvPr/>
          </p:nvGrpSpPr>
          <p:grpSpPr>
            <a:xfrm>
              <a:off x="3618086" y="1068214"/>
              <a:ext cx="3070658" cy="2595235"/>
              <a:chOff x="968331" y="1016720"/>
              <a:chExt cx="3070658" cy="2595235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4C9CC8F-A998-448D-ADDD-2C63266AA9D6}"/>
                  </a:ext>
                </a:extLst>
              </p:cNvPr>
              <p:cNvSpPr/>
              <p:nvPr/>
            </p:nvSpPr>
            <p:spPr>
              <a:xfrm>
                <a:off x="968331" y="3485831"/>
                <a:ext cx="126124" cy="1261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018E9A9-57B9-485F-91F3-45AAECBC7AA5}"/>
                  </a:ext>
                </a:extLst>
              </p:cNvPr>
              <p:cNvSpPr/>
              <p:nvPr/>
            </p:nvSpPr>
            <p:spPr>
              <a:xfrm>
                <a:off x="2126892" y="1397589"/>
                <a:ext cx="126124" cy="1261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B3A61F2-6F0E-4D71-94D9-B1A1D083A631}"/>
                  </a:ext>
                </a:extLst>
              </p:cNvPr>
              <p:cNvSpPr/>
              <p:nvPr/>
            </p:nvSpPr>
            <p:spPr>
              <a:xfrm>
                <a:off x="2721756" y="1397102"/>
                <a:ext cx="126124" cy="1261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F297229-BB86-452C-9591-FADEAC1198F5}"/>
                  </a:ext>
                </a:extLst>
              </p:cNvPr>
              <p:cNvSpPr/>
              <p:nvPr/>
            </p:nvSpPr>
            <p:spPr>
              <a:xfrm>
                <a:off x="3290234" y="1386228"/>
                <a:ext cx="126124" cy="1261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2361777-414D-4B66-A031-867207E4A8EB}"/>
                  </a:ext>
                </a:extLst>
              </p:cNvPr>
              <p:cNvSpPr/>
              <p:nvPr/>
            </p:nvSpPr>
            <p:spPr>
              <a:xfrm>
                <a:off x="3825084" y="1391512"/>
                <a:ext cx="126124" cy="1261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4FBBC16-649F-4B62-90F4-E1675EAB6D64}"/>
                  </a:ext>
                </a:extLst>
              </p:cNvPr>
              <p:cNvCxnSpPr>
                <a:stCxn id="40" idx="6"/>
                <a:endCxn id="41" idx="2"/>
              </p:cNvCxnSpPr>
              <p:nvPr/>
            </p:nvCxnSpPr>
            <p:spPr>
              <a:xfrm flipV="1">
                <a:off x="2253016" y="1460164"/>
                <a:ext cx="468740" cy="48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42BC058-34FB-4ABD-88BF-DE591DFF6F64}"/>
                  </a:ext>
                </a:extLst>
              </p:cNvPr>
              <p:cNvCxnSpPr>
                <a:stCxn id="41" idx="6"/>
                <a:endCxn id="42" idx="2"/>
              </p:cNvCxnSpPr>
              <p:nvPr/>
            </p:nvCxnSpPr>
            <p:spPr>
              <a:xfrm flipV="1">
                <a:off x="2847880" y="1449290"/>
                <a:ext cx="442354" cy="10874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E183427-2323-4569-8B6B-0D9CFDA4F024}"/>
                  </a:ext>
                </a:extLst>
              </p:cNvPr>
              <p:cNvCxnSpPr>
                <a:stCxn id="42" idx="6"/>
                <a:endCxn id="43" idx="2"/>
              </p:cNvCxnSpPr>
              <p:nvPr/>
            </p:nvCxnSpPr>
            <p:spPr>
              <a:xfrm>
                <a:off x="3416358" y="1449290"/>
                <a:ext cx="408726" cy="5284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D4CEBA9-AD88-4F1C-B8E1-45B445872A54}"/>
                  </a:ext>
                </a:extLst>
              </p:cNvPr>
              <p:cNvSpPr txBox="1"/>
              <p:nvPr/>
            </p:nvSpPr>
            <p:spPr>
              <a:xfrm>
                <a:off x="1374629" y="101916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AC9D8DF-64AD-48A8-B96F-9F73CF385AAD}"/>
                  </a:ext>
                </a:extLst>
              </p:cNvPr>
              <p:cNvSpPr txBox="1"/>
              <p:nvPr/>
            </p:nvSpPr>
            <p:spPr>
              <a:xfrm>
                <a:off x="2026362" y="1027018"/>
                <a:ext cx="2746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598501-828B-4330-BDF6-DF6CBF04D65E}"/>
                  </a:ext>
                </a:extLst>
              </p:cNvPr>
              <p:cNvSpPr txBox="1"/>
              <p:nvPr/>
            </p:nvSpPr>
            <p:spPr>
              <a:xfrm>
                <a:off x="2602799" y="102895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5FB72D1-7FDD-43EA-8C1D-79CFD00757C1}"/>
                  </a:ext>
                </a:extLst>
              </p:cNvPr>
              <p:cNvSpPr txBox="1"/>
              <p:nvPr/>
            </p:nvSpPr>
            <p:spPr>
              <a:xfrm>
                <a:off x="3174424" y="10167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3980423-3694-4CE2-9645-3E0931D058AC}"/>
                  </a:ext>
                </a:extLst>
              </p:cNvPr>
              <p:cNvSpPr txBox="1"/>
              <p:nvPr/>
            </p:nvSpPr>
            <p:spPr>
              <a:xfrm>
                <a:off x="3737303" y="103265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512FE7F-5065-4A72-921F-DCC0E61D4529}"/>
                </a:ext>
              </a:extLst>
            </p:cNvPr>
            <p:cNvSpPr/>
            <p:nvPr/>
          </p:nvSpPr>
          <p:spPr>
            <a:xfrm>
              <a:off x="2876649" y="1146226"/>
              <a:ext cx="3396035" cy="7107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0979527-FA4A-41BD-8B64-E6199CC8B152}"/>
                </a:ext>
              </a:extLst>
            </p:cNvPr>
            <p:cNvSpPr/>
            <p:nvPr/>
          </p:nvSpPr>
          <p:spPr>
            <a:xfrm>
              <a:off x="2378995" y="2815235"/>
              <a:ext cx="2523775" cy="1650870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D767CC9-22F4-4123-A99A-708B0E07D6FC}"/>
                </a:ext>
              </a:extLst>
            </p:cNvPr>
            <p:cNvSpPr/>
            <p:nvPr/>
          </p:nvSpPr>
          <p:spPr>
            <a:xfrm>
              <a:off x="3909087" y="791175"/>
              <a:ext cx="7398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Area-1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5E1AB0E-3AFE-42B6-B160-7E600E0D481D}"/>
                </a:ext>
              </a:extLst>
            </p:cNvPr>
            <p:cNvSpPr/>
            <p:nvPr/>
          </p:nvSpPr>
          <p:spPr>
            <a:xfrm>
              <a:off x="9312226" y="462356"/>
              <a:ext cx="7398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B050"/>
                  </a:solidFill>
                </a:rPr>
                <a:t>Area-2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A22A2F3-5A25-484A-BC9F-91477A645419}"/>
              </a:ext>
            </a:extLst>
          </p:cNvPr>
          <p:cNvSpPr txBox="1"/>
          <p:nvPr/>
        </p:nvSpPr>
        <p:spPr>
          <a:xfrm>
            <a:off x="4289163" y="5236227"/>
            <a:ext cx="1369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Consensus variables between areas: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E65A63-8F4D-4C19-B292-C76438CB84D3}"/>
                  </a:ext>
                </a:extLst>
              </p:cNvPr>
              <p:cNvSpPr txBox="1"/>
              <p:nvPr/>
            </p:nvSpPr>
            <p:spPr>
              <a:xfrm>
                <a:off x="3167050" y="4784069"/>
                <a:ext cx="858120" cy="1864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>
                            <a:latin typeface="Cambria Math" panose="02040503050406030204" pitchFamily="18" charset="0"/>
                          </a:rPr>
                          <m:t>𝛌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3,1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4,1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5,1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6,1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7,1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b="0" dirty="0"/>
                  <a:t> 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E65A63-8F4D-4C19-B292-C76438CB8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050" y="4784069"/>
                <a:ext cx="858120" cy="18644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488A2FD-BFE9-4488-9BA3-8E803715A2CD}"/>
                  </a:ext>
                </a:extLst>
              </p:cNvPr>
              <p:cNvSpPr txBox="1"/>
              <p:nvPr/>
            </p:nvSpPr>
            <p:spPr>
              <a:xfrm>
                <a:off x="9278567" y="4843590"/>
                <a:ext cx="862287" cy="1864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>
                            <a:latin typeface="Cambria Math" panose="02040503050406030204" pitchFamily="18" charset="0"/>
                          </a:rPr>
                          <m:t>𝛌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3,2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4,2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5,2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6,2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7,2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8,2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b="0" dirty="0"/>
                  <a:t> 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488A2FD-BFE9-4488-9BA3-8E803715A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8567" y="4843590"/>
                <a:ext cx="862287" cy="18644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1EB73C2-4477-4E9A-8122-A2C1756136E5}"/>
              </a:ext>
            </a:extLst>
          </p:cNvPr>
          <p:cNvCxnSpPr/>
          <p:nvPr/>
        </p:nvCxnSpPr>
        <p:spPr>
          <a:xfrm>
            <a:off x="6431407" y="1399722"/>
            <a:ext cx="408726" cy="52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14272A4-BF9B-44A3-89CB-C9C8CA5C5585}"/>
              </a:ext>
            </a:extLst>
          </p:cNvPr>
          <p:cNvCxnSpPr/>
          <p:nvPr/>
        </p:nvCxnSpPr>
        <p:spPr>
          <a:xfrm>
            <a:off x="6943117" y="1411074"/>
            <a:ext cx="408726" cy="52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8DE0A50-AA0B-4EF4-B5CE-8425C27A5D86}"/>
              </a:ext>
            </a:extLst>
          </p:cNvPr>
          <p:cNvCxnSpPr>
            <a:cxnSpLocks/>
          </p:cNvCxnSpPr>
          <p:nvPr/>
        </p:nvCxnSpPr>
        <p:spPr>
          <a:xfrm flipV="1">
            <a:off x="7437479" y="1028283"/>
            <a:ext cx="288923" cy="36615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F33280F-7C19-4AAF-988A-89E47D1D3B98}"/>
              </a:ext>
            </a:extLst>
          </p:cNvPr>
          <p:cNvCxnSpPr/>
          <p:nvPr/>
        </p:nvCxnSpPr>
        <p:spPr>
          <a:xfrm>
            <a:off x="7825612" y="969271"/>
            <a:ext cx="408726" cy="52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BCB6934-807C-4118-A6C4-8F3013A175C4}"/>
              </a:ext>
            </a:extLst>
          </p:cNvPr>
          <p:cNvCxnSpPr/>
          <p:nvPr/>
        </p:nvCxnSpPr>
        <p:spPr>
          <a:xfrm>
            <a:off x="7889405" y="1692387"/>
            <a:ext cx="408726" cy="52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383A867-E433-4A55-B5F4-1E4489E9CF05}"/>
              </a:ext>
            </a:extLst>
          </p:cNvPr>
          <p:cNvCxnSpPr/>
          <p:nvPr/>
        </p:nvCxnSpPr>
        <p:spPr>
          <a:xfrm>
            <a:off x="8298131" y="979773"/>
            <a:ext cx="408726" cy="52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409FCFB8-82E4-421D-8819-1D152F27B281}"/>
              </a:ext>
            </a:extLst>
          </p:cNvPr>
          <p:cNvSpPr/>
          <p:nvPr/>
        </p:nvSpPr>
        <p:spPr>
          <a:xfrm>
            <a:off x="6822455" y="1351394"/>
            <a:ext cx="126124" cy="1261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24F1C68-6EDC-458B-920C-666766BA5D03}"/>
              </a:ext>
            </a:extLst>
          </p:cNvPr>
          <p:cNvSpPr/>
          <p:nvPr/>
        </p:nvSpPr>
        <p:spPr>
          <a:xfrm>
            <a:off x="7710087" y="923942"/>
            <a:ext cx="126124" cy="1261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A4F0CB8-2C71-4D29-8643-1AEBF43A7587}"/>
              </a:ext>
            </a:extLst>
          </p:cNvPr>
          <p:cNvSpPr/>
          <p:nvPr/>
        </p:nvSpPr>
        <p:spPr>
          <a:xfrm>
            <a:off x="7801772" y="1632761"/>
            <a:ext cx="126124" cy="1261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5702CDA-0698-47B6-BD39-4FBDBDEA5C1A}"/>
              </a:ext>
            </a:extLst>
          </p:cNvPr>
          <p:cNvSpPr/>
          <p:nvPr/>
        </p:nvSpPr>
        <p:spPr>
          <a:xfrm>
            <a:off x="8229703" y="914256"/>
            <a:ext cx="126124" cy="1261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DE28C6C-3505-4B4D-800A-84ACA3CBE2C1}"/>
              </a:ext>
            </a:extLst>
          </p:cNvPr>
          <p:cNvSpPr/>
          <p:nvPr/>
        </p:nvSpPr>
        <p:spPr>
          <a:xfrm>
            <a:off x="8255727" y="1634609"/>
            <a:ext cx="126124" cy="1261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410AFC8-D09A-4D0F-9B00-A6B61B6333EF}"/>
              </a:ext>
            </a:extLst>
          </p:cNvPr>
          <p:cNvSpPr txBox="1"/>
          <p:nvPr/>
        </p:nvSpPr>
        <p:spPr>
          <a:xfrm>
            <a:off x="5198470" y="9807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A124BE8-02C6-4973-B04A-81375B537005}"/>
              </a:ext>
            </a:extLst>
          </p:cNvPr>
          <p:cNvSpPr txBox="1"/>
          <p:nvPr/>
        </p:nvSpPr>
        <p:spPr>
          <a:xfrm>
            <a:off x="5717585" y="9896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6EC741-9888-4B84-9E3F-D46EB29AB801}"/>
              </a:ext>
            </a:extLst>
          </p:cNvPr>
          <p:cNvSpPr txBox="1"/>
          <p:nvPr/>
        </p:nvSpPr>
        <p:spPr>
          <a:xfrm>
            <a:off x="7123744" y="10227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423BCD5-4396-4B69-88DB-D66CA14A5DE9}"/>
              </a:ext>
            </a:extLst>
          </p:cNvPr>
          <p:cNvSpPr txBox="1"/>
          <p:nvPr/>
        </p:nvSpPr>
        <p:spPr>
          <a:xfrm>
            <a:off x="6243472" y="9870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FE317FE-6DDF-4FFB-BC23-6621388B23BD}"/>
              </a:ext>
            </a:extLst>
          </p:cNvPr>
          <p:cNvSpPr txBox="1"/>
          <p:nvPr/>
        </p:nvSpPr>
        <p:spPr>
          <a:xfrm>
            <a:off x="6716411" y="999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98787BD-C1B4-4160-98B8-EBAFA0A3DEE5}"/>
              </a:ext>
            </a:extLst>
          </p:cNvPr>
          <p:cNvCxnSpPr/>
          <p:nvPr/>
        </p:nvCxnSpPr>
        <p:spPr>
          <a:xfrm>
            <a:off x="8752946" y="984091"/>
            <a:ext cx="408726" cy="52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B960FEC-D3C1-4EF2-AA74-A72F5973410C}"/>
              </a:ext>
            </a:extLst>
          </p:cNvPr>
          <p:cNvCxnSpPr/>
          <p:nvPr/>
        </p:nvCxnSpPr>
        <p:spPr>
          <a:xfrm>
            <a:off x="8387016" y="1699618"/>
            <a:ext cx="408726" cy="52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74A9707-495B-499D-B9AB-B8A2ECB2D5A0}"/>
              </a:ext>
            </a:extLst>
          </p:cNvPr>
          <p:cNvSpPr txBox="1"/>
          <p:nvPr/>
        </p:nvSpPr>
        <p:spPr>
          <a:xfrm>
            <a:off x="7641954" y="13443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FE1FFAA-055C-4F00-95DC-C538A113E655}"/>
              </a:ext>
            </a:extLst>
          </p:cNvPr>
          <p:cNvSpPr txBox="1"/>
          <p:nvPr/>
        </p:nvSpPr>
        <p:spPr>
          <a:xfrm>
            <a:off x="9010943" y="5817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C91A903-8F25-4A20-B018-9EC1CA533E89}"/>
              </a:ext>
            </a:extLst>
          </p:cNvPr>
          <p:cNvSpPr txBox="1"/>
          <p:nvPr/>
        </p:nvSpPr>
        <p:spPr>
          <a:xfrm>
            <a:off x="8527398" y="5793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CE79A06-084C-46D1-8DD8-838E58DEF1C6}"/>
              </a:ext>
            </a:extLst>
          </p:cNvPr>
          <p:cNvSpPr txBox="1"/>
          <p:nvPr/>
        </p:nvSpPr>
        <p:spPr>
          <a:xfrm>
            <a:off x="8043853" y="5787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4FEB9E6-BEE3-4F3A-BB67-5869F6CDC824}"/>
              </a:ext>
            </a:extLst>
          </p:cNvPr>
          <p:cNvSpPr txBox="1"/>
          <p:nvPr/>
        </p:nvSpPr>
        <p:spPr>
          <a:xfrm>
            <a:off x="7527828" y="5682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A8A0C50-BDD7-44CA-9557-A5D01C44FAEF}"/>
              </a:ext>
            </a:extLst>
          </p:cNvPr>
          <p:cNvSpPr/>
          <p:nvPr/>
        </p:nvSpPr>
        <p:spPr>
          <a:xfrm>
            <a:off x="9701251" y="927141"/>
            <a:ext cx="126124" cy="1261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32997D3-D6DA-4103-8E0C-ABE15BB1B694}"/>
              </a:ext>
            </a:extLst>
          </p:cNvPr>
          <p:cNvSpPr/>
          <p:nvPr/>
        </p:nvSpPr>
        <p:spPr>
          <a:xfrm>
            <a:off x="9167827" y="913717"/>
            <a:ext cx="126124" cy="1261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F0D1A1B-5BF5-48F6-B460-0D836F64EC8D}"/>
              </a:ext>
            </a:extLst>
          </p:cNvPr>
          <p:cNvSpPr/>
          <p:nvPr/>
        </p:nvSpPr>
        <p:spPr>
          <a:xfrm>
            <a:off x="8685520" y="923942"/>
            <a:ext cx="126124" cy="1261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BDFF23E-E149-4648-B4C7-8EAB22B470E1}"/>
              </a:ext>
            </a:extLst>
          </p:cNvPr>
          <p:cNvCxnSpPr/>
          <p:nvPr/>
        </p:nvCxnSpPr>
        <p:spPr>
          <a:xfrm>
            <a:off x="9300985" y="982415"/>
            <a:ext cx="408726" cy="52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F26BCBD6-BF32-474F-AA63-5751B2FCCD73}"/>
              </a:ext>
            </a:extLst>
          </p:cNvPr>
          <p:cNvSpPr/>
          <p:nvPr/>
        </p:nvSpPr>
        <p:spPr>
          <a:xfrm>
            <a:off x="8726220" y="1622885"/>
            <a:ext cx="126124" cy="1261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CF58080-EDAA-40B2-9D48-72F6FF7208D1}"/>
              </a:ext>
            </a:extLst>
          </p:cNvPr>
          <p:cNvSpPr txBox="1"/>
          <p:nvPr/>
        </p:nvSpPr>
        <p:spPr>
          <a:xfrm>
            <a:off x="9521895" y="5710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629169-C409-468C-90F8-433D52A99850}"/>
              </a:ext>
            </a:extLst>
          </p:cNvPr>
          <p:cNvSpPr txBox="1"/>
          <p:nvPr/>
        </p:nvSpPr>
        <p:spPr>
          <a:xfrm>
            <a:off x="8090589" y="13419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4989466-4DE4-4C22-98E3-0C806795E944}"/>
              </a:ext>
            </a:extLst>
          </p:cNvPr>
          <p:cNvSpPr txBox="1"/>
          <p:nvPr/>
        </p:nvSpPr>
        <p:spPr>
          <a:xfrm>
            <a:off x="8565895" y="1318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3FF30C8-9CD6-4FA0-ACB9-40E6C2F2BAF9}"/>
              </a:ext>
            </a:extLst>
          </p:cNvPr>
          <p:cNvSpPr/>
          <p:nvPr/>
        </p:nvSpPr>
        <p:spPr>
          <a:xfrm>
            <a:off x="3589604" y="1247553"/>
            <a:ext cx="214878" cy="2618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7627180-CB96-4083-8A55-8ECD9164EFCA}"/>
              </a:ext>
            </a:extLst>
          </p:cNvPr>
          <p:cNvSpPr/>
          <p:nvPr/>
        </p:nvSpPr>
        <p:spPr>
          <a:xfrm>
            <a:off x="4153922" y="1244846"/>
            <a:ext cx="214878" cy="2618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5711435-4C84-434A-9984-235D8D24A686}"/>
              </a:ext>
            </a:extLst>
          </p:cNvPr>
          <p:cNvSpPr/>
          <p:nvPr/>
        </p:nvSpPr>
        <p:spPr>
          <a:xfrm>
            <a:off x="6776454" y="1294898"/>
            <a:ext cx="214878" cy="2618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6474656-710F-446E-921C-B69384694AB9}"/>
              </a:ext>
            </a:extLst>
          </p:cNvPr>
          <p:cNvSpPr/>
          <p:nvPr/>
        </p:nvSpPr>
        <p:spPr>
          <a:xfrm>
            <a:off x="9120638" y="861234"/>
            <a:ext cx="214878" cy="2618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7446DF9-1413-4DAF-BA9C-208F16CDAD6B}"/>
                  </a:ext>
                </a:extLst>
              </p:cNvPr>
              <p:cNvSpPr txBox="1"/>
              <p:nvPr/>
            </p:nvSpPr>
            <p:spPr>
              <a:xfrm>
                <a:off x="8009078" y="4831770"/>
                <a:ext cx="1098634" cy="1891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3,2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4,2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34,2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34,2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b="0" dirty="0"/>
                  <a:t> 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7446DF9-1413-4DAF-BA9C-208F16CDA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078" y="4831770"/>
                <a:ext cx="1098634" cy="18916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118BD34-EBF8-4DE7-AA06-BBAADE0223E0}"/>
              </a:ext>
            </a:extLst>
          </p:cNvPr>
          <p:cNvCxnSpPr/>
          <p:nvPr/>
        </p:nvCxnSpPr>
        <p:spPr>
          <a:xfrm>
            <a:off x="1770078" y="2928230"/>
            <a:ext cx="408726" cy="52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E72A166-B536-4EE5-9558-FDC4E2632F25}"/>
              </a:ext>
            </a:extLst>
          </p:cNvPr>
          <p:cNvCxnSpPr/>
          <p:nvPr/>
        </p:nvCxnSpPr>
        <p:spPr>
          <a:xfrm>
            <a:off x="2294793" y="2930978"/>
            <a:ext cx="408726" cy="52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9E6EA29-652C-4286-B982-AE8A9AB91DA7}"/>
              </a:ext>
            </a:extLst>
          </p:cNvPr>
          <p:cNvCxnSpPr>
            <a:cxnSpLocks/>
          </p:cNvCxnSpPr>
          <p:nvPr/>
        </p:nvCxnSpPr>
        <p:spPr>
          <a:xfrm rot="5400000">
            <a:off x="2026878" y="3189692"/>
            <a:ext cx="408726" cy="52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D2061B8-107B-4DFC-8D13-AF9260AF915E}"/>
              </a:ext>
            </a:extLst>
          </p:cNvPr>
          <p:cNvCxnSpPr>
            <a:cxnSpLocks/>
          </p:cNvCxnSpPr>
          <p:nvPr/>
        </p:nvCxnSpPr>
        <p:spPr>
          <a:xfrm rot="5400000">
            <a:off x="1514949" y="2666195"/>
            <a:ext cx="408726" cy="52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197E349-7097-4C6D-989C-05A225618927}"/>
              </a:ext>
            </a:extLst>
          </p:cNvPr>
          <p:cNvCxnSpPr/>
          <p:nvPr/>
        </p:nvCxnSpPr>
        <p:spPr>
          <a:xfrm>
            <a:off x="1234802" y="2922705"/>
            <a:ext cx="408726" cy="52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CB8E206-1418-4B68-9C72-26C542CDBF47}"/>
              </a:ext>
            </a:extLst>
          </p:cNvPr>
          <p:cNvCxnSpPr/>
          <p:nvPr/>
        </p:nvCxnSpPr>
        <p:spPr>
          <a:xfrm>
            <a:off x="1756811" y="3459278"/>
            <a:ext cx="408726" cy="52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A2A6774-2E2B-4B3C-9295-EC066EFD0AD6}"/>
              </a:ext>
            </a:extLst>
          </p:cNvPr>
          <p:cNvCxnSpPr/>
          <p:nvPr/>
        </p:nvCxnSpPr>
        <p:spPr>
          <a:xfrm>
            <a:off x="3327700" y="2946345"/>
            <a:ext cx="408726" cy="52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EABE308-C1FA-4D3D-AD7B-205DC7F5BD8F}"/>
              </a:ext>
            </a:extLst>
          </p:cNvPr>
          <p:cNvCxnSpPr/>
          <p:nvPr/>
        </p:nvCxnSpPr>
        <p:spPr>
          <a:xfrm>
            <a:off x="2803451" y="2937312"/>
            <a:ext cx="408726" cy="5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55948251-08CB-4D94-B71C-631F43C496EF}"/>
              </a:ext>
            </a:extLst>
          </p:cNvPr>
          <p:cNvSpPr/>
          <p:nvPr/>
        </p:nvSpPr>
        <p:spPr>
          <a:xfrm>
            <a:off x="2684478" y="2873200"/>
            <a:ext cx="126124" cy="1261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60EA5BA-9314-494E-A4F9-EC3835DA02C8}"/>
              </a:ext>
            </a:extLst>
          </p:cNvPr>
          <p:cNvSpPr/>
          <p:nvPr/>
        </p:nvSpPr>
        <p:spPr>
          <a:xfrm>
            <a:off x="3201576" y="2884216"/>
            <a:ext cx="126124" cy="1261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ADC05B0-F044-4173-947D-9C37F6CB7F21}"/>
              </a:ext>
            </a:extLst>
          </p:cNvPr>
          <p:cNvSpPr/>
          <p:nvPr/>
        </p:nvSpPr>
        <p:spPr>
          <a:xfrm>
            <a:off x="1649340" y="3384984"/>
            <a:ext cx="126124" cy="1261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DAF15F1B-4DD1-4A94-8139-B4DA3321E738}"/>
              </a:ext>
            </a:extLst>
          </p:cNvPr>
          <p:cNvSpPr/>
          <p:nvPr/>
        </p:nvSpPr>
        <p:spPr>
          <a:xfrm>
            <a:off x="1658892" y="2350636"/>
            <a:ext cx="126124" cy="1261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693EABCD-3D4A-42B5-BA2C-B105AFCF8740}"/>
              </a:ext>
            </a:extLst>
          </p:cNvPr>
          <p:cNvSpPr/>
          <p:nvPr/>
        </p:nvSpPr>
        <p:spPr>
          <a:xfrm>
            <a:off x="1112254" y="2867810"/>
            <a:ext cx="126124" cy="1261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B10186E9-CFD6-41BC-9611-55EC65B07FFD}"/>
              </a:ext>
            </a:extLst>
          </p:cNvPr>
          <p:cNvSpPr/>
          <p:nvPr/>
        </p:nvSpPr>
        <p:spPr>
          <a:xfrm>
            <a:off x="2165537" y="3398752"/>
            <a:ext cx="126124" cy="1261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2BFD37E-CDBA-46CC-9001-A5FA453D2D8B}"/>
              </a:ext>
            </a:extLst>
          </p:cNvPr>
          <p:cNvSpPr/>
          <p:nvPr/>
        </p:nvSpPr>
        <p:spPr>
          <a:xfrm>
            <a:off x="1651881" y="2878936"/>
            <a:ext cx="126124" cy="1261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1A121CC-0756-4985-AD78-95F0A194DA23}"/>
              </a:ext>
            </a:extLst>
          </p:cNvPr>
          <p:cNvCxnSpPr/>
          <p:nvPr/>
        </p:nvCxnSpPr>
        <p:spPr>
          <a:xfrm>
            <a:off x="3827258" y="2943703"/>
            <a:ext cx="408726" cy="52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C4C19BF-D6BD-4A30-B871-8DFDAF5CEC32}"/>
              </a:ext>
            </a:extLst>
          </p:cNvPr>
          <p:cNvCxnSpPr/>
          <p:nvPr/>
        </p:nvCxnSpPr>
        <p:spPr>
          <a:xfrm>
            <a:off x="4352332" y="2952878"/>
            <a:ext cx="408726" cy="52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7EE16A0-100E-4A43-BD62-ADA5C2630705}"/>
              </a:ext>
            </a:extLst>
          </p:cNvPr>
          <p:cNvCxnSpPr>
            <a:cxnSpLocks/>
          </p:cNvCxnSpPr>
          <p:nvPr/>
        </p:nvCxnSpPr>
        <p:spPr>
          <a:xfrm rot="5400000">
            <a:off x="3581390" y="3177979"/>
            <a:ext cx="408726" cy="52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9FBA250-64DB-4F53-BEF8-22F91A8DE76E}"/>
              </a:ext>
            </a:extLst>
          </p:cNvPr>
          <p:cNvCxnSpPr/>
          <p:nvPr/>
        </p:nvCxnSpPr>
        <p:spPr>
          <a:xfrm>
            <a:off x="4852317" y="2958162"/>
            <a:ext cx="408726" cy="5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B626360-FBE0-458E-A93A-41731D10BC38}"/>
              </a:ext>
            </a:extLst>
          </p:cNvPr>
          <p:cNvCxnSpPr>
            <a:cxnSpLocks/>
          </p:cNvCxnSpPr>
          <p:nvPr/>
        </p:nvCxnSpPr>
        <p:spPr>
          <a:xfrm rot="5400000">
            <a:off x="3575729" y="3654124"/>
            <a:ext cx="408726" cy="52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53AB364-8C6D-410D-8B5B-C4D23AD0DC0A}"/>
              </a:ext>
            </a:extLst>
          </p:cNvPr>
          <p:cNvCxnSpPr/>
          <p:nvPr/>
        </p:nvCxnSpPr>
        <p:spPr>
          <a:xfrm>
            <a:off x="3856376" y="3894357"/>
            <a:ext cx="408726" cy="52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8BBD564D-6C51-4A44-BBCA-82FE12226621}"/>
              </a:ext>
            </a:extLst>
          </p:cNvPr>
          <p:cNvSpPr/>
          <p:nvPr/>
        </p:nvSpPr>
        <p:spPr>
          <a:xfrm>
            <a:off x="3722768" y="2881177"/>
            <a:ext cx="126124" cy="1261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F07C491-2417-4D42-B65F-25FDD166A43A}"/>
              </a:ext>
            </a:extLst>
          </p:cNvPr>
          <p:cNvSpPr/>
          <p:nvPr/>
        </p:nvSpPr>
        <p:spPr>
          <a:xfrm>
            <a:off x="4242100" y="2888567"/>
            <a:ext cx="126124" cy="1261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C26991F6-BECE-4270-9C82-C5C333E02FD3}"/>
              </a:ext>
            </a:extLst>
          </p:cNvPr>
          <p:cNvSpPr/>
          <p:nvPr/>
        </p:nvSpPr>
        <p:spPr>
          <a:xfrm>
            <a:off x="3729236" y="3380870"/>
            <a:ext cx="126124" cy="1261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3B47504E-FC13-4450-AB4B-D75ED03D26C7}"/>
              </a:ext>
            </a:extLst>
          </p:cNvPr>
          <p:cNvSpPr/>
          <p:nvPr/>
        </p:nvSpPr>
        <p:spPr>
          <a:xfrm>
            <a:off x="4740164" y="2895100"/>
            <a:ext cx="126124" cy="1261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363EDFD0-D8FE-4A94-A801-DC9746D5380E}"/>
              </a:ext>
            </a:extLst>
          </p:cNvPr>
          <p:cNvSpPr/>
          <p:nvPr/>
        </p:nvSpPr>
        <p:spPr>
          <a:xfrm>
            <a:off x="3723260" y="3841863"/>
            <a:ext cx="126124" cy="1261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F3D02260-27A2-49F4-BCF5-DF14F533DA22}"/>
              </a:ext>
            </a:extLst>
          </p:cNvPr>
          <p:cNvSpPr/>
          <p:nvPr/>
        </p:nvSpPr>
        <p:spPr>
          <a:xfrm>
            <a:off x="4260571" y="3841863"/>
            <a:ext cx="126124" cy="1261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48969A8-78B5-43EB-91D3-005AA5111BFA}"/>
              </a:ext>
            </a:extLst>
          </p:cNvPr>
          <p:cNvSpPr/>
          <p:nvPr/>
        </p:nvSpPr>
        <p:spPr>
          <a:xfrm>
            <a:off x="2447717" y="2620936"/>
            <a:ext cx="3087880" cy="163431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43C68A5-D35E-401D-863B-33D2B65520EF}"/>
              </a:ext>
            </a:extLst>
          </p:cNvPr>
          <p:cNvCxnSpPr/>
          <p:nvPr/>
        </p:nvCxnSpPr>
        <p:spPr>
          <a:xfrm>
            <a:off x="5390393" y="2966283"/>
            <a:ext cx="408726" cy="528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CD5BD549-B7E4-40F1-B6CB-C10B518D8B27}"/>
              </a:ext>
            </a:extLst>
          </p:cNvPr>
          <p:cNvSpPr/>
          <p:nvPr/>
        </p:nvSpPr>
        <p:spPr>
          <a:xfrm>
            <a:off x="5264269" y="2889816"/>
            <a:ext cx="126124" cy="1261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F1099AA-1F9B-411E-848C-4C72486DBA7C}"/>
              </a:ext>
            </a:extLst>
          </p:cNvPr>
          <p:cNvCxnSpPr/>
          <p:nvPr/>
        </p:nvCxnSpPr>
        <p:spPr>
          <a:xfrm>
            <a:off x="5929011" y="2964138"/>
            <a:ext cx="408726" cy="528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0385619-F69F-48DA-B23A-50DF4B347159}"/>
              </a:ext>
            </a:extLst>
          </p:cNvPr>
          <p:cNvCxnSpPr>
            <a:cxnSpLocks/>
          </p:cNvCxnSpPr>
          <p:nvPr/>
        </p:nvCxnSpPr>
        <p:spPr>
          <a:xfrm rot="5400000">
            <a:off x="6203739" y="2691184"/>
            <a:ext cx="408726" cy="528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2288231-A20A-4C7A-B0E7-9BB3716A0932}"/>
              </a:ext>
            </a:extLst>
          </p:cNvPr>
          <p:cNvCxnSpPr/>
          <p:nvPr/>
        </p:nvCxnSpPr>
        <p:spPr>
          <a:xfrm>
            <a:off x="6461382" y="2959903"/>
            <a:ext cx="408726" cy="528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82B5F48F-ABBD-479E-BDEB-0A8C258A864C}"/>
              </a:ext>
            </a:extLst>
          </p:cNvPr>
          <p:cNvSpPr/>
          <p:nvPr/>
        </p:nvSpPr>
        <p:spPr>
          <a:xfrm>
            <a:off x="5805366" y="2901076"/>
            <a:ext cx="126124" cy="1261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B5A617F3-798D-48DC-8837-5E60F281B369}"/>
              </a:ext>
            </a:extLst>
          </p:cNvPr>
          <p:cNvSpPr/>
          <p:nvPr/>
        </p:nvSpPr>
        <p:spPr>
          <a:xfrm>
            <a:off x="4628629" y="2164156"/>
            <a:ext cx="2523775" cy="1424412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FB998738-FF03-46E7-8B29-98626C93F00E}"/>
              </a:ext>
            </a:extLst>
          </p:cNvPr>
          <p:cNvSpPr/>
          <p:nvPr/>
        </p:nvSpPr>
        <p:spPr>
          <a:xfrm>
            <a:off x="6870108" y="2908505"/>
            <a:ext cx="126124" cy="1261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098ABF1A-846D-4890-97C2-A83BA5CF1C18}"/>
              </a:ext>
            </a:extLst>
          </p:cNvPr>
          <p:cNvSpPr/>
          <p:nvPr/>
        </p:nvSpPr>
        <p:spPr>
          <a:xfrm>
            <a:off x="6341415" y="2902817"/>
            <a:ext cx="126124" cy="1261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41672B35-4C2E-47B4-8A15-0E863F289700}"/>
              </a:ext>
            </a:extLst>
          </p:cNvPr>
          <p:cNvSpPr/>
          <p:nvPr/>
        </p:nvSpPr>
        <p:spPr>
          <a:xfrm>
            <a:off x="6357566" y="2381616"/>
            <a:ext cx="126124" cy="1261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699C04C-D9E5-4DA9-AEC0-FF7860FE6F64}"/>
              </a:ext>
            </a:extLst>
          </p:cNvPr>
          <p:cNvCxnSpPr/>
          <p:nvPr/>
        </p:nvCxnSpPr>
        <p:spPr>
          <a:xfrm>
            <a:off x="6484597" y="2427540"/>
            <a:ext cx="408726" cy="528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C0F6E3C9-C853-4BBA-9F30-DFADFF8B1A0B}"/>
              </a:ext>
            </a:extLst>
          </p:cNvPr>
          <p:cNvSpPr/>
          <p:nvPr/>
        </p:nvSpPr>
        <p:spPr>
          <a:xfrm>
            <a:off x="6856190" y="2381434"/>
            <a:ext cx="126124" cy="1261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4F7B81D-E2CB-432F-BBC2-A0B98795A959}"/>
              </a:ext>
            </a:extLst>
          </p:cNvPr>
          <p:cNvSpPr/>
          <p:nvPr/>
        </p:nvSpPr>
        <p:spPr>
          <a:xfrm>
            <a:off x="974509" y="2419910"/>
            <a:ext cx="7398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Area-1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46ED4ED-9343-4352-91E2-5C25DE42596F}"/>
              </a:ext>
            </a:extLst>
          </p:cNvPr>
          <p:cNvSpPr/>
          <p:nvPr/>
        </p:nvSpPr>
        <p:spPr>
          <a:xfrm>
            <a:off x="4809283" y="3871309"/>
            <a:ext cx="7398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Area-2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665EB45-E38E-4AC4-A053-6DDFD42DEC73}"/>
              </a:ext>
            </a:extLst>
          </p:cNvPr>
          <p:cNvSpPr/>
          <p:nvPr/>
        </p:nvSpPr>
        <p:spPr>
          <a:xfrm>
            <a:off x="6439926" y="3254047"/>
            <a:ext cx="7398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Area-3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6187E8A-7517-46F7-85A6-8D1C9881CD06}"/>
              </a:ext>
            </a:extLst>
          </p:cNvPr>
          <p:cNvSpPr txBox="1"/>
          <p:nvPr/>
        </p:nvSpPr>
        <p:spPr>
          <a:xfrm>
            <a:off x="1022704" y="29227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A0753F0-61F1-4339-B120-FB790894DA9F}"/>
              </a:ext>
            </a:extLst>
          </p:cNvPr>
          <p:cNvSpPr txBox="1"/>
          <p:nvPr/>
        </p:nvSpPr>
        <p:spPr>
          <a:xfrm>
            <a:off x="1556850" y="34524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FFBD332-03E6-41C6-8FDF-1B7051C7B4EA}"/>
              </a:ext>
            </a:extLst>
          </p:cNvPr>
          <p:cNvSpPr txBox="1"/>
          <p:nvPr/>
        </p:nvSpPr>
        <p:spPr>
          <a:xfrm>
            <a:off x="2079874" y="3449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38B3217-E736-409F-BAF9-854097754737}"/>
              </a:ext>
            </a:extLst>
          </p:cNvPr>
          <p:cNvSpPr txBox="1"/>
          <p:nvPr/>
        </p:nvSpPr>
        <p:spPr>
          <a:xfrm>
            <a:off x="1571111" y="29407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D2F1677-A49E-4045-BCFF-916C8B12BDB2}"/>
              </a:ext>
            </a:extLst>
          </p:cNvPr>
          <p:cNvSpPr txBox="1"/>
          <p:nvPr/>
        </p:nvSpPr>
        <p:spPr>
          <a:xfrm>
            <a:off x="1572579" y="2078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8132B64-694C-4453-9BCD-538CC88B69FB}"/>
              </a:ext>
            </a:extLst>
          </p:cNvPr>
          <p:cNvSpPr txBox="1"/>
          <p:nvPr/>
        </p:nvSpPr>
        <p:spPr>
          <a:xfrm>
            <a:off x="2070022" y="25313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73346FC-987B-456B-887C-A44B56AD88FA}"/>
              </a:ext>
            </a:extLst>
          </p:cNvPr>
          <p:cNvSpPr txBox="1"/>
          <p:nvPr/>
        </p:nvSpPr>
        <p:spPr>
          <a:xfrm>
            <a:off x="2578250" y="2561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597D91B-B429-46EA-87A9-E54C3FDBC830}"/>
              </a:ext>
            </a:extLst>
          </p:cNvPr>
          <p:cNvSpPr txBox="1"/>
          <p:nvPr/>
        </p:nvSpPr>
        <p:spPr>
          <a:xfrm>
            <a:off x="5104888" y="29492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15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5E1BFDC-44B4-4998-B811-90C649B88946}"/>
              </a:ext>
            </a:extLst>
          </p:cNvPr>
          <p:cNvSpPr txBox="1"/>
          <p:nvPr/>
        </p:nvSpPr>
        <p:spPr>
          <a:xfrm>
            <a:off x="3118961" y="25824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8FDB0EA-CB54-47D7-BA11-63713407D22F}"/>
              </a:ext>
            </a:extLst>
          </p:cNvPr>
          <p:cNvSpPr txBox="1"/>
          <p:nvPr/>
        </p:nvSpPr>
        <p:spPr>
          <a:xfrm>
            <a:off x="3723484" y="31124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59AA73E-32BF-402B-B186-64745E05F423}"/>
              </a:ext>
            </a:extLst>
          </p:cNvPr>
          <p:cNvSpPr txBox="1"/>
          <p:nvPr/>
        </p:nvSpPr>
        <p:spPr>
          <a:xfrm>
            <a:off x="3626607" y="2564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BA3C1B3F-D4FF-482C-A278-2021F9047D26}"/>
              </a:ext>
            </a:extLst>
          </p:cNvPr>
          <p:cNvSpPr txBox="1"/>
          <p:nvPr/>
        </p:nvSpPr>
        <p:spPr>
          <a:xfrm>
            <a:off x="4066371" y="26099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555EA28-D359-4512-BF38-F22C0AE44724}"/>
              </a:ext>
            </a:extLst>
          </p:cNvPr>
          <p:cNvSpPr txBox="1"/>
          <p:nvPr/>
        </p:nvSpPr>
        <p:spPr>
          <a:xfrm>
            <a:off x="3587107" y="38758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1F11F0D-8CC1-4871-9C8C-1DA642B65401}"/>
              </a:ext>
            </a:extLst>
          </p:cNvPr>
          <p:cNvSpPr txBox="1"/>
          <p:nvPr/>
        </p:nvSpPr>
        <p:spPr>
          <a:xfrm>
            <a:off x="4124036" y="38922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F553266-5E5D-44F9-9588-B01CE9E4D639}"/>
              </a:ext>
            </a:extLst>
          </p:cNvPr>
          <p:cNvSpPr txBox="1"/>
          <p:nvPr/>
        </p:nvSpPr>
        <p:spPr>
          <a:xfrm>
            <a:off x="4589663" y="25822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6C75745-B047-4432-A79A-CE3AD378B40F}"/>
              </a:ext>
            </a:extLst>
          </p:cNvPr>
          <p:cNvSpPr txBox="1"/>
          <p:nvPr/>
        </p:nvSpPr>
        <p:spPr>
          <a:xfrm>
            <a:off x="5652829" y="29651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16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54FFAF7-6BB9-4C10-9ED1-A349272C833B}"/>
              </a:ext>
            </a:extLst>
          </p:cNvPr>
          <p:cNvSpPr txBox="1"/>
          <p:nvPr/>
        </p:nvSpPr>
        <p:spPr>
          <a:xfrm>
            <a:off x="6696562" y="20998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6960D43-30F3-4332-8509-5264DADDCA90}"/>
              </a:ext>
            </a:extLst>
          </p:cNvPr>
          <p:cNvSpPr txBox="1"/>
          <p:nvPr/>
        </p:nvSpPr>
        <p:spPr>
          <a:xfrm>
            <a:off x="6183931" y="29581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17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960A8FE-E8F5-417C-B103-E43D81AD31F7}"/>
              </a:ext>
            </a:extLst>
          </p:cNvPr>
          <p:cNvSpPr txBox="1"/>
          <p:nvPr/>
        </p:nvSpPr>
        <p:spPr>
          <a:xfrm>
            <a:off x="6717673" y="295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18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DAA0E78-2100-48C4-9995-021D163E1A4B}"/>
              </a:ext>
            </a:extLst>
          </p:cNvPr>
          <p:cNvSpPr txBox="1"/>
          <p:nvPr/>
        </p:nvSpPr>
        <p:spPr>
          <a:xfrm>
            <a:off x="6208651" y="20964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532470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BA28791-4123-4153-8C06-A549C89B3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46" y="111682"/>
            <a:ext cx="7843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0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5F48158-C256-42FE-A3B3-53C16C42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46" y="0"/>
            <a:ext cx="7843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22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D0E823-C776-412E-A9B6-379DA7E0B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719864"/>
              </p:ext>
            </p:extLst>
          </p:nvPr>
        </p:nvGraphicFramePr>
        <p:xfrm>
          <a:off x="2032000" y="719666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512190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129155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028651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9202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36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351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46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315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786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775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834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1138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DA3A79-FB59-47B9-95D8-5C0F12B9E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833647"/>
              </p:ext>
            </p:extLst>
          </p:nvPr>
        </p:nvGraphicFramePr>
        <p:xfrm>
          <a:off x="1173892" y="4361935"/>
          <a:ext cx="8946292" cy="2341606"/>
        </p:xfrm>
        <a:graphic>
          <a:graphicData uri="http://schemas.openxmlformats.org/drawingml/2006/table">
            <a:tbl>
              <a:tblPr/>
              <a:tblGrid>
                <a:gridCol w="8946292">
                  <a:extLst>
                    <a:ext uri="{9D8B030D-6E8A-4147-A177-3AD203B41FA5}">
                      <a16:colId xmlns:a16="http://schemas.microsoft.com/office/drawing/2014/main" val="1973336414"/>
                    </a:ext>
                  </a:extLst>
                </a:gridCol>
              </a:tblGrid>
              <a:tr h="2341606">
                <a:tc>
                  <a:txBody>
                    <a:bodyPr/>
                    <a:lstStyle/>
                    <a:p>
                      <a:r>
                        <a:rPr lang="en-US" dirty="0"/>
                        <a:t>       Centralized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722369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BE6B97-BDCA-4B0A-8D3E-A8C93CF26EAD}"/>
              </a:ext>
            </a:extLst>
          </p:cNvPr>
          <p:cNvCxnSpPr/>
          <p:nvPr/>
        </p:nvCxnSpPr>
        <p:spPr>
          <a:xfrm>
            <a:off x="3274541" y="4368114"/>
            <a:ext cx="0" cy="2335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3AA25B-8BB9-4EF6-84B0-1C61FE1EACC6}"/>
              </a:ext>
            </a:extLst>
          </p:cNvPr>
          <p:cNvCxnSpPr>
            <a:cxnSpLocks/>
          </p:cNvCxnSpPr>
          <p:nvPr/>
        </p:nvCxnSpPr>
        <p:spPr>
          <a:xfrm>
            <a:off x="1173892" y="4763530"/>
            <a:ext cx="8946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64046B-2A51-4186-954E-CAF3D8FACC68}"/>
              </a:ext>
            </a:extLst>
          </p:cNvPr>
          <p:cNvCxnSpPr/>
          <p:nvPr/>
        </p:nvCxnSpPr>
        <p:spPr>
          <a:xfrm>
            <a:off x="4392827" y="4361935"/>
            <a:ext cx="43249" cy="2341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9B251E-E273-43BD-8F27-71C33BDA6857}"/>
              </a:ext>
            </a:extLst>
          </p:cNvPr>
          <p:cNvCxnSpPr/>
          <p:nvPr/>
        </p:nvCxnSpPr>
        <p:spPr>
          <a:xfrm>
            <a:off x="5515232" y="4361935"/>
            <a:ext cx="43249" cy="2341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370CEA-3C64-4750-8CB8-1AF56402FBA3}"/>
              </a:ext>
            </a:extLst>
          </p:cNvPr>
          <p:cNvCxnSpPr/>
          <p:nvPr/>
        </p:nvCxnSpPr>
        <p:spPr>
          <a:xfrm>
            <a:off x="6464643" y="4361935"/>
            <a:ext cx="43249" cy="2341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9AA40D-C12A-4DCE-901A-8DAB5296F6B6}"/>
              </a:ext>
            </a:extLst>
          </p:cNvPr>
          <p:cNvSpPr txBox="1"/>
          <p:nvPr/>
        </p:nvSpPr>
        <p:spPr>
          <a:xfrm>
            <a:off x="1131488" y="5364204"/>
            <a:ext cx="123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Distributed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FF2995-E5BB-428C-8DD5-37D301088F0B}"/>
              </a:ext>
            </a:extLst>
          </p:cNvPr>
          <p:cNvCxnSpPr/>
          <p:nvPr/>
        </p:nvCxnSpPr>
        <p:spPr>
          <a:xfrm>
            <a:off x="2421924" y="4763530"/>
            <a:ext cx="0" cy="1940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154DD8-278A-47DB-BD8C-29AEDBAA9185}"/>
              </a:ext>
            </a:extLst>
          </p:cNvPr>
          <p:cNvCxnSpPr/>
          <p:nvPr/>
        </p:nvCxnSpPr>
        <p:spPr>
          <a:xfrm>
            <a:off x="2421924" y="5134232"/>
            <a:ext cx="7698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BCBE9D-831A-4C59-9254-E87DD5169E5C}"/>
              </a:ext>
            </a:extLst>
          </p:cNvPr>
          <p:cNvCxnSpPr/>
          <p:nvPr/>
        </p:nvCxnSpPr>
        <p:spPr>
          <a:xfrm>
            <a:off x="2421924" y="5620264"/>
            <a:ext cx="7698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84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29E6DAB2-4972-4314-A362-A00AF183F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46" y="132623"/>
            <a:ext cx="7843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77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C61BFEC5-E953-4C4F-BB67-D1E6F4CF6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398"/>
            <a:ext cx="12192000" cy="619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5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25B84DD2-8B29-4EBC-8FA4-A195BEDB4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-20940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84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5486</TotalTime>
  <Words>124</Words>
  <Application>Microsoft Office PowerPoint</Application>
  <PresentationFormat>Widescreen</PresentationFormat>
  <Paragraphs>62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ainao003</dc:creator>
  <cp:lastModifiedBy>Adedoyin Inaolaji</cp:lastModifiedBy>
  <cp:revision>5</cp:revision>
  <dcterms:created xsi:type="dcterms:W3CDTF">2022-01-30T23:18:56Z</dcterms:created>
  <dcterms:modified xsi:type="dcterms:W3CDTF">2022-04-01T13:27:28Z</dcterms:modified>
</cp:coreProperties>
</file>