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0" r:id="rId3"/>
    <p:sldId id="258" r:id="rId4"/>
    <p:sldId id="261" r:id="rId5"/>
    <p:sldId id="259" r:id="rId6"/>
    <p:sldId id="287" r:id="rId7"/>
    <p:sldId id="312" r:id="rId8"/>
    <p:sldId id="313" r:id="rId9"/>
    <p:sldId id="314" r:id="rId10"/>
    <p:sldId id="309" r:id="rId11"/>
    <p:sldId id="315" r:id="rId12"/>
    <p:sldId id="316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279" r:id="rId28"/>
    <p:sldId id="308" r:id="rId29"/>
    <p:sldId id="280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35304" autoAdjust="0"/>
  </p:normalViewPr>
  <p:slideViewPr>
    <p:cSldViewPr snapToGrid="0">
      <p:cViewPr varScale="1">
        <p:scale>
          <a:sx n="56" d="100"/>
          <a:sy n="56" d="100"/>
        </p:scale>
        <p:origin x="4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028B6-2217-4354-AA81-67344843A39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C1C8B-2A0B-4E4B-AFD0-C11FFCD07F0A}">
      <dgm:prSet phldrT="[Text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Yes</a:t>
          </a:r>
        </a:p>
      </dgm:t>
    </dgm:pt>
    <dgm:pt modelId="{7C459944-8282-4D69-886D-B3223D131D0E}" type="parTrans" cxnId="{E4534B82-9094-4109-9FA5-B21E108B3287}">
      <dgm:prSet/>
      <dgm:spPr/>
      <dgm:t>
        <a:bodyPr/>
        <a:lstStyle/>
        <a:p>
          <a:endParaRPr lang="en-US"/>
        </a:p>
      </dgm:t>
    </dgm:pt>
    <dgm:pt modelId="{CA0F50EB-EA5B-4ECE-8FC8-9356CAD33B13}" type="sibTrans" cxnId="{E4534B82-9094-4109-9FA5-B21E108B3287}">
      <dgm:prSet/>
      <dgm:spPr/>
      <dgm:t>
        <a:bodyPr/>
        <a:lstStyle/>
        <a:p>
          <a:endParaRPr lang="en-US"/>
        </a:p>
      </dgm:t>
    </dgm:pt>
    <dgm:pt modelId="{FCB4818E-BC47-4991-90C2-6756AC7A5730}">
      <dgm:prSet phldrT="[Text]"/>
      <dgm:spPr/>
      <dgm:t>
        <a:bodyPr/>
        <a:lstStyle/>
        <a:p>
          <a:endParaRPr lang="en-US" dirty="0"/>
        </a:p>
      </dgm:t>
    </dgm:pt>
    <dgm:pt modelId="{DCAAEC82-82EB-452F-86B1-B2EFF52FD121}" type="parTrans" cxnId="{408676CA-A032-439E-82AE-8B9F7414B344}">
      <dgm:prSet/>
      <dgm:spPr/>
      <dgm:t>
        <a:bodyPr/>
        <a:lstStyle/>
        <a:p>
          <a:endParaRPr lang="en-US"/>
        </a:p>
      </dgm:t>
    </dgm:pt>
    <dgm:pt modelId="{B7611A61-295E-4FBB-A117-C1E5F6624DB4}" type="sibTrans" cxnId="{408676CA-A032-439E-82AE-8B9F7414B344}">
      <dgm:prSet/>
      <dgm:spPr/>
      <dgm:t>
        <a:bodyPr/>
        <a:lstStyle/>
        <a:p>
          <a:endParaRPr lang="en-US"/>
        </a:p>
      </dgm:t>
    </dgm:pt>
    <dgm:pt modelId="{A9E1C68B-14D8-474B-B20B-A3CF43CF3E33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Source control\ version control</a:t>
          </a:r>
        </a:p>
      </dgm:t>
    </dgm:pt>
    <dgm:pt modelId="{05D86EEB-FCEE-475D-B5A2-44D3C1D59ECA}" type="parTrans" cxnId="{29C8EC72-4323-4123-88EC-67AEEF9B9031}">
      <dgm:prSet/>
      <dgm:spPr/>
      <dgm:t>
        <a:bodyPr/>
        <a:lstStyle/>
        <a:p>
          <a:endParaRPr lang="en-US"/>
        </a:p>
      </dgm:t>
    </dgm:pt>
    <dgm:pt modelId="{D7CB31D2-BF27-4C5F-9085-FE2C6382C94F}" type="sibTrans" cxnId="{29C8EC72-4323-4123-88EC-67AEEF9B9031}">
      <dgm:prSet/>
      <dgm:spPr/>
      <dgm:t>
        <a:bodyPr/>
        <a:lstStyle/>
        <a:p>
          <a:endParaRPr lang="en-US"/>
        </a:p>
      </dgm:t>
    </dgm:pt>
    <dgm:pt modelId="{D0947029-7349-43D5-9B8A-E13898583E52}">
      <dgm:prSet phldrT="[Text]"/>
      <dgm:spPr>
        <a:solidFill>
          <a:srgbClr val="FFC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Not quite yet</a:t>
          </a:r>
        </a:p>
      </dgm:t>
    </dgm:pt>
    <dgm:pt modelId="{5E3FABBF-C8CD-4C61-BE40-688B567BA033}" type="parTrans" cxnId="{02E79F6E-CD59-4271-B0A9-20821EC05071}">
      <dgm:prSet/>
      <dgm:spPr/>
      <dgm:t>
        <a:bodyPr/>
        <a:lstStyle/>
        <a:p>
          <a:endParaRPr lang="en-US"/>
        </a:p>
      </dgm:t>
    </dgm:pt>
    <dgm:pt modelId="{C4E21104-E707-4809-8DA7-F9208FC768D2}" type="sibTrans" cxnId="{02E79F6E-CD59-4271-B0A9-20821EC05071}">
      <dgm:prSet/>
      <dgm:spPr/>
      <dgm:t>
        <a:bodyPr/>
        <a:lstStyle/>
        <a:p>
          <a:endParaRPr lang="en-US"/>
        </a:p>
      </dgm:t>
    </dgm:pt>
    <dgm:pt modelId="{FA7F8D84-3098-4E67-8C25-24967BDBC96E}">
      <dgm:prSet phldrT="[Text]"/>
      <dgm:spPr/>
      <dgm:t>
        <a:bodyPr/>
        <a:lstStyle/>
        <a:p>
          <a:endParaRPr lang="en-US" dirty="0"/>
        </a:p>
      </dgm:t>
    </dgm:pt>
    <dgm:pt modelId="{373840B0-0BE7-4D2D-984C-0B2A8DEFC20C}" type="parTrans" cxnId="{7F7AF8A8-34CB-4F1F-9BE7-538F3FC246E4}">
      <dgm:prSet/>
      <dgm:spPr/>
      <dgm:t>
        <a:bodyPr/>
        <a:lstStyle/>
        <a:p>
          <a:endParaRPr lang="en-US"/>
        </a:p>
      </dgm:t>
    </dgm:pt>
    <dgm:pt modelId="{94964E6A-662C-4FC8-B143-FAEF6916C7EC}" type="sibTrans" cxnId="{7F7AF8A8-34CB-4F1F-9BE7-538F3FC246E4}">
      <dgm:prSet/>
      <dgm:spPr/>
      <dgm:t>
        <a:bodyPr/>
        <a:lstStyle/>
        <a:p>
          <a:endParaRPr lang="en-US"/>
        </a:p>
      </dgm:t>
    </dgm:pt>
    <dgm:pt modelId="{96EC5183-7E09-418F-9B2C-F39CC3B78450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Where’s quality through testing?</a:t>
          </a:r>
        </a:p>
      </dgm:t>
    </dgm:pt>
    <dgm:pt modelId="{B5A5B956-645A-49E2-AF3C-F258A767F5C3}" type="sibTrans" cxnId="{DAC142D5-F047-47E3-B00F-DEFC6304184D}">
      <dgm:prSet/>
      <dgm:spPr/>
      <dgm:t>
        <a:bodyPr/>
        <a:lstStyle/>
        <a:p>
          <a:endParaRPr lang="en-US"/>
        </a:p>
      </dgm:t>
    </dgm:pt>
    <dgm:pt modelId="{3FCDC22C-8101-4EC1-8AA7-A8F567CE320F}" type="parTrans" cxnId="{DAC142D5-F047-47E3-B00F-DEFC6304184D}">
      <dgm:prSet/>
      <dgm:spPr/>
      <dgm:t>
        <a:bodyPr/>
        <a:lstStyle/>
        <a:p>
          <a:endParaRPr lang="en-US"/>
        </a:p>
      </dgm:t>
    </dgm:pt>
    <dgm:pt modelId="{350CB4A0-04E5-4630-AA49-65413911FF9E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What about automatic deployment?</a:t>
          </a:r>
        </a:p>
      </dgm:t>
    </dgm:pt>
    <dgm:pt modelId="{148BB293-15D6-4693-9B42-7C161230CEA3}" type="parTrans" cxnId="{CBC9AFDF-2306-4C16-A854-9169CB0181AF}">
      <dgm:prSet/>
      <dgm:spPr/>
      <dgm:t>
        <a:bodyPr/>
        <a:lstStyle/>
        <a:p>
          <a:endParaRPr lang="en-US"/>
        </a:p>
      </dgm:t>
    </dgm:pt>
    <dgm:pt modelId="{EF433184-B082-43C8-B9A0-F6D2DBDFC704}" type="sibTrans" cxnId="{CBC9AFDF-2306-4C16-A854-9169CB0181AF}">
      <dgm:prSet/>
      <dgm:spPr/>
      <dgm:t>
        <a:bodyPr/>
        <a:lstStyle/>
        <a:p>
          <a:endParaRPr lang="en-US"/>
        </a:p>
      </dgm:t>
    </dgm:pt>
    <dgm:pt modelId="{903D2C4A-8E15-4F61-89A9-92F411C9FCC4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….</a:t>
          </a:r>
        </a:p>
      </dgm:t>
    </dgm:pt>
    <dgm:pt modelId="{0C8A906B-7CFB-4417-8A58-701EEE26B119}" type="parTrans" cxnId="{3F41CD97-7515-4134-A8FA-62B915EB1B27}">
      <dgm:prSet/>
      <dgm:spPr/>
      <dgm:t>
        <a:bodyPr/>
        <a:lstStyle/>
        <a:p>
          <a:endParaRPr lang="en-US"/>
        </a:p>
      </dgm:t>
    </dgm:pt>
    <dgm:pt modelId="{6625D16F-9747-4BCA-98F3-F03D88E0E954}" type="sibTrans" cxnId="{3F41CD97-7515-4134-A8FA-62B915EB1B27}">
      <dgm:prSet/>
      <dgm:spPr/>
      <dgm:t>
        <a:bodyPr/>
        <a:lstStyle/>
        <a:p>
          <a:endParaRPr lang="en-US"/>
        </a:p>
      </dgm:t>
    </dgm:pt>
    <dgm:pt modelId="{C5C2BD51-3E3A-44C4-94F6-82CFCA12BD8D}" type="pres">
      <dgm:prSet presAssocID="{8F2028B6-2217-4354-AA81-67344843A39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39AEB8F-8A84-43E1-BAA8-2583FD3E1BD1}" type="pres">
      <dgm:prSet presAssocID="{0DEC1C8B-2A0B-4E4B-AFD0-C11FFCD07F0A}" presName="composite" presStyleCnt="0"/>
      <dgm:spPr/>
    </dgm:pt>
    <dgm:pt modelId="{23019558-6B38-4016-9AD8-8B3256A40396}" type="pres">
      <dgm:prSet presAssocID="{0DEC1C8B-2A0B-4E4B-AFD0-C11FFCD07F0A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26B341D-0ADB-476B-A22A-75891CADDB4A}" type="pres">
      <dgm:prSet presAssocID="{0DEC1C8B-2A0B-4E4B-AFD0-C11FFCD07F0A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7FDC5D7D-B323-4993-80F5-93F00FE9C8E2}" type="pres">
      <dgm:prSet presAssocID="{0DEC1C8B-2A0B-4E4B-AFD0-C11FFCD07F0A}" presName="Accent" presStyleLbl="parChTrans1D1" presStyleIdx="0" presStyleCnt="2"/>
      <dgm:spPr/>
    </dgm:pt>
    <dgm:pt modelId="{19D7FD7F-F08B-4B99-8A07-28A44910710C}" type="pres">
      <dgm:prSet presAssocID="{0DEC1C8B-2A0B-4E4B-AFD0-C11FFCD07F0A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9F1635B-F1E5-4FF6-893B-D0CB26B61FB6}" type="pres">
      <dgm:prSet presAssocID="{CA0F50EB-EA5B-4ECE-8FC8-9356CAD33B13}" presName="sibTrans" presStyleCnt="0"/>
      <dgm:spPr/>
    </dgm:pt>
    <dgm:pt modelId="{D63A1DC6-EC2A-4957-9B67-9E5D233697E2}" type="pres">
      <dgm:prSet presAssocID="{D0947029-7349-43D5-9B8A-E13898583E52}" presName="composite" presStyleCnt="0"/>
      <dgm:spPr/>
    </dgm:pt>
    <dgm:pt modelId="{50B1C2F3-2537-4E8D-9DAC-A30D3BE935C0}" type="pres">
      <dgm:prSet presAssocID="{D0947029-7349-43D5-9B8A-E13898583E5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454E59A-24D9-409C-A264-21C4A3B836F9}" type="pres">
      <dgm:prSet presAssocID="{D0947029-7349-43D5-9B8A-E13898583E52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C08E5CF5-2950-402A-B1DD-F77E6DA6ACD3}" type="pres">
      <dgm:prSet presAssocID="{D0947029-7349-43D5-9B8A-E13898583E52}" presName="Accent" presStyleLbl="parChTrans1D1" presStyleIdx="1" presStyleCnt="2"/>
      <dgm:spPr/>
    </dgm:pt>
    <dgm:pt modelId="{AF596FA4-0D1F-41D9-BB18-290BCE86E389}" type="pres">
      <dgm:prSet presAssocID="{D0947029-7349-43D5-9B8A-E13898583E52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2286A14-5A46-4DD9-8F1A-FE2272053CB7}" type="presOf" srcId="{903D2C4A-8E15-4F61-89A9-92F411C9FCC4}" destId="{AF596FA4-0D1F-41D9-BB18-290BCE86E389}" srcOrd="0" destOrd="2" presId="urn:microsoft.com/office/officeart/2011/layout/TabList"/>
    <dgm:cxn modelId="{F2EB79DE-FE68-4788-A04D-95957121614F}" type="presOf" srcId="{A9E1C68B-14D8-474B-B20B-A3CF43CF3E33}" destId="{19D7FD7F-F08B-4B99-8A07-28A44910710C}" srcOrd="0" destOrd="0" presId="urn:microsoft.com/office/officeart/2011/layout/TabList"/>
    <dgm:cxn modelId="{4596317A-2819-4703-BB3F-1D5D7B652493}" type="presOf" srcId="{0DEC1C8B-2A0B-4E4B-AFD0-C11FFCD07F0A}" destId="{D26B341D-0ADB-476B-A22A-75891CADDB4A}" srcOrd="0" destOrd="0" presId="urn:microsoft.com/office/officeart/2011/layout/TabList"/>
    <dgm:cxn modelId="{DAC142D5-F047-47E3-B00F-DEFC6304184D}" srcId="{D0947029-7349-43D5-9B8A-E13898583E52}" destId="{96EC5183-7E09-418F-9B2C-F39CC3B78450}" srcOrd="1" destOrd="0" parTransId="{3FCDC22C-8101-4EC1-8AA7-A8F567CE320F}" sibTransId="{B5A5B956-645A-49E2-AF3C-F258A767F5C3}"/>
    <dgm:cxn modelId="{408676CA-A032-439E-82AE-8B9F7414B344}" srcId="{0DEC1C8B-2A0B-4E4B-AFD0-C11FFCD07F0A}" destId="{FCB4818E-BC47-4991-90C2-6756AC7A5730}" srcOrd="0" destOrd="0" parTransId="{DCAAEC82-82EB-452F-86B1-B2EFF52FD121}" sibTransId="{B7611A61-295E-4FBB-A117-C1E5F6624DB4}"/>
    <dgm:cxn modelId="{2751105F-C968-4F25-B5ED-56E4DEDCC822}" type="presOf" srcId="{96EC5183-7E09-418F-9B2C-F39CC3B78450}" destId="{AF596FA4-0D1F-41D9-BB18-290BCE86E389}" srcOrd="0" destOrd="0" presId="urn:microsoft.com/office/officeart/2011/layout/TabList"/>
    <dgm:cxn modelId="{CBC9AFDF-2306-4C16-A854-9169CB0181AF}" srcId="{D0947029-7349-43D5-9B8A-E13898583E52}" destId="{350CB4A0-04E5-4630-AA49-65413911FF9E}" srcOrd="2" destOrd="0" parTransId="{148BB293-15D6-4693-9B42-7C161230CEA3}" sibTransId="{EF433184-B082-43C8-B9A0-F6D2DBDFC704}"/>
    <dgm:cxn modelId="{E4534B82-9094-4109-9FA5-B21E108B3287}" srcId="{8F2028B6-2217-4354-AA81-67344843A39B}" destId="{0DEC1C8B-2A0B-4E4B-AFD0-C11FFCD07F0A}" srcOrd="0" destOrd="0" parTransId="{7C459944-8282-4D69-886D-B3223D131D0E}" sibTransId="{CA0F50EB-EA5B-4ECE-8FC8-9356CAD33B13}"/>
    <dgm:cxn modelId="{C9A49CA7-E523-472F-868C-E26878256C92}" type="presOf" srcId="{350CB4A0-04E5-4630-AA49-65413911FF9E}" destId="{AF596FA4-0D1F-41D9-BB18-290BCE86E389}" srcOrd="0" destOrd="1" presId="urn:microsoft.com/office/officeart/2011/layout/TabList"/>
    <dgm:cxn modelId="{02E79F6E-CD59-4271-B0A9-20821EC05071}" srcId="{8F2028B6-2217-4354-AA81-67344843A39B}" destId="{D0947029-7349-43D5-9B8A-E13898583E52}" srcOrd="1" destOrd="0" parTransId="{5E3FABBF-C8CD-4C61-BE40-688B567BA033}" sibTransId="{C4E21104-E707-4809-8DA7-F9208FC768D2}"/>
    <dgm:cxn modelId="{7F7AF8A8-34CB-4F1F-9BE7-538F3FC246E4}" srcId="{D0947029-7349-43D5-9B8A-E13898583E52}" destId="{FA7F8D84-3098-4E67-8C25-24967BDBC96E}" srcOrd="0" destOrd="0" parTransId="{373840B0-0BE7-4D2D-984C-0B2A8DEFC20C}" sibTransId="{94964E6A-662C-4FC8-B143-FAEF6916C7EC}"/>
    <dgm:cxn modelId="{C8D4553E-8731-4294-8833-BEEA7FA8406A}" type="presOf" srcId="{FA7F8D84-3098-4E67-8C25-24967BDBC96E}" destId="{50B1C2F3-2537-4E8D-9DAC-A30D3BE935C0}" srcOrd="0" destOrd="0" presId="urn:microsoft.com/office/officeart/2011/layout/TabList"/>
    <dgm:cxn modelId="{29C8EC72-4323-4123-88EC-67AEEF9B9031}" srcId="{0DEC1C8B-2A0B-4E4B-AFD0-C11FFCD07F0A}" destId="{A9E1C68B-14D8-474B-B20B-A3CF43CF3E33}" srcOrd="1" destOrd="0" parTransId="{05D86EEB-FCEE-475D-B5A2-44D3C1D59ECA}" sibTransId="{D7CB31D2-BF27-4C5F-9085-FE2C6382C94F}"/>
    <dgm:cxn modelId="{4D9838DB-E23D-48DE-ADC9-E340134CC9B1}" type="presOf" srcId="{D0947029-7349-43D5-9B8A-E13898583E52}" destId="{4454E59A-24D9-409C-A264-21C4A3B836F9}" srcOrd="0" destOrd="0" presId="urn:microsoft.com/office/officeart/2011/layout/TabList"/>
    <dgm:cxn modelId="{3F41CD97-7515-4134-A8FA-62B915EB1B27}" srcId="{D0947029-7349-43D5-9B8A-E13898583E52}" destId="{903D2C4A-8E15-4F61-89A9-92F411C9FCC4}" srcOrd="3" destOrd="0" parTransId="{0C8A906B-7CFB-4417-8A58-701EEE26B119}" sibTransId="{6625D16F-9747-4BCA-98F3-F03D88E0E954}"/>
    <dgm:cxn modelId="{6AE8D656-41D6-46D7-8549-936AF5612BD1}" type="presOf" srcId="{FCB4818E-BC47-4991-90C2-6756AC7A5730}" destId="{23019558-6B38-4016-9AD8-8B3256A40396}" srcOrd="0" destOrd="0" presId="urn:microsoft.com/office/officeart/2011/layout/TabList"/>
    <dgm:cxn modelId="{254A5C7E-3CFD-4955-BEC4-71F530F964A2}" type="presOf" srcId="{8F2028B6-2217-4354-AA81-67344843A39B}" destId="{C5C2BD51-3E3A-44C4-94F6-82CFCA12BD8D}" srcOrd="0" destOrd="0" presId="urn:microsoft.com/office/officeart/2011/layout/TabList"/>
    <dgm:cxn modelId="{A904D7D0-5B04-4EE7-8609-1BC64712D9DD}" type="presParOf" srcId="{C5C2BD51-3E3A-44C4-94F6-82CFCA12BD8D}" destId="{F39AEB8F-8A84-43E1-BAA8-2583FD3E1BD1}" srcOrd="0" destOrd="0" presId="urn:microsoft.com/office/officeart/2011/layout/TabList"/>
    <dgm:cxn modelId="{1786095B-8DA0-4127-BD32-6C0115F6C805}" type="presParOf" srcId="{F39AEB8F-8A84-43E1-BAA8-2583FD3E1BD1}" destId="{23019558-6B38-4016-9AD8-8B3256A40396}" srcOrd="0" destOrd="0" presId="urn:microsoft.com/office/officeart/2011/layout/TabList"/>
    <dgm:cxn modelId="{D3795B64-0B2A-4F2F-ADF5-ABB134620068}" type="presParOf" srcId="{F39AEB8F-8A84-43E1-BAA8-2583FD3E1BD1}" destId="{D26B341D-0ADB-476B-A22A-75891CADDB4A}" srcOrd="1" destOrd="0" presId="urn:microsoft.com/office/officeart/2011/layout/TabList"/>
    <dgm:cxn modelId="{64EB9D7F-C7A5-4268-A8E5-E11D56684B71}" type="presParOf" srcId="{F39AEB8F-8A84-43E1-BAA8-2583FD3E1BD1}" destId="{7FDC5D7D-B323-4993-80F5-93F00FE9C8E2}" srcOrd="2" destOrd="0" presId="urn:microsoft.com/office/officeart/2011/layout/TabList"/>
    <dgm:cxn modelId="{3A4F6C0A-1684-4348-92FF-E2C1122E91DD}" type="presParOf" srcId="{C5C2BD51-3E3A-44C4-94F6-82CFCA12BD8D}" destId="{19D7FD7F-F08B-4B99-8A07-28A44910710C}" srcOrd="1" destOrd="0" presId="urn:microsoft.com/office/officeart/2011/layout/TabList"/>
    <dgm:cxn modelId="{CDA4E95A-2504-469D-8CFF-0232697B2D9E}" type="presParOf" srcId="{C5C2BD51-3E3A-44C4-94F6-82CFCA12BD8D}" destId="{F9F1635B-F1E5-4FF6-893B-D0CB26B61FB6}" srcOrd="2" destOrd="0" presId="urn:microsoft.com/office/officeart/2011/layout/TabList"/>
    <dgm:cxn modelId="{348CF318-99E9-4FBA-9E44-7ADDE7AAECE0}" type="presParOf" srcId="{C5C2BD51-3E3A-44C4-94F6-82CFCA12BD8D}" destId="{D63A1DC6-EC2A-4957-9B67-9E5D233697E2}" srcOrd="3" destOrd="0" presId="urn:microsoft.com/office/officeart/2011/layout/TabList"/>
    <dgm:cxn modelId="{4D95FDA1-8214-4B32-908F-153405478DBA}" type="presParOf" srcId="{D63A1DC6-EC2A-4957-9B67-9E5D233697E2}" destId="{50B1C2F3-2537-4E8D-9DAC-A30D3BE935C0}" srcOrd="0" destOrd="0" presId="urn:microsoft.com/office/officeart/2011/layout/TabList"/>
    <dgm:cxn modelId="{FC341CB7-4F53-4FA6-B459-D00A096A4B56}" type="presParOf" srcId="{D63A1DC6-EC2A-4957-9B67-9E5D233697E2}" destId="{4454E59A-24D9-409C-A264-21C4A3B836F9}" srcOrd="1" destOrd="0" presId="urn:microsoft.com/office/officeart/2011/layout/TabList"/>
    <dgm:cxn modelId="{36589B92-43A7-489F-A32E-9CADC599C583}" type="presParOf" srcId="{D63A1DC6-EC2A-4957-9B67-9E5D233697E2}" destId="{C08E5CF5-2950-402A-B1DD-F77E6DA6ACD3}" srcOrd="2" destOrd="0" presId="urn:microsoft.com/office/officeart/2011/layout/TabList"/>
    <dgm:cxn modelId="{F5D933C3-5B2A-44A3-99DB-BC6E12551931}" type="presParOf" srcId="{C5C2BD51-3E3A-44C4-94F6-82CFCA12BD8D}" destId="{AF596FA4-0D1F-41D9-BB18-290BCE86E389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2028B6-2217-4354-AA81-67344843A39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C1C8B-2A0B-4E4B-AFD0-C11FFCD07F0A}">
      <dgm:prSet phldrT="[Text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Yes</a:t>
          </a:r>
        </a:p>
      </dgm:t>
    </dgm:pt>
    <dgm:pt modelId="{7C459944-8282-4D69-886D-B3223D131D0E}" type="parTrans" cxnId="{E4534B82-9094-4109-9FA5-B21E108B3287}">
      <dgm:prSet/>
      <dgm:spPr/>
      <dgm:t>
        <a:bodyPr/>
        <a:lstStyle/>
        <a:p>
          <a:endParaRPr lang="en-US"/>
        </a:p>
      </dgm:t>
    </dgm:pt>
    <dgm:pt modelId="{CA0F50EB-EA5B-4ECE-8FC8-9356CAD33B13}" type="sibTrans" cxnId="{E4534B82-9094-4109-9FA5-B21E108B3287}">
      <dgm:prSet/>
      <dgm:spPr/>
      <dgm:t>
        <a:bodyPr/>
        <a:lstStyle/>
        <a:p>
          <a:endParaRPr lang="en-US"/>
        </a:p>
      </dgm:t>
    </dgm:pt>
    <dgm:pt modelId="{FCB4818E-BC47-4991-90C2-6756AC7A5730}">
      <dgm:prSet phldrT="[Text]"/>
      <dgm:spPr/>
      <dgm:t>
        <a:bodyPr/>
        <a:lstStyle/>
        <a:p>
          <a:endParaRPr lang="en-US" dirty="0"/>
        </a:p>
      </dgm:t>
    </dgm:pt>
    <dgm:pt modelId="{DCAAEC82-82EB-452F-86B1-B2EFF52FD121}" type="parTrans" cxnId="{408676CA-A032-439E-82AE-8B9F7414B344}">
      <dgm:prSet/>
      <dgm:spPr/>
      <dgm:t>
        <a:bodyPr/>
        <a:lstStyle/>
        <a:p>
          <a:endParaRPr lang="en-US"/>
        </a:p>
      </dgm:t>
    </dgm:pt>
    <dgm:pt modelId="{B7611A61-295E-4FBB-A117-C1E5F6624DB4}" type="sibTrans" cxnId="{408676CA-A032-439E-82AE-8B9F7414B344}">
      <dgm:prSet/>
      <dgm:spPr/>
      <dgm:t>
        <a:bodyPr/>
        <a:lstStyle/>
        <a:p>
          <a:endParaRPr lang="en-US"/>
        </a:p>
      </dgm:t>
    </dgm:pt>
    <dgm:pt modelId="{A9E1C68B-14D8-474B-B20B-A3CF43CF3E33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Source control\ version control</a:t>
          </a:r>
        </a:p>
      </dgm:t>
    </dgm:pt>
    <dgm:pt modelId="{05D86EEB-FCEE-475D-B5A2-44D3C1D59ECA}" type="parTrans" cxnId="{29C8EC72-4323-4123-88EC-67AEEF9B9031}">
      <dgm:prSet/>
      <dgm:spPr/>
      <dgm:t>
        <a:bodyPr/>
        <a:lstStyle/>
        <a:p>
          <a:endParaRPr lang="en-US"/>
        </a:p>
      </dgm:t>
    </dgm:pt>
    <dgm:pt modelId="{D7CB31D2-BF27-4C5F-9085-FE2C6382C94F}" type="sibTrans" cxnId="{29C8EC72-4323-4123-88EC-67AEEF9B9031}">
      <dgm:prSet/>
      <dgm:spPr/>
      <dgm:t>
        <a:bodyPr/>
        <a:lstStyle/>
        <a:p>
          <a:endParaRPr lang="en-US"/>
        </a:p>
      </dgm:t>
    </dgm:pt>
    <dgm:pt modelId="{D0947029-7349-43D5-9B8A-E13898583E52}">
      <dgm:prSet phldrT="[Text]"/>
      <dgm:spPr>
        <a:solidFill>
          <a:srgbClr val="FFC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Not quite yet</a:t>
          </a:r>
        </a:p>
      </dgm:t>
    </dgm:pt>
    <dgm:pt modelId="{5E3FABBF-C8CD-4C61-BE40-688B567BA033}" type="parTrans" cxnId="{02E79F6E-CD59-4271-B0A9-20821EC05071}">
      <dgm:prSet/>
      <dgm:spPr/>
      <dgm:t>
        <a:bodyPr/>
        <a:lstStyle/>
        <a:p>
          <a:endParaRPr lang="en-US"/>
        </a:p>
      </dgm:t>
    </dgm:pt>
    <dgm:pt modelId="{C4E21104-E707-4809-8DA7-F9208FC768D2}" type="sibTrans" cxnId="{02E79F6E-CD59-4271-B0A9-20821EC05071}">
      <dgm:prSet/>
      <dgm:spPr/>
      <dgm:t>
        <a:bodyPr/>
        <a:lstStyle/>
        <a:p>
          <a:endParaRPr lang="en-US"/>
        </a:p>
      </dgm:t>
    </dgm:pt>
    <dgm:pt modelId="{FA7F8D84-3098-4E67-8C25-24967BDBC96E}">
      <dgm:prSet phldrT="[Text]"/>
      <dgm:spPr/>
      <dgm:t>
        <a:bodyPr/>
        <a:lstStyle/>
        <a:p>
          <a:endParaRPr lang="en-US" dirty="0"/>
        </a:p>
      </dgm:t>
    </dgm:pt>
    <dgm:pt modelId="{373840B0-0BE7-4D2D-984C-0B2A8DEFC20C}" type="parTrans" cxnId="{7F7AF8A8-34CB-4F1F-9BE7-538F3FC246E4}">
      <dgm:prSet/>
      <dgm:spPr/>
      <dgm:t>
        <a:bodyPr/>
        <a:lstStyle/>
        <a:p>
          <a:endParaRPr lang="en-US"/>
        </a:p>
      </dgm:t>
    </dgm:pt>
    <dgm:pt modelId="{94964E6A-662C-4FC8-B143-FAEF6916C7EC}" type="sibTrans" cxnId="{7F7AF8A8-34CB-4F1F-9BE7-538F3FC246E4}">
      <dgm:prSet/>
      <dgm:spPr/>
      <dgm:t>
        <a:bodyPr/>
        <a:lstStyle/>
        <a:p>
          <a:endParaRPr lang="en-US"/>
        </a:p>
      </dgm:t>
    </dgm:pt>
    <dgm:pt modelId="{96EC5183-7E09-418F-9B2C-F39CC3B78450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Still manual invoke of pester tests</a:t>
          </a:r>
        </a:p>
      </dgm:t>
    </dgm:pt>
    <dgm:pt modelId="{B5A5B956-645A-49E2-AF3C-F258A767F5C3}" type="sibTrans" cxnId="{DAC142D5-F047-47E3-B00F-DEFC6304184D}">
      <dgm:prSet/>
      <dgm:spPr/>
      <dgm:t>
        <a:bodyPr/>
        <a:lstStyle/>
        <a:p>
          <a:endParaRPr lang="en-US"/>
        </a:p>
      </dgm:t>
    </dgm:pt>
    <dgm:pt modelId="{3FCDC22C-8101-4EC1-8AA7-A8F567CE320F}" type="parTrans" cxnId="{DAC142D5-F047-47E3-B00F-DEFC6304184D}">
      <dgm:prSet/>
      <dgm:spPr/>
      <dgm:t>
        <a:bodyPr/>
        <a:lstStyle/>
        <a:p>
          <a:endParaRPr lang="en-US"/>
        </a:p>
      </dgm:t>
    </dgm:pt>
    <dgm:pt modelId="{350CB4A0-04E5-4630-AA49-65413911FF9E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What about automatic deployment?</a:t>
          </a:r>
        </a:p>
      </dgm:t>
    </dgm:pt>
    <dgm:pt modelId="{148BB293-15D6-4693-9B42-7C161230CEA3}" type="parTrans" cxnId="{CBC9AFDF-2306-4C16-A854-9169CB0181AF}">
      <dgm:prSet/>
      <dgm:spPr/>
      <dgm:t>
        <a:bodyPr/>
        <a:lstStyle/>
        <a:p>
          <a:endParaRPr lang="en-US"/>
        </a:p>
      </dgm:t>
    </dgm:pt>
    <dgm:pt modelId="{EF433184-B082-43C8-B9A0-F6D2DBDFC704}" type="sibTrans" cxnId="{CBC9AFDF-2306-4C16-A854-9169CB0181AF}">
      <dgm:prSet/>
      <dgm:spPr/>
      <dgm:t>
        <a:bodyPr/>
        <a:lstStyle/>
        <a:p>
          <a:endParaRPr lang="en-US"/>
        </a:p>
      </dgm:t>
    </dgm:pt>
    <dgm:pt modelId="{9FBC1EDF-AE6F-4CE4-9C2C-8ED905781644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Testing</a:t>
          </a:r>
        </a:p>
      </dgm:t>
    </dgm:pt>
    <dgm:pt modelId="{CE6FB74A-691C-4654-8A80-7DE2E4126A03}" type="parTrans" cxnId="{748033F3-096A-4171-9D81-3155298E08FB}">
      <dgm:prSet/>
      <dgm:spPr/>
    </dgm:pt>
    <dgm:pt modelId="{6F835832-40D3-45BF-A429-98FF561908DD}" type="sibTrans" cxnId="{748033F3-096A-4171-9D81-3155298E08FB}">
      <dgm:prSet/>
      <dgm:spPr/>
    </dgm:pt>
    <dgm:pt modelId="{76D04721-F103-4786-9103-C86C7C20502D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What about ad hoc testing and deployment?</a:t>
          </a:r>
        </a:p>
      </dgm:t>
    </dgm:pt>
    <dgm:pt modelId="{52442966-2D53-43D4-A0E5-BCC351612B1E}" type="parTrans" cxnId="{0D9188CD-DA5C-4949-B050-D90D30A66090}">
      <dgm:prSet/>
      <dgm:spPr/>
    </dgm:pt>
    <dgm:pt modelId="{DC253909-7644-45C5-AABF-548CE2B7E09A}" type="sibTrans" cxnId="{0D9188CD-DA5C-4949-B050-D90D30A66090}">
      <dgm:prSet/>
      <dgm:spPr/>
    </dgm:pt>
    <dgm:pt modelId="{C5C2BD51-3E3A-44C4-94F6-82CFCA12BD8D}" type="pres">
      <dgm:prSet presAssocID="{8F2028B6-2217-4354-AA81-67344843A39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39AEB8F-8A84-43E1-BAA8-2583FD3E1BD1}" type="pres">
      <dgm:prSet presAssocID="{0DEC1C8B-2A0B-4E4B-AFD0-C11FFCD07F0A}" presName="composite" presStyleCnt="0"/>
      <dgm:spPr/>
    </dgm:pt>
    <dgm:pt modelId="{23019558-6B38-4016-9AD8-8B3256A40396}" type="pres">
      <dgm:prSet presAssocID="{0DEC1C8B-2A0B-4E4B-AFD0-C11FFCD07F0A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26B341D-0ADB-476B-A22A-75891CADDB4A}" type="pres">
      <dgm:prSet presAssocID="{0DEC1C8B-2A0B-4E4B-AFD0-C11FFCD07F0A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7FDC5D7D-B323-4993-80F5-93F00FE9C8E2}" type="pres">
      <dgm:prSet presAssocID="{0DEC1C8B-2A0B-4E4B-AFD0-C11FFCD07F0A}" presName="Accent" presStyleLbl="parChTrans1D1" presStyleIdx="0" presStyleCnt="2"/>
      <dgm:spPr/>
    </dgm:pt>
    <dgm:pt modelId="{19D7FD7F-F08B-4B99-8A07-28A44910710C}" type="pres">
      <dgm:prSet presAssocID="{0DEC1C8B-2A0B-4E4B-AFD0-C11FFCD07F0A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9F1635B-F1E5-4FF6-893B-D0CB26B61FB6}" type="pres">
      <dgm:prSet presAssocID="{CA0F50EB-EA5B-4ECE-8FC8-9356CAD33B13}" presName="sibTrans" presStyleCnt="0"/>
      <dgm:spPr/>
    </dgm:pt>
    <dgm:pt modelId="{D63A1DC6-EC2A-4957-9B67-9E5D233697E2}" type="pres">
      <dgm:prSet presAssocID="{D0947029-7349-43D5-9B8A-E13898583E52}" presName="composite" presStyleCnt="0"/>
      <dgm:spPr/>
    </dgm:pt>
    <dgm:pt modelId="{50B1C2F3-2537-4E8D-9DAC-A30D3BE935C0}" type="pres">
      <dgm:prSet presAssocID="{D0947029-7349-43D5-9B8A-E13898583E5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454E59A-24D9-409C-A264-21C4A3B836F9}" type="pres">
      <dgm:prSet presAssocID="{D0947029-7349-43D5-9B8A-E13898583E52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C08E5CF5-2950-402A-B1DD-F77E6DA6ACD3}" type="pres">
      <dgm:prSet presAssocID="{D0947029-7349-43D5-9B8A-E13898583E52}" presName="Accent" presStyleLbl="parChTrans1D1" presStyleIdx="1" presStyleCnt="2"/>
      <dgm:spPr/>
    </dgm:pt>
    <dgm:pt modelId="{AF596FA4-0D1F-41D9-BB18-290BCE86E389}" type="pres">
      <dgm:prSet presAssocID="{D0947029-7349-43D5-9B8A-E13898583E52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8D4553E-8731-4294-8833-BEEA7FA8406A}" type="presOf" srcId="{FA7F8D84-3098-4E67-8C25-24967BDBC96E}" destId="{50B1C2F3-2537-4E8D-9DAC-A30D3BE935C0}" srcOrd="0" destOrd="0" presId="urn:microsoft.com/office/officeart/2011/layout/TabList"/>
    <dgm:cxn modelId="{7F7AF8A8-34CB-4F1F-9BE7-538F3FC246E4}" srcId="{D0947029-7349-43D5-9B8A-E13898583E52}" destId="{FA7F8D84-3098-4E67-8C25-24967BDBC96E}" srcOrd="0" destOrd="0" parTransId="{373840B0-0BE7-4D2D-984C-0B2A8DEFC20C}" sibTransId="{94964E6A-662C-4FC8-B143-FAEF6916C7EC}"/>
    <dgm:cxn modelId="{DAC142D5-F047-47E3-B00F-DEFC6304184D}" srcId="{D0947029-7349-43D5-9B8A-E13898583E52}" destId="{96EC5183-7E09-418F-9B2C-F39CC3B78450}" srcOrd="1" destOrd="0" parTransId="{3FCDC22C-8101-4EC1-8AA7-A8F567CE320F}" sibTransId="{B5A5B956-645A-49E2-AF3C-F258A767F5C3}"/>
    <dgm:cxn modelId="{02E79F6E-CD59-4271-B0A9-20821EC05071}" srcId="{8F2028B6-2217-4354-AA81-67344843A39B}" destId="{D0947029-7349-43D5-9B8A-E13898583E52}" srcOrd="1" destOrd="0" parTransId="{5E3FABBF-C8CD-4C61-BE40-688B567BA033}" sibTransId="{C4E21104-E707-4809-8DA7-F9208FC768D2}"/>
    <dgm:cxn modelId="{4D9838DB-E23D-48DE-ADC9-E340134CC9B1}" type="presOf" srcId="{D0947029-7349-43D5-9B8A-E13898583E52}" destId="{4454E59A-24D9-409C-A264-21C4A3B836F9}" srcOrd="0" destOrd="0" presId="urn:microsoft.com/office/officeart/2011/layout/TabList"/>
    <dgm:cxn modelId="{F2EB79DE-FE68-4788-A04D-95957121614F}" type="presOf" srcId="{A9E1C68B-14D8-474B-B20B-A3CF43CF3E33}" destId="{19D7FD7F-F08B-4B99-8A07-28A44910710C}" srcOrd="0" destOrd="0" presId="urn:microsoft.com/office/officeart/2011/layout/TabList"/>
    <dgm:cxn modelId="{83819FB4-B1B7-474E-8100-C076145C834C}" type="presOf" srcId="{76D04721-F103-4786-9103-C86C7C20502D}" destId="{AF596FA4-0D1F-41D9-BB18-290BCE86E389}" srcOrd="0" destOrd="2" presId="urn:microsoft.com/office/officeart/2011/layout/TabList"/>
    <dgm:cxn modelId="{C9A49CA7-E523-472F-868C-E26878256C92}" type="presOf" srcId="{350CB4A0-04E5-4630-AA49-65413911FF9E}" destId="{AF596FA4-0D1F-41D9-BB18-290BCE86E389}" srcOrd="0" destOrd="1" presId="urn:microsoft.com/office/officeart/2011/layout/TabList"/>
    <dgm:cxn modelId="{0D9188CD-DA5C-4949-B050-D90D30A66090}" srcId="{D0947029-7349-43D5-9B8A-E13898583E52}" destId="{76D04721-F103-4786-9103-C86C7C20502D}" srcOrd="3" destOrd="0" parTransId="{52442966-2D53-43D4-A0E5-BCC351612B1E}" sibTransId="{DC253909-7644-45C5-AABF-548CE2B7E09A}"/>
    <dgm:cxn modelId="{748033F3-096A-4171-9D81-3155298E08FB}" srcId="{0DEC1C8B-2A0B-4E4B-AFD0-C11FFCD07F0A}" destId="{9FBC1EDF-AE6F-4CE4-9C2C-8ED905781644}" srcOrd="2" destOrd="0" parTransId="{CE6FB74A-691C-4654-8A80-7DE2E4126A03}" sibTransId="{6F835832-40D3-45BF-A429-98FF561908DD}"/>
    <dgm:cxn modelId="{254A5C7E-3CFD-4955-BEC4-71F530F964A2}" type="presOf" srcId="{8F2028B6-2217-4354-AA81-67344843A39B}" destId="{C5C2BD51-3E3A-44C4-94F6-82CFCA12BD8D}" srcOrd="0" destOrd="0" presId="urn:microsoft.com/office/officeart/2011/layout/TabList"/>
    <dgm:cxn modelId="{29C8EC72-4323-4123-88EC-67AEEF9B9031}" srcId="{0DEC1C8B-2A0B-4E4B-AFD0-C11FFCD07F0A}" destId="{A9E1C68B-14D8-474B-B20B-A3CF43CF3E33}" srcOrd="1" destOrd="0" parTransId="{05D86EEB-FCEE-475D-B5A2-44D3C1D59ECA}" sibTransId="{D7CB31D2-BF27-4C5F-9085-FE2C6382C94F}"/>
    <dgm:cxn modelId="{4596317A-2819-4703-BB3F-1D5D7B652493}" type="presOf" srcId="{0DEC1C8B-2A0B-4E4B-AFD0-C11FFCD07F0A}" destId="{D26B341D-0ADB-476B-A22A-75891CADDB4A}" srcOrd="0" destOrd="0" presId="urn:microsoft.com/office/officeart/2011/layout/TabList"/>
    <dgm:cxn modelId="{2751105F-C968-4F25-B5ED-56E4DEDCC822}" type="presOf" srcId="{96EC5183-7E09-418F-9B2C-F39CC3B78450}" destId="{AF596FA4-0D1F-41D9-BB18-290BCE86E389}" srcOrd="0" destOrd="0" presId="urn:microsoft.com/office/officeart/2011/layout/TabList"/>
    <dgm:cxn modelId="{408676CA-A032-439E-82AE-8B9F7414B344}" srcId="{0DEC1C8B-2A0B-4E4B-AFD0-C11FFCD07F0A}" destId="{FCB4818E-BC47-4991-90C2-6756AC7A5730}" srcOrd="0" destOrd="0" parTransId="{DCAAEC82-82EB-452F-86B1-B2EFF52FD121}" sibTransId="{B7611A61-295E-4FBB-A117-C1E5F6624DB4}"/>
    <dgm:cxn modelId="{E4534B82-9094-4109-9FA5-B21E108B3287}" srcId="{8F2028B6-2217-4354-AA81-67344843A39B}" destId="{0DEC1C8B-2A0B-4E4B-AFD0-C11FFCD07F0A}" srcOrd="0" destOrd="0" parTransId="{7C459944-8282-4D69-886D-B3223D131D0E}" sibTransId="{CA0F50EB-EA5B-4ECE-8FC8-9356CAD33B13}"/>
    <dgm:cxn modelId="{6AE8D656-41D6-46D7-8549-936AF5612BD1}" type="presOf" srcId="{FCB4818E-BC47-4991-90C2-6756AC7A5730}" destId="{23019558-6B38-4016-9AD8-8B3256A40396}" srcOrd="0" destOrd="0" presId="urn:microsoft.com/office/officeart/2011/layout/TabList"/>
    <dgm:cxn modelId="{5F07DFE7-FDD3-4448-B89C-253785FEF089}" type="presOf" srcId="{9FBC1EDF-AE6F-4CE4-9C2C-8ED905781644}" destId="{19D7FD7F-F08B-4B99-8A07-28A44910710C}" srcOrd="0" destOrd="1" presId="urn:microsoft.com/office/officeart/2011/layout/TabList"/>
    <dgm:cxn modelId="{CBC9AFDF-2306-4C16-A854-9169CB0181AF}" srcId="{D0947029-7349-43D5-9B8A-E13898583E52}" destId="{350CB4A0-04E5-4630-AA49-65413911FF9E}" srcOrd="2" destOrd="0" parTransId="{148BB293-15D6-4693-9B42-7C161230CEA3}" sibTransId="{EF433184-B082-43C8-B9A0-F6D2DBDFC704}"/>
    <dgm:cxn modelId="{A904D7D0-5B04-4EE7-8609-1BC64712D9DD}" type="presParOf" srcId="{C5C2BD51-3E3A-44C4-94F6-82CFCA12BD8D}" destId="{F39AEB8F-8A84-43E1-BAA8-2583FD3E1BD1}" srcOrd="0" destOrd="0" presId="urn:microsoft.com/office/officeart/2011/layout/TabList"/>
    <dgm:cxn modelId="{1786095B-8DA0-4127-BD32-6C0115F6C805}" type="presParOf" srcId="{F39AEB8F-8A84-43E1-BAA8-2583FD3E1BD1}" destId="{23019558-6B38-4016-9AD8-8B3256A40396}" srcOrd="0" destOrd="0" presId="urn:microsoft.com/office/officeart/2011/layout/TabList"/>
    <dgm:cxn modelId="{D3795B64-0B2A-4F2F-ADF5-ABB134620068}" type="presParOf" srcId="{F39AEB8F-8A84-43E1-BAA8-2583FD3E1BD1}" destId="{D26B341D-0ADB-476B-A22A-75891CADDB4A}" srcOrd="1" destOrd="0" presId="urn:microsoft.com/office/officeart/2011/layout/TabList"/>
    <dgm:cxn modelId="{64EB9D7F-C7A5-4268-A8E5-E11D56684B71}" type="presParOf" srcId="{F39AEB8F-8A84-43E1-BAA8-2583FD3E1BD1}" destId="{7FDC5D7D-B323-4993-80F5-93F00FE9C8E2}" srcOrd="2" destOrd="0" presId="urn:microsoft.com/office/officeart/2011/layout/TabList"/>
    <dgm:cxn modelId="{3A4F6C0A-1684-4348-92FF-E2C1122E91DD}" type="presParOf" srcId="{C5C2BD51-3E3A-44C4-94F6-82CFCA12BD8D}" destId="{19D7FD7F-F08B-4B99-8A07-28A44910710C}" srcOrd="1" destOrd="0" presId="urn:microsoft.com/office/officeart/2011/layout/TabList"/>
    <dgm:cxn modelId="{CDA4E95A-2504-469D-8CFF-0232697B2D9E}" type="presParOf" srcId="{C5C2BD51-3E3A-44C4-94F6-82CFCA12BD8D}" destId="{F9F1635B-F1E5-4FF6-893B-D0CB26B61FB6}" srcOrd="2" destOrd="0" presId="urn:microsoft.com/office/officeart/2011/layout/TabList"/>
    <dgm:cxn modelId="{348CF318-99E9-4FBA-9E44-7ADDE7AAECE0}" type="presParOf" srcId="{C5C2BD51-3E3A-44C4-94F6-82CFCA12BD8D}" destId="{D63A1DC6-EC2A-4957-9B67-9E5D233697E2}" srcOrd="3" destOrd="0" presId="urn:microsoft.com/office/officeart/2011/layout/TabList"/>
    <dgm:cxn modelId="{4D95FDA1-8214-4B32-908F-153405478DBA}" type="presParOf" srcId="{D63A1DC6-EC2A-4957-9B67-9E5D233697E2}" destId="{50B1C2F3-2537-4E8D-9DAC-A30D3BE935C0}" srcOrd="0" destOrd="0" presId="urn:microsoft.com/office/officeart/2011/layout/TabList"/>
    <dgm:cxn modelId="{FC341CB7-4F53-4FA6-B459-D00A096A4B56}" type="presParOf" srcId="{D63A1DC6-EC2A-4957-9B67-9E5D233697E2}" destId="{4454E59A-24D9-409C-A264-21C4A3B836F9}" srcOrd="1" destOrd="0" presId="urn:microsoft.com/office/officeart/2011/layout/TabList"/>
    <dgm:cxn modelId="{36589B92-43A7-489F-A32E-9CADC599C583}" type="presParOf" srcId="{D63A1DC6-EC2A-4957-9B67-9E5D233697E2}" destId="{C08E5CF5-2950-402A-B1DD-F77E6DA6ACD3}" srcOrd="2" destOrd="0" presId="urn:microsoft.com/office/officeart/2011/layout/TabList"/>
    <dgm:cxn modelId="{F5D933C3-5B2A-44A3-99DB-BC6E12551931}" type="presParOf" srcId="{C5C2BD51-3E3A-44C4-94F6-82CFCA12BD8D}" destId="{AF596FA4-0D1F-41D9-BB18-290BCE86E389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2028B6-2217-4354-AA81-67344843A39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C1C8B-2A0B-4E4B-AFD0-C11FFCD07F0A}">
      <dgm:prSet phldrT="[Text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Yes</a:t>
          </a:r>
        </a:p>
      </dgm:t>
    </dgm:pt>
    <dgm:pt modelId="{7C459944-8282-4D69-886D-B3223D131D0E}" type="parTrans" cxnId="{E4534B82-9094-4109-9FA5-B21E108B3287}">
      <dgm:prSet/>
      <dgm:spPr/>
      <dgm:t>
        <a:bodyPr/>
        <a:lstStyle/>
        <a:p>
          <a:endParaRPr lang="en-US"/>
        </a:p>
      </dgm:t>
    </dgm:pt>
    <dgm:pt modelId="{CA0F50EB-EA5B-4ECE-8FC8-9356CAD33B13}" type="sibTrans" cxnId="{E4534B82-9094-4109-9FA5-B21E108B3287}">
      <dgm:prSet/>
      <dgm:spPr/>
      <dgm:t>
        <a:bodyPr/>
        <a:lstStyle/>
        <a:p>
          <a:endParaRPr lang="en-US"/>
        </a:p>
      </dgm:t>
    </dgm:pt>
    <dgm:pt modelId="{FCB4818E-BC47-4991-90C2-6756AC7A5730}">
      <dgm:prSet phldrT="[Text]"/>
      <dgm:spPr/>
      <dgm:t>
        <a:bodyPr/>
        <a:lstStyle/>
        <a:p>
          <a:endParaRPr lang="en-US" dirty="0"/>
        </a:p>
      </dgm:t>
    </dgm:pt>
    <dgm:pt modelId="{DCAAEC82-82EB-452F-86B1-B2EFF52FD121}" type="parTrans" cxnId="{408676CA-A032-439E-82AE-8B9F7414B344}">
      <dgm:prSet/>
      <dgm:spPr/>
      <dgm:t>
        <a:bodyPr/>
        <a:lstStyle/>
        <a:p>
          <a:endParaRPr lang="en-US"/>
        </a:p>
      </dgm:t>
    </dgm:pt>
    <dgm:pt modelId="{B7611A61-295E-4FBB-A117-C1E5F6624DB4}" type="sibTrans" cxnId="{408676CA-A032-439E-82AE-8B9F7414B344}">
      <dgm:prSet/>
      <dgm:spPr/>
      <dgm:t>
        <a:bodyPr/>
        <a:lstStyle/>
        <a:p>
          <a:endParaRPr lang="en-US"/>
        </a:p>
      </dgm:t>
    </dgm:pt>
    <dgm:pt modelId="{A9E1C68B-14D8-474B-B20B-A3CF43CF3E33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Source control\ version control</a:t>
          </a:r>
        </a:p>
      </dgm:t>
    </dgm:pt>
    <dgm:pt modelId="{05D86EEB-FCEE-475D-B5A2-44D3C1D59ECA}" type="parTrans" cxnId="{29C8EC72-4323-4123-88EC-67AEEF9B9031}">
      <dgm:prSet/>
      <dgm:spPr/>
      <dgm:t>
        <a:bodyPr/>
        <a:lstStyle/>
        <a:p>
          <a:endParaRPr lang="en-US"/>
        </a:p>
      </dgm:t>
    </dgm:pt>
    <dgm:pt modelId="{D7CB31D2-BF27-4C5F-9085-FE2C6382C94F}" type="sibTrans" cxnId="{29C8EC72-4323-4123-88EC-67AEEF9B9031}">
      <dgm:prSet/>
      <dgm:spPr/>
      <dgm:t>
        <a:bodyPr/>
        <a:lstStyle/>
        <a:p>
          <a:endParaRPr lang="en-US"/>
        </a:p>
      </dgm:t>
    </dgm:pt>
    <dgm:pt modelId="{D0947029-7349-43D5-9B8A-E13898583E52}">
      <dgm:prSet phldrT="[Text]"/>
      <dgm:spPr>
        <a:solidFill>
          <a:srgbClr val="FFC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Not quite yet</a:t>
          </a:r>
        </a:p>
      </dgm:t>
    </dgm:pt>
    <dgm:pt modelId="{5E3FABBF-C8CD-4C61-BE40-688B567BA033}" type="parTrans" cxnId="{02E79F6E-CD59-4271-B0A9-20821EC05071}">
      <dgm:prSet/>
      <dgm:spPr/>
      <dgm:t>
        <a:bodyPr/>
        <a:lstStyle/>
        <a:p>
          <a:endParaRPr lang="en-US"/>
        </a:p>
      </dgm:t>
    </dgm:pt>
    <dgm:pt modelId="{C4E21104-E707-4809-8DA7-F9208FC768D2}" type="sibTrans" cxnId="{02E79F6E-CD59-4271-B0A9-20821EC05071}">
      <dgm:prSet/>
      <dgm:spPr/>
      <dgm:t>
        <a:bodyPr/>
        <a:lstStyle/>
        <a:p>
          <a:endParaRPr lang="en-US"/>
        </a:p>
      </dgm:t>
    </dgm:pt>
    <dgm:pt modelId="{FA7F8D84-3098-4E67-8C25-24967BDBC96E}">
      <dgm:prSet phldrT="[Text]"/>
      <dgm:spPr/>
      <dgm:t>
        <a:bodyPr/>
        <a:lstStyle/>
        <a:p>
          <a:endParaRPr lang="en-US" dirty="0"/>
        </a:p>
      </dgm:t>
    </dgm:pt>
    <dgm:pt modelId="{373840B0-0BE7-4D2D-984C-0B2A8DEFC20C}" type="parTrans" cxnId="{7F7AF8A8-34CB-4F1F-9BE7-538F3FC246E4}">
      <dgm:prSet/>
      <dgm:spPr/>
      <dgm:t>
        <a:bodyPr/>
        <a:lstStyle/>
        <a:p>
          <a:endParaRPr lang="en-US"/>
        </a:p>
      </dgm:t>
    </dgm:pt>
    <dgm:pt modelId="{94964E6A-662C-4FC8-B143-FAEF6916C7EC}" type="sibTrans" cxnId="{7F7AF8A8-34CB-4F1F-9BE7-538F3FC246E4}">
      <dgm:prSet/>
      <dgm:spPr/>
      <dgm:t>
        <a:bodyPr/>
        <a:lstStyle/>
        <a:p>
          <a:endParaRPr lang="en-US"/>
        </a:p>
      </dgm:t>
    </dgm:pt>
    <dgm:pt modelId="{96EC5183-7E09-418F-9B2C-F39CC3B78450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What about automatic deployment?</a:t>
          </a:r>
        </a:p>
      </dgm:t>
    </dgm:pt>
    <dgm:pt modelId="{B5A5B956-645A-49E2-AF3C-F258A767F5C3}" type="sibTrans" cxnId="{DAC142D5-F047-47E3-B00F-DEFC6304184D}">
      <dgm:prSet/>
      <dgm:spPr/>
      <dgm:t>
        <a:bodyPr/>
        <a:lstStyle/>
        <a:p>
          <a:endParaRPr lang="en-US"/>
        </a:p>
      </dgm:t>
    </dgm:pt>
    <dgm:pt modelId="{3FCDC22C-8101-4EC1-8AA7-A8F567CE320F}" type="parTrans" cxnId="{DAC142D5-F047-47E3-B00F-DEFC6304184D}">
      <dgm:prSet/>
      <dgm:spPr/>
      <dgm:t>
        <a:bodyPr/>
        <a:lstStyle/>
        <a:p>
          <a:endParaRPr lang="en-US"/>
        </a:p>
      </dgm:t>
    </dgm:pt>
    <dgm:pt modelId="{9FBC1EDF-AE6F-4CE4-9C2C-8ED905781644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Automated testing (build environment)</a:t>
          </a:r>
        </a:p>
      </dgm:t>
    </dgm:pt>
    <dgm:pt modelId="{CE6FB74A-691C-4654-8A80-7DE2E4126A03}" type="parTrans" cxnId="{748033F3-096A-4171-9D81-3155298E08FB}">
      <dgm:prSet/>
      <dgm:spPr/>
      <dgm:t>
        <a:bodyPr/>
        <a:lstStyle/>
        <a:p>
          <a:endParaRPr lang="en-US"/>
        </a:p>
      </dgm:t>
    </dgm:pt>
    <dgm:pt modelId="{6F835832-40D3-45BF-A429-98FF561908DD}" type="sibTrans" cxnId="{748033F3-096A-4171-9D81-3155298E08FB}">
      <dgm:prSet/>
      <dgm:spPr/>
      <dgm:t>
        <a:bodyPr/>
        <a:lstStyle/>
        <a:p>
          <a:endParaRPr lang="en-US"/>
        </a:p>
      </dgm:t>
    </dgm:pt>
    <dgm:pt modelId="{76D04721-F103-4786-9103-C86C7C20502D}">
      <dgm:prSet phldrT="[Text]" custT="1"/>
      <dgm:spPr/>
      <dgm:t>
        <a:bodyPr/>
        <a:lstStyle/>
        <a:p>
          <a:endParaRPr lang="en-US" sz="2000" kern="1200" dirty="0">
            <a:solidFill>
              <a:schemeClr val="tx1"/>
            </a:solidFill>
            <a:latin typeface="Segoe UI Light" pitchFamily="34" charset="0"/>
            <a:ea typeface="Segoe UI" pitchFamily="34" charset="0"/>
            <a:cs typeface="Segoe UI" pitchFamily="34" charset="0"/>
          </a:endParaRPr>
        </a:p>
      </dgm:t>
    </dgm:pt>
    <dgm:pt modelId="{52442966-2D53-43D4-A0E5-BCC351612B1E}" type="parTrans" cxnId="{0D9188CD-DA5C-4949-B050-D90D30A66090}">
      <dgm:prSet/>
      <dgm:spPr/>
      <dgm:t>
        <a:bodyPr/>
        <a:lstStyle/>
        <a:p>
          <a:endParaRPr lang="en-US"/>
        </a:p>
      </dgm:t>
    </dgm:pt>
    <dgm:pt modelId="{DC253909-7644-45C5-AABF-548CE2B7E09A}" type="sibTrans" cxnId="{0D9188CD-DA5C-4949-B050-D90D30A66090}">
      <dgm:prSet/>
      <dgm:spPr/>
      <dgm:t>
        <a:bodyPr/>
        <a:lstStyle/>
        <a:p>
          <a:endParaRPr lang="en-US"/>
        </a:p>
      </dgm:t>
    </dgm:pt>
    <dgm:pt modelId="{85863E7E-8BC0-4DB4-9A62-CA6D26CB18DD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Ad hoc testing</a:t>
          </a:r>
        </a:p>
      </dgm:t>
    </dgm:pt>
    <dgm:pt modelId="{E89DFD88-5A0F-4F06-B458-9207B2FD7A83}" type="parTrans" cxnId="{F2A2015F-FFD7-4818-86B2-EBC235852687}">
      <dgm:prSet/>
      <dgm:spPr/>
      <dgm:t>
        <a:bodyPr/>
        <a:lstStyle/>
        <a:p>
          <a:endParaRPr lang="en-US"/>
        </a:p>
      </dgm:t>
    </dgm:pt>
    <dgm:pt modelId="{B8D0124D-1703-4B99-8208-A569E9156EB7}" type="sibTrans" cxnId="{F2A2015F-FFD7-4818-86B2-EBC235852687}">
      <dgm:prSet/>
      <dgm:spPr/>
      <dgm:t>
        <a:bodyPr/>
        <a:lstStyle/>
        <a:p>
          <a:endParaRPr lang="en-US"/>
        </a:p>
      </dgm:t>
    </dgm:pt>
    <dgm:pt modelId="{C5C2BD51-3E3A-44C4-94F6-82CFCA12BD8D}" type="pres">
      <dgm:prSet presAssocID="{8F2028B6-2217-4354-AA81-67344843A39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39AEB8F-8A84-43E1-BAA8-2583FD3E1BD1}" type="pres">
      <dgm:prSet presAssocID="{0DEC1C8B-2A0B-4E4B-AFD0-C11FFCD07F0A}" presName="composite" presStyleCnt="0"/>
      <dgm:spPr/>
    </dgm:pt>
    <dgm:pt modelId="{23019558-6B38-4016-9AD8-8B3256A40396}" type="pres">
      <dgm:prSet presAssocID="{0DEC1C8B-2A0B-4E4B-AFD0-C11FFCD07F0A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26B341D-0ADB-476B-A22A-75891CADDB4A}" type="pres">
      <dgm:prSet presAssocID="{0DEC1C8B-2A0B-4E4B-AFD0-C11FFCD07F0A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7FDC5D7D-B323-4993-80F5-93F00FE9C8E2}" type="pres">
      <dgm:prSet presAssocID="{0DEC1C8B-2A0B-4E4B-AFD0-C11FFCD07F0A}" presName="Accent" presStyleLbl="parChTrans1D1" presStyleIdx="0" presStyleCnt="2"/>
      <dgm:spPr/>
    </dgm:pt>
    <dgm:pt modelId="{19D7FD7F-F08B-4B99-8A07-28A44910710C}" type="pres">
      <dgm:prSet presAssocID="{0DEC1C8B-2A0B-4E4B-AFD0-C11FFCD07F0A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9F1635B-F1E5-4FF6-893B-D0CB26B61FB6}" type="pres">
      <dgm:prSet presAssocID="{CA0F50EB-EA5B-4ECE-8FC8-9356CAD33B13}" presName="sibTrans" presStyleCnt="0"/>
      <dgm:spPr/>
    </dgm:pt>
    <dgm:pt modelId="{D63A1DC6-EC2A-4957-9B67-9E5D233697E2}" type="pres">
      <dgm:prSet presAssocID="{D0947029-7349-43D5-9B8A-E13898583E52}" presName="composite" presStyleCnt="0"/>
      <dgm:spPr/>
    </dgm:pt>
    <dgm:pt modelId="{50B1C2F3-2537-4E8D-9DAC-A30D3BE935C0}" type="pres">
      <dgm:prSet presAssocID="{D0947029-7349-43D5-9B8A-E13898583E5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454E59A-24D9-409C-A264-21C4A3B836F9}" type="pres">
      <dgm:prSet presAssocID="{D0947029-7349-43D5-9B8A-E13898583E52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C08E5CF5-2950-402A-B1DD-F77E6DA6ACD3}" type="pres">
      <dgm:prSet presAssocID="{D0947029-7349-43D5-9B8A-E13898583E52}" presName="Accent" presStyleLbl="parChTrans1D1" presStyleIdx="1" presStyleCnt="2"/>
      <dgm:spPr/>
    </dgm:pt>
    <dgm:pt modelId="{AF596FA4-0D1F-41D9-BB18-290BCE86E389}" type="pres">
      <dgm:prSet presAssocID="{D0947029-7349-43D5-9B8A-E13898583E52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8D4553E-8731-4294-8833-BEEA7FA8406A}" type="presOf" srcId="{FA7F8D84-3098-4E67-8C25-24967BDBC96E}" destId="{50B1C2F3-2537-4E8D-9DAC-A30D3BE935C0}" srcOrd="0" destOrd="0" presId="urn:microsoft.com/office/officeart/2011/layout/TabList"/>
    <dgm:cxn modelId="{7F7AF8A8-34CB-4F1F-9BE7-538F3FC246E4}" srcId="{D0947029-7349-43D5-9B8A-E13898583E52}" destId="{FA7F8D84-3098-4E67-8C25-24967BDBC96E}" srcOrd="0" destOrd="0" parTransId="{373840B0-0BE7-4D2D-984C-0B2A8DEFC20C}" sibTransId="{94964E6A-662C-4FC8-B143-FAEF6916C7EC}"/>
    <dgm:cxn modelId="{F2A2015F-FFD7-4818-86B2-EBC235852687}" srcId="{0DEC1C8B-2A0B-4E4B-AFD0-C11FFCD07F0A}" destId="{85863E7E-8BC0-4DB4-9A62-CA6D26CB18DD}" srcOrd="3" destOrd="0" parTransId="{E89DFD88-5A0F-4F06-B458-9207B2FD7A83}" sibTransId="{B8D0124D-1703-4B99-8208-A569E9156EB7}"/>
    <dgm:cxn modelId="{DAC142D5-F047-47E3-B00F-DEFC6304184D}" srcId="{D0947029-7349-43D5-9B8A-E13898583E52}" destId="{96EC5183-7E09-418F-9B2C-F39CC3B78450}" srcOrd="1" destOrd="0" parTransId="{3FCDC22C-8101-4EC1-8AA7-A8F567CE320F}" sibTransId="{B5A5B956-645A-49E2-AF3C-F258A767F5C3}"/>
    <dgm:cxn modelId="{02E79F6E-CD59-4271-B0A9-20821EC05071}" srcId="{8F2028B6-2217-4354-AA81-67344843A39B}" destId="{D0947029-7349-43D5-9B8A-E13898583E52}" srcOrd="1" destOrd="0" parTransId="{5E3FABBF-C8CD-4C61-BE40-688B567BA033}" sibTransId="{C4E21104-E707-4809-8DA7-F9208FC768D2}"/>
    <dgm:cxn modelId="{4D9838DB-E23D-48DE-ADC9-E340134CC9B1}" type="presOf" srcId="{D0947029-7349-43D5-9B8A-E13898583E52}" destId="{4454E59A-24D9-409C-A264-21C4A3B836F9}" srcOrd="0" destOrd="0" presId="urn:microsoft.com/office/officeart/2011/layout/TabList"/>
    <dgm:cxn modelId="{F2EB79DE-FE68-4788-A04D-95957121614F}" type="presOf" srcId="{A9E1C68B-14D8-474B-B20B-A3CF43CF3E33}" destId="{19D7FD7F-F08B-4B99-8A07-28A44910710C}" srcOrd="0" destOrd="0" presId="urn:microsoft.com/office/officeart/2011/layout/TabList"/>
    <dgm:cxn modelId="{83819FB4-B1B7-474E-8100-C076145C834C}" type="presOf" srcId="{76D04721-F103-4786-9103-C86C7C20502D}" destId="{AF596FA4-0D1F-41D9-BB18-290BCE86E389}" srcOrd="0" destOrd="1" presId="urn:microsoft.com/office/officeart/2011/layout/TabList"/>
    <dgm:cxn modelId="{0D9188CD-DA5C-4949-B050-D90D30A66090}" srcId="{D0947029-7349-43D5-9B8A-E13898583E52}" destId="{76D04721-F103-4786-9103-C86C7C20502D}" srcOrd="2" destOrd="0" parTransId="{52442966-2D53-43D4-A0E5-BCC351612B1E}" sibTransId="{DC253909-7644-45C5-AABF-548CE2B7E09A}"/>
    <dgm:cxn modelId="{748033F3-096A-4171-9D81-3155298E08FB}" srcId="{0DEC1C8B-2A0B-4E4B-AFD0-C11FFCD07F0A}" destId="{9FBC1EDF-AE6F-4CE4-9C2C-8ED905781644}" srcOrd="2" destOrd="0" parTransId="{CE6FB74A-691C-4654-8A80-7DE2E4126A03}" sibTransId="{6F835832-40D3-45BF-A429-98FF561908DD}"/>
    <dgm:cxn modelId="{254A5C7E-3CFD-4955-BEC4-71F530F964A2}" type="presOf" srcId="{8F2028B6-2217-4354-AA81-67344843A39B}" destId="{C5C2BD51-3E3A-44C4-94F6-82CFCA12BD8D}" srcOrd="0" destOrd="0" presId="urn:microsoft.com/office/officeart/2011/layout/TabList"/>
    <dgm:cxn modelId="{29C8EC72-4323-4123-88EC-67AEEF9B9031}" srcId="{0DEC1C8B-2A0B-4E4B-AFD0-C11FFCD07F0A}" destId="{A9E1C68B-14D8-474B-B20B-A3CF43CF3E33}" srcOrd="1" destOrd="0" parTransId="{05D86EEB-FCEE-475D-B5A2-44D3C1D59ECA}" sibTransId="{D7CB31D2-BF27-4C5F-9085-FE2C6382C94F}"/>
    <dgm:cxn modelId="{4596317A-2819-4703-BB3F-1D5D7B652493}" type="presOf" srcId="{0DEC1C8B-2A0B-4E4B-AFD0-C11FFCD07F0A}" destId="{D26B341D-0ADB-476B-A22A-75891CADDB4A}" srcOrd="0" destOrd="0" presId="urn:microsoft.com/office/officeart/2011/layout/TabList"/>
    <dgm:cxn modelId="{2751105F-C968-4F25-B5ED-56E4DEDCC822}" type="presOf" srcId="{96EC5183-7E09-418F-9B2C-F39CC3B78450}" destId="{AF596FA4-0D1F-41D9-BB18-290BCE86E389}" srcOrd="0" destOrd="0" presId="urn:microsoft.com/office/officeart/2011/layout/TabList"/>
    <dgm:cxn modelId="{20F304E3-A2CF-42E4-BA25-1C94271D1776}" type="presOf" srcId="{85863E7E-8BC0-4DB4-9A62-CA6D26CB18DD}" destId="{19D7FD7F-F08B-4B99-8A07-28A44910710C}" srcOrd="0" destOrd="2" presId="urn:microsoft.com/office/officeart/2011/layout/TabList"/>
    <dgm:cxn modelId="{408676CA-A032-439E-82AE-8B9F7414B344}" srcId="{0DEC1C8B-2A0B-4E4B-AFD0-C11FFCD07F0A}" destId="{FCB4818E-BC47-4991-90C2-6756AC7A5730}" srcOrd="0" destOrd="0" parTransId="{DCAAEC82-82EB-452F-86B1-B2EFF52FD121}" sibTransId="{B7611A61-295E-4FBB-A117-C1E5F6624DB4}"/>
    <dgm:cxn modelId="{E4534B82-9094-4109-9FA5-B21E108B3287}" srcId="{8F2028B6-2217-4354-AA81-67344843A39B}" destId="{0DEC1C8B-2A0B-4E4B-AFD0-C11FFCD07F0A}" srcOrd="0" destOrd="0" parTransId="{7C459944-8282-4D69-886D-B3223D131D0E}" sibTransId="{CA0F50EB-EA5B-4ECE-8FC8-9356CAD33B13}"/>
    <dgm:cxn modelId="{6AE8D656-41D6-46D7-8549-936AF5612BD1}" type="presOf" srcId="{FCB4818E-BC47-4991-90C2-6756AC7A5730}" destId="{23019558-6B38-4016-9AD8-8B3256A40396}" srcOrd="0" destOrd="0" presId="urn:microsoft.com/office/officeart/2011/layout/TabList"/>
    <dgm:cxn modelId="{5F07DFE7-FDD3-4448-B89C-253785FEF089}" type="presOf" srcId="{9FBC1EDF-AE6F-4CE4-9C2C-8ED905781644}" destId="{19D7FD7F-F08B-4B99-8A07-28A44910710C}" srcOrd="0" destOrd="1" presId="urn:microsoft.com/office/officeart/2011/layout/TabList"/>
    <dgm:cxn modelId="{A904D7D0-5B04-4EE7-8609-1BC64712D9DD}" type="presParOf" srcId="{C5C2BD51-3E3A-44C4-94F6-82CFCA12BD8D}" destId="{F39AEB8F-8A84-43E1-BAA8-2583FD3E1BD1}" srcOrd="0" destOrd="0" presId="urn:microsoft.com/office/officeart/2011/layout/TabList"/>
    <dgm:cxn modelId="{1786095B-8DA0-4127-BD32-6C0115F6C805}" type="presParOf" srcId="{F39AEB8F-8A84-43E1-BAA8-2583FD3E1BD1}" destId="{23019558-6B38-4016-9AD8-8B3256A40396}" srcOrd="0" destOrd="0" presId="urn:microsoft.com/office/officeart/2011/layout/TabList"/>
    <dgm:cxn modelId="{D3795B64-0B2A-4F2F-ADF5-ABB134620068}" type="presParOf" srcId="{F39AEB8F-8A84-43E1-BAA8-2583FD3E1BD1}" destId="{D26B341D-0ADB-476B-A22A-75891CADDB4A}" srcOrd="1" destOrd="0" presId="urn:microsoft.com/office/officeart/2011/layout/TabList"/>
    <dgm:cxn modelId="{64EB9D7F-C7A5-4268-A8E5-E11D56684B71}" type="presParOf" srcId="{F39AEB8F-8A84-43E1-BAA8-2583FD3E1BD1}" destId="{7FDC5D7D-B323-4993-80F5-93F00FE9C8E2}" srcOrd="2" destOrd="0" presId="urn:microsoft.com/office/officeart/2011/layout/TabList"/>
    <dgm:cxn modelId="{3A4F6C0A-1684-4348-92FF-E2C1122E91DD}" type="presParOf" srcId="{C5C2BD51-3E3A-44C4-94F6-82CFCA12BD8D}" destId="{19D7FD7F-F08B-4B99-8A07-28A44910710C}" srcOrd="1" destOrd="0" presId="urn:microsoft.com/office/officeart/2011/layout/TabList"/>
    <dgm:cxn modelId="{CDA4E95A-2504-469D-8CFF-0232697B2D9E}" type="presParOf" srcId="{C5C2BD51-3E3A-44C4-94F6-82CFCA12BD8D}" destId="{F9F1635B-F1E5-4FF6-893B-D0CB26B61FB6}" srcOrd="2" destOrd="0" presId="urn:microsoft.com/office/officeart/2011/layout/TabList"/>
    <dgm:cxn modelId="{348CF318-99E9-4FBA-9E44-7ADDE7AAECE0}" type="presParOf" srcId="{C5C2BD51-3E3A-44C4-94F6-82CFCA12BD8D}" destId="{D63A1DC6-EC2A-4957-9B67-9E5D233697E2}" srcOrd="3" destOrd="0" presId="urn:microsoft.com/office/officeart/2011/layout/TabList"/>
    <dgm:cxn modelId="{4D95FDA1-8214-4B32-908F-153405478DBA}" type="presParOf" srcId="{D63A1DC6-EC2A-4957-9B67-9E5D233697E2}" destId="{50B1C2F3-2537-4E8D-9DAC-A30D3BE935C0}" srcOrd="0" destOrd="0" presId="urn:microsoft.com/office/officeart/2011/layout/TabList"/>
    <dgm:cxn modelId="{FC341CB7-4F53-4FA6-B459-D00A096A4B56}" type="presParOf" srcId="{D63A1DC6-EC2A-4957-9B67-9E5D233697E2}" destId="{4454E59A-24D9-409C-A264-21C4A3B836F9}" srcOrd="1" destOrd="0" presId="urn:microsoft.com/office/officeart/2011/layout/TabList"/>
    <dgm:cxn modelId="{36589B92-43A7-489F-A32E-9CADC599C583}" type="presParOf" srcId="{D63A1DC6-EC2A-4957-9B67-9E5D233697E2}" destId="{C08E5CF5-2950-402A-B1DD-F77E6DA6ACD3}" srcOrd="2" destOrd="0" presId="urn:microsoft.com/office/officeart/2011/layout/TabList"/>
    <dgm:cxn modelId="{F5D933C3-5B2A-44A3-99DB-BC6E12551931}" type="presParOf" srcId="{C5C2BD51-3E3A-44C4-94F6-82CFCA12BD8D}" destId="{AF596FA4-0D1F-41D9-BB18-290BCE86E389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2028B6-2217-4354-AA81-67344843A39B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C1C8B-2A0B-4E4B-AFD0-C11FFCD07F0A}">
      <dgm:prSet phldrT="[Text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Yes</a:t>
          </a:r>
        </a:p>
      </dgm:t>
    </dgm:pt>
    <dgm:pt modelId="{7C459944-8282-4D69-886D-B3223D131D0E}" type="parTrans" cxnId="{E4534B82-9094-4109-9FA5-B21E108B3287}">
      <dgm:prSet/>
      <dgm:spPr/>
      <dgm:t>
        <a:bodyPr/>
        <a:lstStyle/>
        <a:p>
          <a:endParaRPr lang="en-US"/>
        </a:p>
      </dgm:t>
    </dgm:pt>
    <dgm:pt modelId="{CA0F50EB-EA5B-4ECE-8FC8-9356CAD33B13}" type="sibTrans" cxnId="{E4534B82-9094-4109-9FA5-B21E108B3287}">
      <dgm:prSet/>
      <dgm:spPr/>
      <dgm:t>
        <a:bodyPr/>
        <a:lstStyle/>
        <a:p>
          <a:endParaRPr lang="en-US"/>
        </a:p>
      </dgm:t>
    </dgm:pt>
    <dgm:pt modelId="{FCB4818E-BC47-4991-90C2-6756AC7A5730}">
      <dgm:prSet phldrT="[Text]"/>
      <dgm:spPr/>
      <dgm:t>
        <a:bodyPr/>
        <a:lstStyle/>
        <a:p>
          <a:endParaRPr lang="en-US" dirty="0"/>
        </a:p>
      </dgm:t>
    </dgm:pt>
    <dgm:pt modelId="{DCAAEC82-82EB-452F-86B1-B2EFF52FD121}" type="parTrans" cxnId="{408676CA-A032-439E-82AE-8B9F7414B344}">
      <dgm:prSet/>
      <dgm:spPr/>
      <dgm:t>
        <a:bodyPr/>
        <a:lstStyle/>
        <a:p>
          <a:endParaRPr lang="en-US"/>
        </a:p>
      </dgm:t>
    </dgm:pt>
    <dgm:pt modelId="{B7611A61-295E-4FBB-A117-C1E5F6624DB4}" type="sibTrans" cxnId="{408676CA-A032-439E-82AE-8B9F7414B344}">
      <dgm:prSet/>
      <dgm:spPr/>
      <dgm:t>
        <a:bodyPr/>
        <a:lstStyle/>
        <a:p>
          <a:endParaRPr lang="en-US"/>
        </a:p>
      </dgm:t>
    </dgm:pt>
    <dgm:pt modelId="{A9E1C68B-14D8-474B-B20B-A3CF43CF3E33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Source control\ version control</a:t>
          </a:r>
        </a:p>
      </dgm:t>
    </dgm:pt>
    <dgm:pt modelId="{05D86EEB-FCEE-475D-B5A2-44D3C1D59ECA}" type="parTrans" cxnId="{29C8EC72-4323-4123-88EC-67AEEF9B9031}">
      <dgm:prSet/>
      <dgm:spPr/>
      <dgm:t>
        <a:bodyPr/>
        <a:lstStyle/>
        <a:p>
          <a:endParaRPr lang="en-US"/>
        </a:p>
      </dgm:t>
    </dgm:pt>
    <dgm:pt modelId="{D7CB31D2-BF27-4C5F-9085-FE2C6382C94F}" type="sibTrans" cxnId="{29C8EC72-4323-4123-88EC-67AEEF9B9031}">
      <dgm:prSet/>
      <dgm:spPr/>
      <dgm:t>
        <a:bodyPr/>
        <a:lstStyle/>
        <a:p>
          <a:endParaRPr lang="en-US"/>
        </a:p>
      </dgm:t>
    </dgm:pt>
    <dgm:pt modelId="{D0947029-7349-43D5-9B8A-E13898583E52}">
      <dgm:prSet phldrT="[Text]"/>
      <dgm:spPr>
        <a:solidFill>
          <a:srgbClr val="FFC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Not quite yet</a:t>
          </a:r>
        </a:p>
      </dgm:t>
    </dgm:pt>
    <dgm:pt modelId="{5E3FABBF-C8CD-4C61-BE40-688B567BA033}" type="parTrans" cxnId="{02E79F6E-CD59-4271-B0A9-20821EC05071}">
      <dgm:prSet/>
      <dgm:spPr/>
      <dgm:t>
        <a:bodyPr/>
        <a:lstStyle/>
        <a:p>
          <a:endParaRPr lang="en-US"/>
        </a:p>
      </dgm:t>
    </dgm:pt>
    <dgm:pt modelId="{C4E21104-E707-4809-8DA7-F9208FC768D2}" type="sibTrans" cxnId="{02E79F6E-CD59-4271-B0A9-20821EC05071}">
      <dgm:prSet/>
      <dgm:spPr/>
      <dgm:t>
        <a:bodyPr/>
        <a:lstStyle/>
        <a:p>
          <a:endParaRPr lang="en-US"/>
        </a:p>
      </dgm:t>
    </dgm:pt>
    <dgm:pt modelId="{FA7F8D84-3098-4E67-8C25-24967BDBC96E}">
      <dgm:prSet phldrT="[Text]"/>
      <dgm:spPr/>
      <dgm:t>
        <a:bodyPr/>
        <a:lstStyle/>
        <a:p>
          <a:endParaRPr lang="en-US" dirty="0"/>
        </a:p>
      </dgm:t>
    </dgm:pt>
    <dgm:pt modelId="{373840B0-0BE7-4D2D-984C-0B2A8DEFC20C}" type="parTrans" cxnId="{7F7AF8A8-34CB-4F1F-9BE7-538F3FC246E4}">
      <dgm:prSet/>
      <dgm:spPr/>
      <dgm:t>
        <a:bodyPr/>
        <a:lstStyle/>
        <a:p>
          <a:endParaRPr lang="en-US"/>
        </a:p>
      </dgm:t>
    </dgm:pt>
    <dgm:pt modelId="{94964E6A-662C-4FC8-B143-FAEF6916C7EC}" type="sibTrans" cxnId="{7F7AF8A8-34CB-4F1F-9BE7-538F3FC246E4}">
      <dgm:prSet/>
      <dgm:spPr/>
      <dgm:t>
        <a:bodyPr/>
        <a:lstStyle/>
        <a:p>
          <a:endParaRPr lang="en-US"/>
        </a:p>
      </dgm:t>
    </dgm:pt>
    <dgm:pt modelId="{96EC5183-7E09-418F-9B2C-F39CC3B78450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…..</a:t>
          </a:r>
        </a:p>
      </dgm:t>
    </dgm:pt>
    <dgm:pt modelId="{B5A5B956-645A-49E2-AF3C-F258A767F5C3}" type="sibTrans" cxnId="{DAC142D5-F047-47E3-B00F-DEFC6304184D}">
      <dgm:prSet/>
      <dgm:spPr/>
      <dgm:t>
        <a:bodyPr/>
        <a:lstStyle/>
        <a:p>
          <a:endParaRPr lang="en-US"/>
        </a:p>
      </dgm:t>
    </dgm:pt>
    <dgm:pt modelId="{3FCDC22C-8101-4EC1-8AA7-A8F567CE320F}" type="parTrans" cxnId="{DAC142D5-F047-47E3-B00F-DEFC6304184D}">
      <dgm:prSet/>
      <dgm:spPr/>
      <dgm:t>
        <a:bodyPr/>
        <a:lstStyle/>
        <a:p>
          <a:endParaRPr lang="en-US"/>
        </a:p>
      </dgm:t>
    </dgm:pt>
    <dgm:pt modelId="{9FBC1EDF-AE6F-4CE4-9C2C-8ED905781644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Automated testing (build environment and ad hoc)</a:t>
          </a:r>
        </a:p>
      </dgm:t>
    </dgm:pt>
    <dgm:pt modelId="{CE6FB74A-691C-4654-8A80-7DE2E4126A03}" type="parTrans" cxnId="{748033F3-096A-4171-9D81-3155298E08FB}">
      <dgm:prSet/>
      <dgm:spPr/>
      <dgm:t>
        <a:bodyPr/>
        <a:lstStyle/>
        <a:p>
          <a:endParaRPr lang="en-US"/>
        </a:p>
      </dgm:t>
    </dgm:pt>
    <dgm:pt modelId="{6F835832-40D3-45BF-A429-98FF561908DD}" type="sibTrans" cxnId="{748033F3-096A-4171-9D81-3155298E08FB}">
      <dgm:prSet/>
      <dgm:spPr/>
      <dgm:t>
        <a:bodyPr/>
        <a:lstStyle/>
        <a:p>
          <a:endParaRPr lang="en-US"/>
        </a:p>
      </dgm:t>
    </dgm:pt>
    <dgm:pt modelId="{76D04721-F103-4786-9103-C86C7C20502D}">
      <dgm:prSet phldrT="[Text]" custT="1"/>
      <dgm:spPr/>
      <dgm:t>
        <a:bodyPr/>
        <a:lstStyle/>
        <a:p>
          <a:endParaRPr lang="en-US" sz="2000" kern="1200" dirty="0">
            <a:solidFill>
              <a:schemeClr val="tx1"/>
            </a:solidFill>
            <a:latin typeface="Segoe UI Light" pitchFamily="34" charset="0"/>
            <a:ea typeface="Segoe UI" pitchFamily="34" charset="0"/>
            <a:cs typeface="Segoe UI" pitchFamily="34" charset="0"/>
          </a:endParaRPr>
        </a:p>
      </dgm:t>
    </dgm:pt>
    <dgm:pt modelId="{52442966-2D53-43D4-A0E5-BCC351612B1E}" type="parTrans" cxnId="{0D9188CD-DA5C-4949-B050-D90D30A66090}">
      <dgm:prSet/>
      <dgm:spPr/>
      <dgm:t>
        <a:bodyPr/>
        <a:lstStyle/>
        <a:p>
          <a:endParaRPr lang="en-US"/>
        </a:p>
      </dgm:t>
    </dgm:pt>
    <dgm:pt modelId="{DC253909-7644-45C5-AABF-548CE2B7E09A}" type="sibTrans" cxnId="{0D9188CD-DA5C-4949-B050-D90D30A66090}">
      <dgm:prSet/>
      <dgm:spPr/>
      <dgm:t>
        <a:bodyPr/>
        <a:lstStyle/>
        <a:p>
          <a:endParaRPr lang="en-US"/>
        </a:p>
      </dgm:t>
    </dgm:pt>
    <dgm:pt modelId="{85863E7E-8BC0-4DB4-9A62-CA6D26CB18DD}">
      <dgm:prSet phldrT="[Text]" custT="1"/>
      <dgm:spPr/>
      <dgm:t>
        <a:bodyPr/>
        <a:lstStyle/>
        <a:p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Release our script</a:t>
          </a:r>
        </a:p>
      </dgm:t>
    </dgm:pt>
    <dgm:pt modelId="{E89DFD88-5A0F-4F06-B458-9207B2FD7A83}" type="parTrans" cxnId="{F2A2015F-FFD7-4818-86B2-EBC235852687}">
      <dgm:prSet/>
      <dgm:spPr/>
      <dgm:t>
        <a:bodyPr/>
        <a:lstStyle/>
        <a:p>
          <a:endParaRPr lang="en-US"/>
        </a:p>
      </dgm:t>
    </dgm:pt>
    <dgm:pt modelId="{B8D0124D-1703-4B99-8208-A569E9156EB7}" type="sibTrans" cxnId="{F2A2015F-FFD7-4818-86B2-EBC235852687}">
      <dgm:prSet/>
      <dgm:spPr/>
      <dgm:t>
        <a:bodyPr/>
        <a:lstStyle/>
        <a:p>
          <a:endParaRPr lang="en-US"/>
        </a:p>
      </dgm:t>
    </dgm:pt>
    <dgm:pt modelId="{C5C2BD51-3E3A-44C4-94F6-82CFCA12BD8D}" type="pres">
      <dgm:prSet presAssocID="{8F2028B6-2217-4354-AA81-67344843A39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39AEB8F-8A84-43E1-BAA8-2583FD3E1BD1}" type="pres">
      <dgm:prSet presAssocID="{0DEC1C8B-2A0B-4E4B-AFD0-C11FFCD07F0A}" presName="composite" presStyleCnt="0"/>
      <dgm:spPr/>
    </dgm:pt>
    <dgm:pt modelId="{23019558-6B38-4016-9AD8-8B3256A40396}" type="pres">
      <dgm:prSet presAssocID="{0DEC1C8B-2A0B-4E4B-AFD0-C11FFCD07F0A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26B341D-0ADB-476B-A22A-75891CADDB4A}" type="pres">
      <dgm:prSet presAssocID="{0DEC1C8B-2A0B-4E4B-AFD0-C11FFCD07F0A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7FDC5D7D-B323-4993-80F5-93F00FE9C8E2}" type="pres">
      <dgm:prSet presAssocID="{0DEC1C8B-2A0B-4E4B-AFD0-C11FFCD07F0A}" presName="Accent" presStyleLbl="parChTrans1D1" presStyleIdx="0" presStyleCnt="2"/>
      <dgm:spPr/>
    </dgm:pt>
    <dgm:pt modelId="{19D7FD7F-F08B-4B99-8A07-28A44910710C}" type="pres">
      <dgm:prSet presAssocID="{0DEC1C8B-2A0B-4E4B-AFD0-C11FFCD07F0A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9F1635B-F1E5-4FF6-893B-D0CB26B61FB6}" type="pres">
      <dgm:prSet presAssocID="{CA0F50EB-EA5B-4ECE-8FC8-9356CAD33B13}" presName="sibTrans" presStyleCnt="0"/>
      <dgm:spPr/>
    </dgm:pt>
    <dgm:pt modelId="{D63A1DC6-EC2A-4957-9B67-9E5D233697E2}" type="pres">
      <dgm:prSet presAssocID="{D0947029-7349-43D5-9B8A-E13898583E52}" presName="composite" presStyleCnt="0"/>
      <dgm:spPr/>
    </dgm:pt>
    <dgm:pt modelId="{50B1C2F3-2537-4E8D-9DAC-A30D3BE935C0}" type="pres">
      <dgm:prSet presAssocID="{D0947029-7349-43D5-9B8A-E13898583E52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4454E59A-24D9-409C-A264-21C4A3B836F9}" type="pres">
      <dgm:prSet presAssocID="{D0947029-7349-43D5-9B8A-E13898583E52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C08E5CF5-2950-402A-B1DD-F77E6DA6ACD3}" type="pres">
      <dgm:prSet presAssocID="{D0947029-7349-43D5-9B8A-E13898583E52}" presName="Accent" presStyleLbl="parChTrans1D1" presStyleIdx="1" presStyleCnt="2"/>
      <dgm:spPr/>
    </dgm:pt>
    <dgm:pt modelId="{AF596FA4-0D1F-41D9-BB18-290BCE86E389}" type="pres">
      <dgm:prSet presAssocID="{D0947029-7349-43D5-9B8A-E13898583E52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8D4553E-8731-4294-8833-BEEA7FA8406A}" type="presOf" srcId="{FA7F8D84-3098-4E67-8C25-24967BDBC96E}" destId="{50B1C2F3-2537-4E8D-9DAC-A30D3BE935C0}" srcOrd="0" destOrd="0" presId="urn:microsoft.com/office/officeart/2011/layout/TabList"/>
    <dgm:cxn modelId="{7F7AF8A8-34CB-4F1F-9BE7-538F3FC246E4}" srcId="{D0947029-7349-43D5-9B8A-E13898583E52}" destId="{FA7F8D84-3098-4E67-8C25-24967BDBC96E}" srcOrd="0" destOrd="0" parTransId="{373840B0-0BE7-4D2D-984C-0B2A8DEFC20C}" sibTransId="{94964E6A-662C-4FC8-B143-FAEF6916C7EC}"/>
    <dgm:cxn modelId="{F2A2015F-FFD7-4818-86B2-EBC235852687}" srcId="{0DEC1C8B-2A0B-4E4B-AFD0-C11FFCD07F0A}" destId="{85863E7E-8BC0-4DB4-9A62-CA6D26CB18DD}" srcOrd="3" destOrd="0" parTransId="{E89DFD88-5A0F-4F06-B458-9207B2FD7A83}" sibTransId="{B8D0124D-1703-4B99-8208-A569E9156EB7}"/>
    <dgm:cxn modelId="{DAC142D5-F047-47E3-B00F-DEFC6304184D}" srcId="{D0947029-7349-43D5-9B8A-E13898583E52}" destId="{96EC5183-7E09-418F-9B2C-F39CC3B78450}" srcOrd="1" destOrd="0" parTransId="{3FCDC22C-8101-4EC1-8AA7-A8F567CE320F}" sibTransId="{B5A5B956-645A-49E2-AF3C-F258A767F5C3}"/>
    <dgm:cxn modelId="{02E79F6E-CD59-4271-B0A9-20821EC05071}" srcId="{8F2028B6-2217-4354-AA81-67344843A39B}" destId="{D0947029-7349-43D5-9B8A-E13898583E52}" srcOrd="1" destOrd="0" parTransId="{5E3FABBF-C8CD-4C61-BE40-688B567BA033}" sibTransId="{C4E21104-E707-4809-8DA7-F9208FC768D2}"/>
    <dgm:cxn modelId="{4D9838DB-E23D-48DE-ADC9-E340134CC9B1}" type="presOf" srcId="{D0947029-7349-43D5-9B8A-E13898583E52}" destId="{4454E59A-24D9-409C-A264-21C4A3B836F9}" srcOrd="0" destOrd="0" presId="urn:microsoft.com/office/officeart/2011/layout/TabList"/>
    <dgm:cxn modelId="{F2EB79DE-FE68-4788-A04D-95957121614F}" type="presOf" srcId="{A9E1C68B-14D8-474B-B20B-A3CF43CF3E33}" destId="{19D7FD7F-F08B-4B99-8A07-28A44910710C}" srcOrd="0" destOrd="0" presId="urn:microsoft.com/office/officeart/2011/layout/TabList"/>
    <dgm:cxn modelId="{83819FB4-B1B7-474E-8100-C076145C834C}" type="presOf" srcId="{76D04721-F103-4786-9103-C86C7C20502D}" destId="{AF596FA4-0D1F-41D9-BB18-290BCE86E389}" srcOrd="0" destOrd="1" presId="urn:microsoft.com/office/officeart/2011/layout/TabList"/>
    <dgm:cxn modelId="{0D9188CD-DA5C-4949-B050-D90D30A66090}" srcId="{D0947029-7349-43D5-9B8A-E13898583E52}" destId="{76D04721-F103-4786-9103-C86C7C20502D}" srcOrd="2" destOrd="0" parTransId="{52442966-2D53-43D4-A0E5-BCC351612B1E}" sibTransId="{DC253909-7644-45C5-AABF-548CE2B7E09A}"/>
    <dgm:cxn modelId="{748033F3-096A-4171-9D81-3155298E08FB}" srcId="{0DEC1C8B-2A0B-4E4B-AFD0-C11FFCD07F0A}" destId="{9FBC1EDF-AE6F-4CE4-9C2C-8ED905781644}" srcOrd="2" destOrd="0" parTransId="{CE6FB74A-691C-4654-8A80-7DE2E4126A03}" sibTransId="{6F835832-40D3-45BF-A429-98FF561908DD}"/>
    <dgm:cxn modelId="{254A5C7E-3CFD-4955-BEC4-71F530F964A2}" type="presOf" srcId="{8F2028B6-2217-4354-AA81-67344843A39B}" destId="{C5C2BD51-3E3A-44C4-94F6-82CFCA12BD8D}" srcOrd="0" destOrd="0" presId="urn:microsoft.com/office/officeart/2011/layout/TabList"/>
    <dgm:cxn modelId="{29C8EC72-4323-4123-88EC-67AEEF9B9031}" srcId="{0DEC1C8B-2A0B-4E4B-AFD0-C11FFCD07F0A}" destId="{A9E1C68B-14D8-474B-B20B-A3CF43CF3E33}" srcOrd="1" destOrd="0" parTransId="{05D86EEB-FCEE-475D-B5A2-44D3C1D59ECA}" sibTransId="{D7CB31D2-BF27-4C5F-9085-FE2C6382C94F}"/>
    <dgm:cxn modelId="{4596317A-2819-4703-BB3F-1D5D7B652493}" type="presOf" srcId="{0DEC1C8B-2A0B-4E4B-AFD0-C11FFCD07F0A}" destId="{D26B341D-0ADB-476B-A22A-75891CADDB4A}" srcOrd="0" destOrd="0" presId="urn:microsoft.com/office/officeart/2011/layout/TabList"/>
    <dgm:cxn modelId="{2751105F-C968-4F25-B5ED-56E4DEDCC822}" type="presOf" srcId="{96EC5183-7E09-418F-9B2C-F39CC3B78450}" destId="{AF596FA4-0D1F-41D9-BB18-290BCE86E389}" srcOrd="0" destOrd="0" presId="urn:microsoft.com/office/officeart/2011/layout/TabList"/>
    <dgm:cxn modelId="{20F304E3-A2CF-42E4-BA25-1C94271D1776}" type="presOf" srcId="{85863E7E-8BC0-4DB4-9A62-CA6D26CB18DD}" destId="{19D7FD7F-F08B-4B99-8A07-28A44910710C}" srcOrd="0" destOrd="2" presId="urn:microsoft.com/office/officeart/2011/layout/TabList"/>
    <dgm:cxn modelId="{408676CA-A032-439E-82AE-8B9F7414B344}" srcId="{0DEC1C8B-2A0B-4E4B-AFD0-C11FFCD07F0A}" destId="{FCB4818E-BC47-4991-90C2-6756AC7A5730}" srcOrd="0" destOrd="0" parTransId="{DCAAEC82-82EB-452F-86B1-B2EFF52FD121}" sibTransId="{B7611A61-295E-4FBB-A117-C1E5F6624DB4}"/>
    <dgm:cxn modelId="{E4534B82-9094-4109-9FA5-B21E108B3287}" srcId="{8F2028B6-2217-4354-AA81-67344843A39B}" destId="{0DEC1C8B-2A0B-4E4B-AFD0-C11FFCD07F0A}" srcOrd="0" destOrd="0" parTransId="{7C459944-8282-4D69-886D-B3223D131D0E}" sibTransId="{CA0F50EB-EA5B-4ECE-8FC8-9356CAD33B13}"/>
    <dgm:cxn modelId="{6AE8D656-41D6-46D7-8549-936AF5612BD1}" type="presOf" srcId="{FCB4818E-BC47-4991-90C2-6756AC7A5730}" destId="{23019558-6B38-4016-9AD8-8B3256A40396}" srcOrd="0" destOrd="0" presId="urn:microsoft.com/office/officeart/2011/layout/TabList"/>
    <dgm:cxn modelId="{5F07DFE7-FDD3-4448-B89C-253785FEF089}" type="presOf" srcId="{9FBC1EDF-AE6F-4CE4-9C2C-8ED905781644}" destId="{19D7FD7F-F08B-4B99-8A07-28A44910710C}" srcOrd="0" destOrd="1" presId="urn:microsoft.com/office/officeart/2011/layout/TabList"/>
    <dgm:cxn modelId="{A904D7D0-5B04-4EE7-8609-1BC64712D9DD}" type="presParOf" srcId="{C5C2BD51-3E3A-44C4-94F6-82CFCA12BD8D}" destId="{F39AEB8F-8A84-43E1-BAA8-2583FD3E1BD1}" srcOrd="0" destOrd="0" presId="urn:microsoft.com/office/officeart/2011/layout/TabList"/>
    <dgm:cxn modelId="{1786095B-8DA0-4127-BD32-6C0115F6C805}" type="presParOf" srcId="{F39AEB8F-8A84-43E1-BAA8-2583FD3E1BD1}" destId="{23019558-6B38-4016-9AD8-8B3256A40396}" srcOrd="0" destOrd="0" presId="urn:microsoft.com/office/officeart/2011/layout/TabList"/>
    <dgm:cxn modelId="{D3795B64-0B2A-4F2F-ADF5-ABB134620068}" type="presParOf" srcId="{F39AEB8F-8A84-43E1-BAA8-2583FD3E1BD1}" destId="{D26B341D-0ADB-476B-A22A-75891CADDB4A}" srcOrd="1" destOrd="0" presId="urn:microsoft.com/office/officeart/2011/layout/TabList"/>
    <dgm:cxn modelId="{64EB9D7F-C7A5-4268-A8E5-E11D56684B71}" type="presParOf" srcId="{F39AEB8F-8A84-43E1-BAA8-2583FD3E1BD1}" destId="{7FDC5D7D-B323-4993-80F5-93F00FE9C8E2}" srcOrd="2" destOrd="0" presId="urn:microsoft.com/office/officeart/2011/layout/TabList"/>
    <dgm:cxn modelId="{3A4F6C0A-1684-4348-92FF-E2C1122E91DD}" type="presParOf" srcId="{C5C2BD51-3E3A-44C4-94F6-82CFCA12BD8D}" destId="{19D7FD7F-F08B-4B99-8A07-28A44910710C}" srcOrd="1" destOrd="0" presId="urn:microsoft.com/office/officeart/2011/layout/TabList"/>
    <dgm:cxn modelId="{CDA4E95A-2504-469D-8CFF-0232697B2D9E}" type="presParOf" srcId="{C5C2BD51-3E3A-44C4-94F6-82CFCA12BD8D}" destId="{F9F1635B-F1E5-4FF6-893B-D0CB26B61FB6}" srcOrd="2" destOrd="0" presId="urn:microsoft.com/office/officeart/2011/layout/TabList"/>
    <dgm:cxn modelId="{348CF318-99E9-4FBA-9E44-7ADDE7AAECE0}" type="presParOf" srcId="{C5C2BD51-3E3A-44C4-94F6-82CFCA12BD8D}" destId="{D63A1DC6-EC2A-4957-9B67-9E5D233697E2}" srcOrd="3" destOrd="0" presId="urn:microsoft.com/office/officeart/2011/layout/TabList"/>
    <dgm:cxn modelId="{4D95FDA1-8214-4B32-908F-153405478DBA}" type="presParOf" srcId="{D63A1DC6-EC2A-4957-9B67-9E5D233697E2}" destId="{50B1C2F3-2537-4E8D-9DAC-A30D3BE935C0}" srcOrd="0" destOrd="0" presId="urn:microsoft.com/office/officeart/2011/layout/TabList"/>
    <dgm:cxn modelId="{FC341CB7-4F53-4FA6-B459-D00A096A4B56}" type="presParOf" srcId="{D63A1DC6-EC2A-4957-9B67-9E5D233697E2}" destId="{4454E59A-24D9-409C-A264-21C4A3B836F9}" srcOrd="1" destOrd="0" presId="urn:microsoft.com/office/officeart/2011/layout/TabList"/>
    <dgm:cxn modelId="{36589B92-43A7-489F-A32E-9CADC599C583}" type="presParOf" srcId="{D63A1DC6-EC2A-4957-9B67-9E5D233697E2}" destId="{C08E5CF5-2950-402A-B1DD-F77E6DA6ACD3}" srcOrd="2" destOrd="0" presId="urn:microsoft.com/office/officeart/2011/layout/TabList"/>
    <dgm:cxn modelId="{F5D933C3-5B2A-44A3-99DB-BC6E12551931}" type="presParOf" srcId="{C5C2BD51-3E3A-44C4-94F6-82CFCA12BD8D}" destId="{AF596FA4-0D1F-41D9-BB18-290BCE86E389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5CF5-2950-402A-B1DD-F77E6DA6ACD3}">
      <dsp:nvSpPr>
        <dsp:cNvPr id="0" name=""/>
        <dsp:cNvSpPr/>
      </dsp:nvSpPr>
      <dsp:spPr>
        <a:xfrm>
          <a:off x="0" y="3344632"/>
          <a:ext cx="10240638" cy="0"/>
        </a:xfrm>
        <a:prstGeom prst="line">
          <a:avLst/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C5D7D-B323-4993-80F5-93F00FE9C8E2}">
      <dsp:nvSpPr>
        <dsp:cNvPr id="0" name=""/>
        <dsp:cNvSpPr/>
      </dsp:nvSpPr>
      <dsp:spPr>
        <a:xfrm>
          <a:off x="0" y="826770"/>
          <a:ext cx="10240638" cy="0"/>
        </a:xfrm>
        <a:prstGeom prst="line">
          <a:avLst/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19558-6B38-4016-9AD8-8B3256A40396}">
      <dsp:nvSpPr>
        <dsp:cNvPr id="0" name=""/>
        <dsp:cNvSpPr/>
      </dsp:nvSpPr>
      <dsp:spPr>
        <a:xfrm>
          <a:off x="2662565" y="1323"/>
          <a:ext cx="7578072" cy="825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2662565" y="1323"/>
        <a:ext cx="7578072" cy="825447"/>
      </dsp:txXfrm>
    </dsp:sp>
    <dsp:sp modelId="{D26B341D-0ADB-476B-A22A-75891CADDB4A}">
      <dsp:nvSpPr>
        <dsp:cNvPr id="0" name=""/>
        <dsp:cNvSpPr/>
      </dsp:nvSpPr>
      <dsp:spPr>
        <a:xfrm>
          <a:off x="0" y="1323"/>
          <a:ext cx="2662565" cy="825447"/>
        </a:xfrm>
        <a:prstGeom prst="round2SameRect">
          <a:avLst>
            <a:gd name="adj1" fmla="val 16670"/>
            <a:gd name="adj2" fmla="val 0"/>
          </a:avLst>
        </a:prstGeom>
        <a:solidFill>
          <a:srgbClr val="00B050"/>
        </a:solidFill>
        <a:ln w="1397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Yes</a:t>
          </a:r>
        </a:p>
      </dsp:txBody>
      <dsp:txXfrm>
        <a:off x="40302" y="41625"/>
        <a:ext cx="2581961" cy="785145"/>
      </dsp:txXfrm>
    </dsp:sp>
    <dsp:sp modelId="{19D7FD7F-F08B-4B99-8A07-28A44910710C}">
      <dsp:nvSpPr>
        <dsp:cNvPr id="0" name=""/>
        <dsp:cNvSpPr/>
      </dsp:nvSpPr>
      <dsp:spPr>
        <a:xfrm>
          <a:off x="0" y="826770"/>
          <a:ext cx="10240638" cy="1651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Source control\ version control</a:t>
          </a:r>
        </a:p>
      </dsp:txBody>
      <dsp:txXfrm>
        <a:off x="0" y="826770"/>
        <a:ext cx="10240638" cy="1651141"/>
      </dsp:txXfrm>
    </dsp:sp>
    <dsp:sp modelId="{50B1C2F3-2537-4E8D-9DAC-A30D3BE935C0}">
      <dsp:nvSpPr>
        <dsp:cNvPr id="0" name=""/>
        <dsp:cNvSpPr/>
      </dsp:nvSpPr>
      <dsp:spPr>
        <a:xfrm>
          <a:off x="2662565" y="2519185"/>
          <a:ext cx="7578072" cy="825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2662565" y="2519185"/>
        <a:ext cx="7578072" cy="825447"/>
      </dsp:txXfrm>
    </dsp:sp>
    <dsp:sp modelId="{4454E59A-24D9-409C-A264-21C4A3B836F9}">
      <dsp:nvSpPr>
        <dsp:cNvPr id="0" name=""/>
        <dsp:cNvSpPr/>
      </dsp:nvSpPr>
      <dsp:spPr>
        <a:xfrm>
          <a:off x="0" y="2519185"/>
          <a:ext cx="2662565" cy="825447"/>
        </a:xfrm>
        <a:prstGeom prst="round2SameRect">
          <a:avLst>
            <a:gd name="adj1" fmla="val 16670"/>
            <a:gd name="adj2" fmla="val 0"/>
          </a:avLst>
        </a:prstGeom>
        <a:solidFill>
          <a:srgbClr val="FFC000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Not quite yet</a:t>
          </a:r>
        </a:p>
      </dsp:txBody>
      <dsp:txXfrm>
        <a:off x="40302" y="2559487"/>
        <a:ext cx="2581961" cy="785145"/>
      </dsp:txXfrm>
    </dsp:sp>
    <dsp:sp modelId="{AF596FA4-0D1F-41D9-BB18-290BCE86E389}">
      <dsp:nvSpPr>
        <dsp:cNvPr id="0" name=""/>
        <dsp:cNvSpPr/>
      </dsp:nvSpPr>
      <dsp:spPr>
        <a:xfrm>
          <a:off x="0" y="3344632"/>
          <a:ext cx="10240638" cy="1651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Where’s quality through testing?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What about automatic deployment?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….</a:t>
          </a:r>
        </a:p>
      </dsp:txBody>
      <dsp:txXfrm>
        <a:off x="0" y="3344632"/>
        <a:ext cx="10240638" cy="1651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5CF5-2950-402A-B1DD-F77E6DA6ACD3}">
      <dsp:nvSpPr>
        <dsp:cNvPr id="0" name=""/>
        <dsp:cNvSpPr/>
      </dsp:nvSpPr>
      <dsp:spPr>
        <a:xfrm>
          <a:off x="0" y="3344632"/>
          <a:ext cx="10240638" cy="0"/>
        </a:xfrm>
        <a:prstGeom prst="line">
          <a:avLst/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C5D7D-B323-4993-80F5-93F00FE9C8E2}">
      <dsp:nvSpPr>
        <dsp:cNvPr id="0" name=""/>
        <dsp:cNvSpPr/>
      </dsp:nvSpPr>
      <dsp:spPr>
        <a:xfrm>
          <a:off x="0" y="826770"/>
          <a:ext cx="10240638" cy="0"/>
        </a:xfrm>
        <a:prstGeom prst="line">
          <a:avLst/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19558-6B38-4016-9AD8-8B3256A40396}">
      <dsp:nvSpPr>
        <dsp:cNvPr id="0" name=""/>
        <dsp:cNvSpPr/>
      </dsp:nvSpPr>
      <dsp:spPr>
        <a:xfrm>
          <a:off x="2662565" y="1323"/>
          <a:ext cx="7578072" cy="825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2662565" y="1323"/>
        <a:ext cx="7578072" cy="825447"/>
      </dsp:txXfrm>
    </dsp:sp>
    <dsp:sp modelId="{D26B341D-0ADB-476B-A22A-75891CADDB4A}">
      <dsp:nvSpPr>
        <dsp:cNvPr id="0" name=""/>
        <dsp:cNvSpPr/>
      </dsp:nvSpPr>
      <dsp:spPr>
        <a:xfrm>
          <a:off x="0" y="1323"/>
          <a:ext cx="2662565" cy="825447"/>
        </a:xfrm>
        <a:prstGeom prst="round2SameRect">
          <a:avLst>
            <a:gd name="adj1" fmla="val 16670"/>
            <a:gd name="adj2" fmla="val 0"/>
          </a:avLst>
        </a:prstGeom>
        <a:solidFill>
          <a:srgbClr val="00B050"/>
        </a:solidFill>
        <a:ln w="1397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Yes</a:t>
          </a:r>
        </a:p>
      </dsp:txBody>
      <dsp:txXfrm>
        <a:off x="40302" y="41625"/>
        <a:ext cx="2581961" cy="785145"/>
      </dsp:txXfrm>
    </dsp:sp>
    <dsp:sp modelId="{19D7FD7F-F08B-4B99-8A07-28A44910710C}">
      <dsp:nvSpPr>
        <dsp:cNvPr id="0" name=""/>
        <dsp:cNvSpPr/>
      </dsp:nvSpPr>
      <dsp:spPr>
        <a:xfrm>
          <a:off x="0" y="826770"/>
          <a:ext cx="10240638" cy="1651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Source control\ version control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Testing</a:t>
          </a:r>
        </a:p>
      </dsp:txBody>
      <dsp:txXfrm>
        <a:off x="0" y="826770"/>
        <a:ext cx="10240638" cy="1651141"/>
      </dsp:txXfrm>
    </dsp:sp>
    <dsp:sp modelId="{50B1C2F3-2537-4E8D-9DAC-A30D3BE935C0}">
      <dsp:nvSpPr>
        <dsp:cNvPr id="0" name=""/>
        <dsp:cNvSpPr/>
      </dsp:nvSpPr>
      <dsp:spPr>
        <a:xfrm>
          <a:off x="2662565" y="2519185"/>
          <a:ext cx="7578072" cy="825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2662565" y="2519185"/>
        <a:ext cx="7578072" cy="825447"/>
      </dsp:txXfrm>
    </dsp:sp>
    <dsp:sp modelId="{4454E59A-24D9-409C-A264-21C4A3B836F9}">
      <dsp:nvSpPr>
        <dsp:cNvPr id="0" name=""/>
        <dsp:cNvSpPr/>
      </dsp:nvSpPr>
      <dsp:spPr>
        <a:xfrm>
          <a:off x="0" y="2519185"/>
          <a:ext cx="2662565" cy="825447"/>
        </a:xfrm>
        <a:prstGeom prst="round2SameRect">
          <a:avLst>
            <a:gd name="adj1" fmla="val 16670"/>
            <a:gd name="adj2" fmla="val 0"/>
          </a:avLst>
        </a:prstGeom>
        <a:solidFill>
          <a:srgbClr val="FFC000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Not quite yet</a:t>
          </a:r>
        </a:p>
      </dsp:txBody>
      <dsp:txXfrm>
        <a:off x="40302" y="2559487"/>
        <a:ext cx="2581961" cy="785145"/>
      </dsp:txXfrm>
    </dsp:sp>
    <dsp:sp modelId="{AF596FA4-0D1F-41D9-BB18-290BCE86E389}">
      <dsp:nvSpPr>
        <dsp:cNvPr id="0" name=""/>
        <dsp:cNvSpPr/>
      </dsp:nvSpPr>
      <dsp:spPr>
        <a:xfrm>
          <a:off x="0" y="3344632"/>
          <a:ext cx="10240638" cy="1651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Still manual invoke of pester tests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What about automatic deployment?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What about ad hoc testing and deployment?</a:t>
          </a:r>
        </a:p>
      </dsp:txBody>
      <dsp:txXfrm>
        <a:off x="0" y="3344632"/>
        <a:ext cx="10240638" cy="16511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5CF5-2950-402A-B1DD-F77E6DA6ACD3}">
      <dsp:nvSpPr>
        <dsp:cNvPr id="0" name=""/>
        <dsp:cNvSpPr/>
      </dsp:nvSpPr>
      <dsp:spPr>
        <a:xfrm>
          <a:off x="0" y="3344632"/>
          <a:ext cx="10240638" cy="0"/>
        </a:xfrm>
        <a:prstGeom prst="line">
          <a:avLst/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C5D7D-B323-4993-80F5-93F00FE9C8E2}">
      <dsp:nvSpPr>
        <dsp:cNvPr id="0" name=""/>
        <dsp:cNvSpPr/>
      </dsp:nvSpPr>
      <dsp:spPr>
        <a:xfrm>
          <a:off x="0" y="826770"/>
          <a:ext cx="10240638" cy="0"/>
        </a:xfrm>
        <a:prstGeom prst="line">
          <a:avLst/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19558-6B38-4016-9AD8-8B3256A40396}">
      <dsp:nvSpPr>
        <dsp:cNvPr id="0" name=""/>
        <dsp:cNvSpPr/>
      </dsp:nvSpPr>
      <dsp:spPr>
        <a:xfrm>
          <a:off x="2662565" y="1323"/>
          <a:ext cx="7578072" cy="825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2662565" y="1323"/>
        <a:ext cx="7578072" cy="825447"/>
      </dsp:txXfrm>
    </dsp:sp>
    <dsp:sp modelId="{D26B341D-0ADB-476B-A22A-75891CADDB4A}">
      <dsp:nvSpPr>
        <dsp:cNvPr id="0" name=""/>
        <dsp:cNvSpPr/>
      </dsp:nvSpPr>
      <dsp:spPr>
        <a:xfrm>
          <a:off x="0" y="1323"/>
          <a:ext cx="2662565" cy="825447"/>
        </a:xfrm>
        <a:prstGeom prst="round2SameRect">
          <a:avLst>
            <a:gd name="adj1" fmla="val 16670"/>
            <a:gd name="adj2" fmla="val 0"/>
          </a:avLst>
        </a:prstGeom>
        <a:solidFill>
          <a:srgbClr val="00B050"/>
        </a:solidFill>
        <a:ln w="1397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Yes</a:t>
          </a:r>
        </a:p>
      </dsp:txBody>
      <dsp:txXfrm>
        <a:off x="40302" y="41625"/>
        <a:ext cx="2581961" cy="785145"/>
      </dsp:txXfrm>
    </dsp:sp>
    <dsp:sp modelId="{19D7FD7F-F08B-4B99-8A07-28A44910710C}">
      <dsp:nvSpPr>
        <dsp:cNvPr id="0" name=""/>
        <dsp:cNvSpPr/>
      </dsp:nvSpPr>
      <dsp:spPr>
        <a:xfrm>
          <a:off x="0" y="826770"/>
          <a:ext cx="10240638" cy="1651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Source control\ version control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Automated testing (build environment)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Ad hoc testing</a:t>
          </a:r>
        </a:p>
      </dsp:txBody>
      <dsp:txXfrm>
        <a:off x="0" y="826770"/>
        <a:ext cx="10240638" cy="1651141"/>
      </dsp:txXfrm>
    </dsp:sp>
    <dsp:sp modelId="{50B1C2F3-2537-4E8D-9DAC-A30D3BE935C0}">
      <dsp:nvSpPr>
        <dsp:cNvPr id="0" name=""/>
        <dsp:cNvSpPr/>
      </dsp:nvSpPr>
      <dsp:spPr>
        <a:xfrm>
          <a:off x="2662565" y="2519185"/>
          <a:ext cx="7578072" cy="825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2662565" y="2519185"/>
        <a:ext cx="7578072" cy="825447"/>
      </dsp:txXfrm>
    </dsp:sp>
    <dsp:sp modelId="{4454E59A-24D9-409C-A264-21C4A3B836F9}">
      <dsp:nvSpPr>
        <dsp:cNvPr id="0" name=""/>
        <dsp:cNvSpPr/>
      </dsp:nvSpPr>
      <dsp:spPr>
        <a:xfrm>
          <a:off x="0" y="2519185"/>
          <a:ext cx="2662565" cy="825447"/>
        </a:xfrm>
        <a:prstGeom prst="round2SameRect">
          <a:avLst>
            <a:gd name="adj1" fmla="val 16670"/>
            <a:gd name="adj2" fmla="val 0"/>
          </a:avLst>
        </a:prstGeom>
        <a:solidFill>
          <a:srgbClr val="FFC000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Not quite yet</a:t>
          </a:r>
        </a:p>
      </dsp:txBody>
      <dsp:txXfrm>
        <a:off x="40302" y="2559487"/>
        <a:ext cx="2581961" cy="785145"/>
      </dsp:txXfrm>
    </dsp:sp>
    <dsp:sp modelId="{AF596FA4-0D1F-41D9-BB18-290BCE86E389}">
      <dsp:nvSpPr>
        <dsp:cNvPr id="0" name=""/>
        <dsp:cNvSpPr/>
      </dsp:nvSpPr>
      <dsp:spPr>
        <a:xfrm>
          <a:off x="0" y="3344632"/>
          <a:ext cx="10240638" cy="1651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What about automatic deployment?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tx1"/>
            </a:solidFill>
            <a:latin typeface="Segoe UI Light" pitchFamily="34" charset="0"/>
            <a:ea typeface="Segoe UI" pitchFamily="34" charset="0"/>
            <a:cs typeface="Segoe UI" pitchFamily="34" charset="0"/>
          </a:endParaRPr>
        </a:p>
      </dsp:txBody>
      <dsp:txXfrm>
        <a:off x="0" y="3344632"/>
        <a:ext cx="10240638" cy="16511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E5CF5-2950-402A-B1DD-F77E6DA6ACD3}">
      <dsp:nvSpPr>
        <dsp:cNvPr id="0" name=""/>
        <dsp:cNvSpPr/>
      </dsp:nvSpPr>
      <dsp:spPr>
        <a:xfrm>
          <a:off x="0" y="3344632"/>
          <a:ext cx="10240638" cy="0"/>
        </a:xfrm>
        <a:prstGeom prst="line">
          <a:avLst/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C5D7D-B323-4993-80F5-93F00FE9C8E2}">
      <dsp:nvSpPr>
        <dsp:cNvPr id="0" name=""/>
        <dsp:cNvSpPr/>
      </dsp:nvSpPr>
      <dsp:spPr>
        <a:xfrm>
          <a:off x="0" y="826770"/>
          <a:ext cx="10240638" cy="0"/>
        </a:xfrm>
        <a:prstGeom prst="line">
          <a:avLst/>
        </a:pr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19558-6B38-4016-9AD8-8B3256A40396}">
      <dsp:nvSpPr>
        <dsp:cNvPr id="0" name=""/>
        <dsp:cNvSpPr/>
      </dsp:nvSpPr>
      <dsp:spPr>
        <a:xfrm>
          <a:off x="2662565" y="1323"/>
          <a:ext cx="7578072" cy="825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2662565" y="1323"/>
        <a:ext cx="7578072" cy="825447"/>
      </dsp:txXfrm>
    </dsp:sp>
    <dsp:sp modelId="{D26B341D-0ADB-476B-A22A-75891CADDB4A}">
      <dsp:nvSpPr>
        <dsp:cNvPr id="0" name=""/>
        <dsp:cNvSpPr/>
      </dsp:nvSpPr>
      <dsp:spPr>
        <a:xfrm>
          <a:off x="0" y="1323"/>
          <a:ext cx="2662565" cy="825447"/>
        </a:xfrm>
        <a:prstGeom prst="round2SameRect">
          <a:avLst>
            <a:gd name="adj1" fmla="val 16670"/>
            <a:gd name="adj2" fmla="val 0"/>
          </a:avLst>
        </a:prstGeom>
        <a:solidFill>
          <a:srgbClr val="00B050"/>
        </a:solidFill>
        <a:ln w="1397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Yes</a:t>
          </a:r>
        </a:p>
      </dsp:txBody>
      <dsp:txXfrm>
        <a:off x="40302" y="41625"/>
        <a:ext cx="2581961" cy="785145"/>
      </dsp:txXfrm>
    </dsp:sp>
    <dsp:sp modelId="{19D7FD7F-F08B-4B99-8A07-28A44910710C}">
      <dsp:nvSpPr>
        <dsp:cNvPr id="0" name=""/>
        <dsp:cNvSpPr/>
      </dsp:nvSpPr>
      <dsp:spPr>
        <a:xfrm>
          <a:off x="0" y="826770"/>
          <a:ext cx="10240638" cy="1651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Source control\ version control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Automated testing (build environment and ad hoc)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Release our script</a:t>
          </a:r>
        </a:p>
      </dsp:txBody>
      <dsp:txXfrm>
        <a:off x="0" y="826770"/>
        <a:ext cx="10240638" cy="1651141"/>
      </dsp:txXfrm>
    </dsp:sp>
    <dsp:sp modelId="{50B1C2F3-2537-4E8D-9DAC-A30D3BE935C0}">
      <dsp:nvSpPr>
        <dsp:cNvPr id="0" name=""/>
        <dsp:cNvSpPr/>
      </dsp:nvSpPr>
      <dsp:spPr>
        <a:xfrm>
          <a:off x="2662565" y="2519185"/>
          <a:ext cx="7578072" cy="825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2662565" y="2519185"/>
        <a:ext cx="7578072" cy="825447"/>
      </dsp:txXfrm>
    </dsp:sp>
    <dsp:sp modelId="{4454E59A-24D9-409C-A264-21C4A3B836F9}">
      <dsp:nvSpPr>
        <dsp:cNvPr id="0" name=""/>
        <dsp:cNvSpPr/>
      </dsp:nvSpPr>
      <dsp:spPr>
        <a:xfrm>
          <a:off x="0" y="2519185"/>
          <a:ext cx="2662565" cy="825447"/>
        </a:xfrm>
        <a:prstGeom prst="round2SameRect">
          <a:avLst>
            <a:gd name="adj1" fmla="val 16670"/>
            <a:gd name="adj2" fmla="val 0"/>
          </a:avLst>
        </a:prstGeom>
        <a:solidFill>
          <a:srgbClr val="FFC000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Not quite yet</a:t>
          </a:r>
        </a:p>
      </dsp:txBody>
      <dsp:txXfrm>
        <a:off x="40302" y="2559487"/>
        <a:ext cx="2581961" cy="785145"/>
      </dsp:txXfrm>
    </dsp:sp>
    <dsp:sp modelId="{AF596FA4-0D1F-41D9-BB18-290BCE86E389}">
      <dsp:nvSpPr>
        <dsp:cNvPr id="0" name=""/>
        <dsp:cNvSpPr/>
      </dsp:nvSpPr>
      <dsp:spPr>
        <a:xfrm>
          <a:off x="0" y="3344632"/>
          <a:ext cx="10240638" cy="1651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Segoe UI Light" pitchFamily="34" charset="0"/>
              <a:ea typeface="Segoe UI" pitchFamily="34" charset="0"/>
              <a:cs typeface="Segoe UI" pitchFamily="34" charset="0"/>
            </a:rPr>
            <a:t>…..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tx1"/>
            </a:solidFill>
            <a:latin typeface="Segoe UI Light" pitchFamily="34" charset="0"/>
            <a:ea typeface="Segoe UI" pitchFamily="34" charset="0"/>
            <a:cs typeface="Segoe UI" pitchFamily="34" charset="0"/>
          </a:endParaRPr>
        </a:p>
      </dsp:txBody>
      <dsp:txXfrm>
        <a:off x="0" y="3344632"/>
        <a:ext cx="10240638" cy="1651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C7FEDF0-DEDA-4C1C-B5AB-91EB31753B95}" type="datetimeFigureOut">
              <a:rPr lang="fr-BE" smtClean="0"/>
              <a:t>15-03-17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A11F138-8063-41B3-B28C-74470FD3BC2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27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latyPS/blob/master/docs/Update-MarkdownHelp.md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8403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recherce</a:t>
            </a:r>
            <a:r>
              <a:rPr lang="en-US" dirty="0"/>
              <a:t> </a:t>
            </a:r>
            <a:r>
              <a:rPr lang="en-US" dirty="0" err="1"/>
              <a:t>avait</a:t>
            </a:r>
            <a:r>
              <a:rPr lang="en-US" baseline="0" dirty="0"/>
              <a:t> commence, </a:t>
            </a:r>
            <a:r>
              <a:rPr lang="en-US" baseline="0" dirty="0" err="1"/>
              <a:t>mais</a:t>
            </a:r>
            <a:r>
              <a:rPr lang="en-US" baseline="0" dirty="0"/>
              <a:t> nous </a:t>
            </a:r>
            <a:r>
              <a:rPr lang="en-US" baseline="0" dirty="0" err="1"/>
              <a:t>avions</a:t>
            </a:r>
            <a:r>
              <a:rPr lang="en-US" baseline="0" dirty="0"/>
              <a:t> </a:t>
            </a:r>
            <a:r>
              <a:rPr lang="en-US" baseline="0" dirty="0" err="1"/>
              <a:t>comme</a:t>
            </a:r>
            <a:r>
              <a:rPr lang="en-US" baseline="0" dirty="0"/>
              <a:t>-meme </a:t>
            </a:r>
            <a:r>
              <a:rPr lang="en-US" baseline="0" dirty="0" err="1"/>
              <a:t>quelque</a:t>
            </a:r>
            <a:r>
              <a:rPr lang="en-US" baseline="0" dirty="0"/>
              <a:t> pre-</a:t>
            </a:r>
            <a:r>
              <a:rPr lang="en-US" baseline="0" dirty="0" err="1"/>
              <a:t>requis</a:t>
            </a:r>
            <a:r>
              <a:rPr lang="en-US" baseline="0" dirty="0"/>
              <a:t>;</a:t>
            </a:r>
          </a:p>
          <a:p>
            <a:endParaRPr lang="en-US" baseline="0" dirty="0"/>
          </a:p>
          <a:p>
            <a:pPr marL="228587" indent="-228587">
              <a:buAutoNum type="arabicParenR"/>
            </a:pPr>
            <a:r>
              <a:rPr lang="en-US" baseline="0" dirty="0"/>
              <a:t>Le </a:t>
            </a:r>
            <a:r>
              <a:rPr lang="en-US" baseline="0" dirty="0" err="1"/>
              <a:t>systeme</a:t>
            </a:r>
            <a:r>
              <a:rPr lang="en-US" baseline="0" dirty="0"/>
              <a:t>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etre</a:t>
            </a:r>
            <a:r>
              <a:rPr lang="en-US" baseline="0" dirty="0"/>
              <a:t> accessible par </a:t>
            </a:r>
            <a:r>
              <a:rPr lang="en-US" baseline="0" dirty="0" err="1"/>
              <a:t>tous</a:t>
            </a:r>
            <a:r>
              <a:rPr lang="en-US" baseline="0" dirty="0"/>
              <a:t> le monde, </a:t>
            </a:r>
            <a:r>
              <a:rPr lang="en-US" baseline="0" dirty="0" err="1"/>
              <a:t>n’importe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</a:t>
            </a:r>
            <a:r>
              <a:rPr lang="en-US" baseline="0" dirty="0" err="1"/>
              <a:t>ils</a:t>
            </a:r>
            <a:r>
              <a:rPr lang="en-US" baseline="0" dirty="0"/>
              <a:t> </a:t>
            </a:r>
            <a:r>
              <a:rPr lang="en-US" baseline="0" dirty="0" err="1"/>
              <a:t>sont</a:t>
            </a:r>
            <a:endParaRPr lang="en-US" baseline="0" dirty="0"/>
          </a:p>
          <a:p>
            <a:pPr marL="228587" indent="-228587">
              <a:buAutoNum type="arabicParenR"/>
            </a:pPr>
            <a:r>
              <a:rPr lang="en-US" baseline="0" dirty="0"/>
              <a:t>Le </a:t>
            </a:r>
            <a:r>
              <a:rPr lang="en-US" baseline="0" dirty="0" err="1"/>
              <a:t>systeme</a:t>
            </a:r>
            <a:r>
              <a:rPr lang="en-US" baseline="0" dirty="0"/>
              <a:t>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etre</a:t>
            </a:r>
            <a:r>
              <a:rPr lang="en-US" baseline="0" dirty="0"/>
              <a:t> centralizer</a:t>
            </a:r>
          </a:p>
          <a:p>
            <a:pPr marL="228587" indent="-228587">
              <a:buAutoNum type="arabicParenR"/>
            </a:pPr>
            <a:r>
              <a:rPr lang="en-US" baseline="0" dirty="0"/>
              <a:t>Le </a:t>
            </a:r>
            <a:r>
              <a:rPr lang="en-US" baseline="0" dirty="0" err="1"/>
              <a:t>systeme</a:t>
            </a:r>
            <a:r>
              <a:rPr lang="en-US" baseline="0" dirty="0"/>
              <a:t>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pouvoir</a:t>
            </a:r>
            <a:r>
              <a:rPr lang="en-US" baseline="0" dirty="0"/>
              <a:t> dire </a:t>
            </a:r>
            <a:r>
              <a:rPr lang="en-US" baseline="0" dirty="0" err="1"/>
              <a:t>ce</a:t>
            </a:r>
            <a:r>
              <a:rPr lang="en-US" baseline="0" dirty="0"/>
              <a:t> que a change</a:t>
            </a:r>
          </a:p>
          <a:p>
            <a:pPr marL="228587" indent="-228587">
              <a:buAutoNum type="arabicParenR"/>
            </a:pPr>
            <a:r>
              <a:rPr lang="en-US" baseline="0" dirty="0"/>
              <a:t>Le </a:t>
            </a:r>
            <a:r>
              <a:rPr lang="en-US" baseline="0" dirty="0" err="1"/>
              <a:t>systeme</a:t>
            </a:r>
            <a:r>
              <a:rPr lang="en-US" baseline="0" dirty="0"/>
              <a:t>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pouvoir</a:t>
            </a:r>
            <a:r>
              <a:rPr lang="en-US" baseline="0" dirty="0"/>
              <a:t> dire </a:t>
            </a:r>
            <a:r>
              <a:rPr lang="en-US" baseline="0" dirty="0" err="1"/>
              <a:t>pourquoi</a:t>
            </a:r>
            <a:r>
              <a:rPr lang="en-US" baseline="0" dirty="0"/>
              <a:t> ca a change</a:t>
            </a:r>
          </a:p>
          <a:p>
            <a:pPr marL="228587" indent="-228587">
              <a:buAutoNum type="arabicParenR"/>
            </a:pPr>
            <a:r>
              <a:rPr lang="en-US" baseline="0" dirty="0"/>
              <a:t>Le </a:t>
            </a:r>
            <a:r>
              <a:rPr lang="en-US" baseline="0" dirty="0" err="1"/>
              <a:t>Systeme</a:t>
            </a:r>
            <a:r>
              <a:rPr lang="en-US" baseline="0" dirty="0"/>
              <a:t>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pouvoir</a:t>
            </a:r>
            <a:r>
              <a:rPr lang="en-US" baseline="0" dirty="0"/>
              <a:t> dire qui a change quoi</a:t>
            </a:r>
          </a:p>
          <a:p>
            <a:pPr marL="228587" indent="-228587">
              <a:buAutoNum type="arabicParenR"/>
            </a:pPr>
            <a:endParaRPr lang="en-US" baseline="0" dirty="0"/>
          </a:p>
          <a:p>
            <a:r>
              <a:rPr lang="en-US" baseline="0" dirty="0"/>
              <a:t>… Ce jour la on a commencer a </a:t>
            </a:r>
            <a:r>
              <a:rPr lang="en-US" baseline="0" dirty="0" err="1"/>
              <a:t>utuliser</a:t>
            </a:r>
            <a:r>
              <a:rPr lang="en-US" baseline="0" dirty="0"/>
              <a:t> SharePoint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 err="1">
                <a:sym typeface="Wingdings" panose="05000000000000000000" pitchFamily="2" charset="2"/>
              </a:rPr>
              <a:t>C’est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une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blague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ce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sont</a:t>
            </a:r>
            <a:r>
              <a:rPr lang="en-US" baseline="0" dirty="0">
                <a:sym typeface="Wingdings" panose="05000000000000000000" pitchFamily="2" charset="2"/>
              </a:rPr>
              <a:t> des pre-</a:t>
            </a:r>
            <a:r>
              <a:rPr lang="en-US" baseline="0" dirty="0" err="1">
                <a:sym typeface="Wingdings" panose="05000000000000000000" pitchFamily="2" charset="2"/>
              </a:rPr>
              <a:t>requis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typique</a:t>
            </a:r>
            <a:r>
              <a:rPr lang="en-US" baseline="0" dirty="0">
                <a:sym typeface="Wingdings" panose="05000000000000000000" pitchFamily="2" charset="2"/>
              </a:rPr>
              <a:t> pour version </a:t>
            </a:r>
            <a:r>
              <a:rPr lang="en-US" baseline="0" dirty="0" err="1">
                <a:sym typeface="Wingdings" panose="05000000000000000000" pitchFamily="2" charset="2"/>
              </a:rPr>
              <a:t>ou</a:t>
            </a:r>
            <a:r>
              <a:rPr lang="en-US" baseline="0" dirty="0">
                <a:sym typeface="Wingdings" panose="05000000000000000000" pitchFamily="2" charset="2"/>
              </a:rPr>
              <a:t> source control</a:t>
            </a:r>
          </a:p>
          <a:p>
            <a:r>
              <a:rPr lang="en-US" baseline="0" dirty="0" err="1">
                <a:sym typeface="Wingdings" panose="05000000000000000000" pitchFamily="2" charset="2"/>
              </a:rPr>
              <a:t>Mais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quelles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sont</a:t>
            </a:r>
            <a:r>
              <a:rPr lang="en-US" baseline="0" dirty="0">
                <a:sym typeface="Wingdings" panose="05000000000000000000" pitchFamily="2" charset="2"/>
              </a:rPr>
              <a:t> les possibilities? </a:t>
            </a:r>
            <a:r>
              <a:rPr lang="en-US" baseline="0" dirty="0" err="1">
                <a:sym typeface="Wingdings" panose="05000000000000000000" pitchFamily="2" charset="2"/>
              </a:rPr>
              <a:t>Quelles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produits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sont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disponible</a:t>
            </a:r>
            <a:r>
              <a:rPr lang="en-US" baseline="0" dirty="0">
                <a:sym typeface="Wingdings" panose="05000000000000000000" pitchFamily="2" charset="2"/>
              </a:rPr>
              <a:t> sur le </a:t>
            </a:r>
            <a:r>
              <a:rPr lang="en-US" baseline="0" dirty="0" err="1">
                <a:sym typeface="Wingdings" panose="05000000000000000000" pitchFamily="2" charset="2"/>
              </a:rPr>
              <a:t>marche</a:t>
            </a:r>
            <a:r>
              <a:rPr lang="en-US" baseline="0" dirty="0">
                <a:sym typeface="Wingdings" panose="05000000000000000000" pitchFamily="2" charset="2"/>
              </a:rPr>
              <a:t>?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Louis </a:t>
            </a:r>
            <a:r>
              <a:rPr lang="en-US" baseline="0" dirty="0" err="1">
                <a:sym typeface="Wingdings" panose="05000000000000000000" pitchFamily="2" charset="2"/>
              </a:rPr>
              <a:t>Lejuez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avait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deja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mentionez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quelque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produits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dans</a:t>
            </a:r>
            <a:r>
              <a:rPr lang="en-US" baseline="0" dirty="0">
                <a:sym typeface="Wingdings" panose="05000000000000000000" pitchFamily="2" charset="2"/>
              </a:rPr>
              <a:t> son session ‘Atelier </a:t>
            </a:r>
            <a:r>
              <a:rPr lang="en-US" baseline="0" dirty="0" err="1">
                <a:sym typeface="Wingdings" panose="05000000000000000000" pitchFamily="2" charset="2"/>
              </a:rPr>
              <a:t>Git</a:t>
            </a:r>
            <a:r>
              <a:rPr lang="en-US" baseline="0" dirty="0">
                <a:sym typeface="Wingdings" panose="05000000000000000000" pitchFamily="2" charset="2"/>
              </a:rPr>
              <a:t> et Visual Studio’ </a:t>
            </a:r>
            <a:r>
              <a:rPr lang="en-US" baseline="0" dirty="0" err="1">
                <a:sym typeface="Wingdings" panose="05000000000000000000" pitchFamily="2" charset="2"/>
              </a:rPr>
              <a:t>comme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Github</a:t>
            </a:r>
            <a:r>
              <a:rPr lang="en-US" baseline="0" dirty="0">
                <a:sym typeface="Wingdings" panose="05000000000000000000" pitchFamily="2" charset="2"/>
              </a:rPr>
              <a:t>, </a:t>
            </a:r>
            <a:r>
              <a:rPr lang="en-US" baseline="0" dirty="0" err="1">
                <a:sym typeface="Wingdings" panose="05000000000000000000" pitchFamily="2" charset="2"/>
              </a:rPr>
              <a:t>Bitbucket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568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 </a:t>
            </a:r>
            <a:r>
              <a:rPr lang="en-US" dirty="0" err="1"/>
              <a:t>utulizer</a:t>
            </a:r>
            <a:r>
              <a:rPr lang="en-US" baseline="0" dirty="0"/>
              <a:t> </a:t>
            </a:r>
            <a:r>
              <a:rPr lang="en-US" baseline="0" dirty="0" err="1"/>
              <a:t>vous</a:t>
            </a:r>
            <a:r>
              <a:rPr lang="en-US" baseline="0" dirty="0"/>
              <a:t>!?</a:t>
            </a:r>
          </a:p>
          <a:p>
            <a:endParaRPr lang="en-US" baseline="0" dirty="0"/>
          </a:p>
          <a:p>
            <a:r>
              <a:rPr lang="en-US" baseline="0" dirty="0" err="1"/>
              <a:t>Peut</a:t>
            </a:r>
            <a:r>
              <a:rPr lang="en-US" baseline="0" dirty="0"/>
              <a:t> </a:t>
            </a:r>
            <a:r>
              <a:rPr lang="en-US" baseline="0" dirty="0" err="1"/>
              <a:t>n’importe</a:t>
            </a:r>
            <a:r>
              <a:rPr lang="en-US" baseline="0" dirty="0"/>
              <a:t>,  </a:t>
            </a:r>
            <a:r>
              <a:rPr lang="en-US" baseline="0" dirty="0" err="1"/>
              <a:t>chaqu’un</a:t>
            </a:r>
            <a:r>
              <a:rPr lang="en-US" baseline="0" dirty="0"/>
              <a:t> a </a:t>
            </a:r>
            <a:r>
              <a:rPr lang="en-US" baseline="0" dirty="0" err="1"/>
              <a:t>sont</a:t>
            </a:r>
            <a:r>
              <a:rPr lang="en-US" baseline="0" dirty="0"/>
              <a:t> preference</a:t>
            </a:r>
          </a:p>
          <a:p>
            <a:endParaRPr lang="en-US" baseline="0" dirty="0"/>
          </a:p>
          <a:p>
            <a:r>
              <a:rPr lang="en-US" baseline="0" dirty="0"/>
              <a:t>Nous </a:t>
            </a:r>
            <a:r>
              <a:rPr lang="en-US" baseline="0" dirty="0" err="1"/>
              <a:t>avons</a:t>
            </a:r>
            <a:r>
              <a:rPr lang="en-US" baseline="0" dirty="0"/>
              <a:t> decider d’ </a:t>
            </a:r>
            <a:r>
              <a:rPr lang="en-US" baseline="0" dirty="0" err="1"/>
              <a:t>utuliser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Github</a:t>
            </a:r>
            <a:r>
              <a:rPr lang="en-US" baseline="0" dirty="0"/>
              <a:t> pour des project de </a:t>
            </a:r>
            <a:r>
              <a:rPr lang="en-US" baseline="0" dirty="0" err="1"/>
              <a:t>communautee</a:t>
            </a:r>
            <a:r>
              <a:rPr lang="en-US" baseline="0" dirty="0"/>
              <a:t>. </a:t>
            </a:r>
            <a:r>
              <a:rPr lang="en-US" baseline="0" dirty="0" err="1"/>
              <a:t>Github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un des </a:t>
            </a:r>
            <a:r>
              <a:rPr lang="en-US" baseline="0" dirty="0" err="1"/>
              <a:t>systeme</a:t>
            </a:r>
            <a:r>
              <a:rPr lang="en-US" baseline="0" dirty="0"/>
              <a:t> le plus </a:t>
            </a:r>
            <a:r>
              <a:rPr lang="en-US" baseline="0" dirty="0" err="1"/>
              <a:t>populaire</a:t>
            </a:r>
            <a:r>
              <a:rPr lang="en-US" baseline="0" dirty="0"/>
              <a:t> et </a:t>
            </a:r>
            <a:r>
              <a:rPr lang="en-US" baseline="0" dirty="0" err="1"/>
              <a:t>offere</a:t>
            </a:r>
            <a:r>
              <a:rPr lang="en-US" baseline="0" dirty="0"/>
              <a:t> un platform qui </a:t>
            </a:r>
            <a:r>
              <a:rPr lang="en-US" baseline="0" dirty="0" err="1"/>
              <a:t>permets</a:t>
            </a:r>
            <a:r>
              <a:rPr lang="en-US" baseline="0" dirty="0"/>
              <a:t> </a:t>
            </a:r>
            <a:r>
              <a:rPr lang="en-US" baseline="0" dirty="0" err="1"/>
              <a:t>l’encodage</a:t>
            </a:r>
            <a:r>
              <a:rPr lang="en-US" baseline="0" dirty="0"/>
              <a:t> social</a:t>
            </a:r>
          </a:p>
          <a:p>
            <a:r>
              <a:rPr lang="en-US" baseline="0" dirty="0"/>
              <a:t>VSTS (Visual Studio Team Services) </a:t>
            </a:r>
            <a:r>
              <a:rPr lang="en-US" baseline="0" dirty="0" err="1"/>
              <a:t>l’ancient</a:t>
            </a:r>
            <a:r>
              <a:rPr lang="en-US" baseline="0" dirty="0"/>
              <a:t> VSO (visual studio online) pour les client</a:t>
            </a:r>
          </a:p>
          <a:p>
            <a:endParaRPr lang="en-US" baseline="0" dirty="0"/>
          </a:p>
          <a:p>
            <a:r>
              <a:rPr lang="en-US" baseline="0" dirty="0" err="1"/>
              <a:t>Pourquoi</a:t>
            </a:r>
            <a:r>
              <a:rPr lang="en-US" baseline="0" dirty="0"/>
              <a:t>?</a:t>
            </a:r>
          </a:p>
          <a:p>
            <a:r>
              <a:rPr lang="en-US" baseline="0" dirty="0"/>
              <a:t>Les repertoires </a:t>
            </a:r>
            <a:r>
              <a:rPr lang="en-US" baseline="0" dirty="0" err="1"/>
              <a:t>Github</a:t>
            </a:r>
            <a:r>
              <a:rPr lang="en-US" baseline="0" dirty="0"/>
              <a:t> </a:t>
            </a:r>
            <a:r>
              <a:rPr lang="en-US" baseline="0" dirty="0" err="1"/>
              <a:t>sont</a:t>
            </a:r>
            <a:r>
              <a:rPr lang="en-US" baseline="0" dirty="0"/>
              <a:t> public par </a:t>
            </a:r>
            <a:r>
              <a:rPr lang="en-US" baseline="0" dirty="0" err="1"/>
              <a:t>defaut</a:t>
            </a:r>
            <a:r>
              <a:rPr lang="en-US" baseline="0" dirty="0"/>
              <a:t>, </a:t>
            </a:r>
            <a:r>
              <a:rPr lang="en-US" baseline="0" dirty="0" err="1"/>
              <a:t>en</a:t>
            </a:r>
            <a:r>
              <a:rPr lang="en-US" baseline="0" dirty="0"/>
              <a:t> VSTS </a:t>
            </a:r>
            <a:r>
              <a:rPr lang="en-US" baseline="0" dirty="0" err="1"/>
              <a:t>ils</a:t>
            </a:r>
            <a:r>
              <a:rPr lang="en-US" baseline="0" dirty="0"/>
              <a:t> </a:t>
            </a:r>
            <a:r>
              <a:rPr lang="en-US" baseline="0" dirty="0" err="1"/>
              <a:t>sont</a:t>
            </a:r>
            <a:r>
              <a:rPr lang="en-US" baseline="0" dirty="0"/>
              <a:t> </a:t>
            </a:r>
            <a:r>
              <a:rPr lang="en-US" baseline="0" dirty="0" err="1"/>
              <a:t>prive</a:t>
            </a:r>
            <a:r>
              <a:rPr lang="en-US" baseline="0" dirty="0"/>
              <a:t> et VSTS </a:t>
            </a:r>
            <a:r>
              <a:rPr lang="en-US" baseline="0" dirty="0" err="1"/>
              <a:t>offere</a:t>
            </a:r>
            <a:r>
              <a:rPr lang="en-US" baseline="0" dirty="0"/>
              <a:t> encore pas </a:t>
            </a:r>
            <a:r>
              <a:rPr lang="en-US" baseline="0" dirty="0" err="1"/>
              <a:t>mals</a:t>
            </a:r>
            <a:r>
              <a:rPr lang="en-US" baseline="0" dirty="0"/>
              <a:t> de choses(?) </a:t>
            </a:r>
            <a:r>
              <a:rPr lang="en-US" baseline="0" dirty="0" err="1"/>
              <a:t>comme</a:t>
            </a:r>
            <a:r>
              <a:rPr lang="en-US" baseline="0" dirty="0"/>
              <a:t> </a:t>
            </a:r>
            <a:r>
              <a:rPr lang="en-US" baseline="0" dirty="0" err="1"/>
              <a:t>workitems</a:t>
            </a:r>
            <a:r>
              <a:rPr lang="en-US" baseline="0" dirty="0"/>
              <a:t>, release management, package management, </a:t>
            </a:r>
            <a:r>
              <a:rPr lang="en-US" baseline="0" dirty="0" err="1"/>
              <a:t>etc</a:t>
            </a:r>
            <a:endParaRPr lang="en-US" baseline="0" dirty="0"/>
          </a:p>
          <a:p>
            <a:r>
              <a:rPr lang="en-US" baseline="0" dirty="0"/>
              <a:t>A </a:t>
            </a:r>
            <a:r>
              <a:rPr lang="en-US" baseline="0" dirty="0" err="1"/>
              <a:t>l’epoque</a:t>
            </a:r>
            <a:r>
              <a:rPr lang="en-US" baseline="0" dirty="0"/>
              <a:t> </a:t>
            </a:r>
            <a:r>
              <a:rPr lang="en-US" baseline="0" dirty="0" err="1"/>
              <a:t>l’owner</a:t>
            </a:r>
            <a:r>
              <a:rPr lang="en-US" baseline="0" dirty="0"/>
              <a:t> du project </a:t>
            </a:r>
            <a:r>
              <a:rPr lang="en-US" baseline="0" dirty="0" err="1"/>
              <a:t>avait</a:t>
            </a:r>
            <a:r>
              <a:rPr lang="en-US" baseline="0" dirty="0"/>
              <a:t> le </a:t>
            </a:r>
            <a:r>
              <a:rPr lang="en-US" baseline="0" dirty="0" err="1"/>
              <a:t>coix</a:t>
            </a:r>
            <a:r>
              <a:rPr lang="en-US" baseline="0" dirty="0"/>
              <a:t> (</a:t>
            </a:r>
            <a:r>
              <a:rPr lang="en-US" baseline="0" dirty="0" err="1"/>
              <a:t>ce</a:t>
            </a:r>
            <a:r>
              <a:rPr lang="en-US" baseline="0" dirty="0"/>
              <a:t> qui </a:t>
            </a:r>
            <a:r>
              <a:rPr lang="en-US" baseline="0" dirty="0" err="1"/>
              <a:t>etait</a:t>
            </a:r>
            <a:r>
              <a:rPr lang="en-US" baseline="0" dirty="0"/>
              <a:t> important a </a:t>
            </a:r>
            <a:r>
              <a:rPr lang="en-US" baseline="0" dirty="0" err="1"/>
              <a:t>ce</a:t>
            </a:r>
            <a:r>
              <a:rPr lang="en-US" baseline="0" dirty="0"/>
              <a:t> moment la) </a:t>
            </a:r>
            <a:r>
              <a:rPr lang="en-US" baseline="0" dirty="0" err="1"/>
              <a:t>d’utilizer</a:t>
            </a:r>
            <a:r>
              <a:rPr lang="en-US" baseline="0" dirty="0"/>
              <a:t> </a:t>
            </a:r>
            <a:r>
              <a:rPr lang="en-US" baseline="0" dirty="0" err="1"/>
              <a:t>git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TFS.</a:t>
            </a:r>
          </a:p>
          <a:p>
            <a:pPr defTabSz="914350">
              <a:defRPr/>
            </a:pPr>
            <a:r>
              <a:rPr lang="en-US" baseline="0" dirty="0"/>
              <a:t>Si </a:t>
            </a:r>
            <a:r>
              <a:rPr lang="en-US" baseline="0" dirty="0" err="1"/>
              <a:t>tu</a:t>
            </a:r>
            <a:r>
              <a:rPr lang="en-US" baseline="0" dirty="0"/>
              <a:t> </a:t>
            </a:r>
            <a:r>
              <a:rPr lang="en-US" baseline="0" dirty="0" err="1"/>
              <a:t>preferais</a:t>
            </a:r>
            <a:r>
              <a:rPr lang="en-US" baseline="0" dirty="0"/>
              <a:t> </a:t>
            </a:r>
            <a:r>
              <a:rPr lang="en-US" baseline="0" dirty="0" err="1"/>
              <a:t>Git</a:t>
            </a:r>
            <a:r>
              <a:rPr lang="en-US" baseline="0" dirty="0"/>
              <a:t>, </a:t>
            </a:r>
            <a:r>
              <a:rPr lang="en-US" baseline="0" dirty="0" err="1"/>
              <a:t>tu</a:t>
            </a:r>
            <a:r>
              <a:rPr lang="en-US" baseline="0" dirty="0"/>
              <a:t> </a:t>
            </a:r>
            <a:r>
              <a:rPr lang="en-US" baseline="0" dirty="0" err="1"/>
              <a:t>utulisais</a:t>
            </a:r>
            <a:r>
              <a:rPr lang="en-US" baseline="0" dirty="0"/>
              <a:t> </a:t>
            </a:r>
            <a:r>
              <a:rPr lang="en-US" baseline="0" dirty="0" err="1"/>
              <a:t>Git</a:t>
            </a:r>
            <a:r>
              <a:rPr lang="en-US" baseline="0" dirty="0"/>
              <a:t>, Si </a:t>
            </a:r>
            <a:r>
              <a:rPr lang="en-US" baseline="0" dirty="0" err="1"/>
              <a:t>tu</a:t>
            </a:r>
            <a:r>
              <a:rPr lang="en-US" baseline="0" dirty="0"/>
              <a:t> </a:t>
            </a:r>
            <a:r>
              <a:rPr lang="en-US" baseline="0" dirty="0" err="1"/>
              <a:t>preferais</a:t>
            </a:r>
            <a:r>
              <a:rPr lang="en-US" baseline="0" dirty="0"/>
              <a:t> TFS, </a:t>
            </a:r>
            <a:r>
              <a:rPr lang="en-US" baseline="0" dirty="0" err="1"/>
              <a:t>tu</a:t>
            </a:r>
            <a:r>
              <a:rPr lang="en-US" baseline="0" dirty="0"/>
              <a:t> </a:t>
            </a:r>
            <a:r>
              <a:rPr lang="en-US" baseline="0" dirty="0" err="1"/>
              <a:t>utulisais</a:t>
            </a:r>
            <a:r>
              <a:rPr lang="en-US" baseline="0" dirty="0"/>
              <a:t> TFS.</a:t>
            </a:r>
          </a:p>
          <a:p>
            <a:pPr defTabSz="914350">
              <a:defRPr/>
            </a:pPr>
            <a:endParaRPr lang="en-US" baseline="0" dirty="0"/>
          </a:p>
          <a:p>
            <a:pPr defTabSz="914350">
              <a:defRPr/>
            </a:pPr>
            <a:r>
              <a:rPr lang="en-US" baseline="0" dirty="0" err="1"/>
              <a:t>Aujourd’hui</a:t>
            </a:r>
            <a:r>
              <a:rPr lang="en-US" baseline="0" dirty="0"/>
              <a:t> </a:t>
            </a:r>
            <a:r>
              <a:rPr lang="en-US" baseline="0" dirty="0" err="1"/>
              <a:t>toutes</a:t>
            </a:r>
            <a:r>
              <a:rPr lang="en-US" baseline="0" dirty="0"/>
              <a:t> les repertoires </a:t>
            </a:r>
            <a:r>
              <a:rPr lang="en-US" baseline="0" dirty="0" err="1"/>
              <a:t>sont</a:t>
            </a:r>
            <a:r>
              <a:rPr lang="en-US" baseline="0" dirty="0"/>
              <a:t> </a:t>
            </a:r>
            <a:r>
              <a:rPr lang="en-US" baseline="0" dirty="0" err="1"/>
              <a:t>Git</a:t>
            </a:r>
            <a:r>
              <a:rPr lang="en-US" baseline="0" dirty="0"/>
              <a:t> (</a:t>
            </a:r>
            <a:r>
              <a:rPr lang="en-US" baseline="0" dirty="0" err="1"/>
              <a:t>parce</a:t>
            </a:r>
            <a:r>
              <a:rPr lang="en-US" baseline="0" dirty="0"/>
              <a:t> que </a:t>
            </a:r>
            <a:r>
              <a:rPr lang="en-US" baseline="0" dirty="0" err="1"/>
              <a:t>c’est</a:t>
            </a:r>
            <a:r>
              <a:rPr lang="en-US" baseline="0" dirty="0"/>
              <a:t> un distributed control system)</a:t>
            </a:r>
          </a:p>
          <a:p>
            <a:pPr defTabSz="914350">
              <a:defRPr/>
            </a:pPr>
            <a:r>
              <a:rPr lang="en-US" baseline="0" dirty="0" err="1"/>
              <a:t>Tres</a:t>
            </a:r>
            <a:r>
              <a:rPr lang="en-US" baseline="0" dirty="0"/>
              <a:t> important pour la premiere </a:t>
            </a:r>
            <a:r>
              <a:rPr lang="en-US" baseline="0" dirty="0" err="1"/>
              <a:t>regle</a:t>
            </a:r>
            <a:r>
              <a:rPr lang="en-US" baseline="0" dirty="0"/>
              <a:t> (Le </a:t>
            </a:r>
            <a:r>
              <a:rPr lang="en-US" baseline="0" dirty="0" err="1"/>
              <a:t>systeme</a:t>
            </a:r>
            <a:r>
              <a:rPr lang="en-US" baseline="0" dirty="0"/>
              <a:t>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etre</a:t>
            </a:r>
            <a:r>
              <a:rPr lang="en-US" baseline="0" dirty="0"/>
              <a:t> accessible par </a:t>
            </a:r>
            <a:r>
              <a:rPr lang="en-US" baseline="0" dirty="0" err="1"/>
              <a:t>tous</a:t>
            </a:r>
            <a:r>
              <a:rPr lang="en-US" baseline="0" dirty="0"/>
              <a:t> le monde, </a:t>
            </a:r>
            <a:r>
              <a:rPr lang="en-US" baseline="0" dirty="0" err="1"/>
              <a:t>n’importe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</a:t>
            </a:r>
            <a:r>
              <a:rPr lang="en-US" baseline="0" dirty="0" err="1"/>
              <a:t>ils</a:t>
            </a:r>
            <a:r>
              <a:rPr lang="en-US" baseline="0" dirty="0"/>
              <a:t> </a:t>
            </a:r>
            <a:r>
              <a:rPr lang="en-US" baseline="0" dirty="0" err="1"/>
              <a:t>sont</a:t>
            </a:r>
            <a:r>
              <a:rPr lang="en-US" baseline="0" dirty="0"/>
              <a:t>)</a:t>
            </a:r>
          </a:p>
          <a:p>
            <a:pPr defTabSz="914350">
              <a:defRPr/>
            </a:pPr>
            <a:endParaRPr lang="en-US" baseline="0" dirty="0"/>
          </a:p>
          <a:p>
            <a:pPr defTabSz="914350">
              <a:defRPr/>
            </a:pPr>
            <a:r>
              <a:rPr lang="en-US" baseline="0" dirty="0"/>
              <a:t>-- </a:t>
            </a:r>
            <a:r>
              <a:rPr lang="en-US" baseline="0" dirty="0" err="1"/>
              <a:t>Explique</a:t>
            </a:r>
            <a:r>
              <a:rPr lang="en-US" baseline="0" dirty="0"/>
              <a:t> la difference entre distributed and central system</a:t>
            </a:r>
          </a:p>
          <a:p>
            <a:pPr defTabSz="914350">
              <a:defRPr/>
            </a:pPr>
            <a:endParaRPr lang="en-US" baseline="0" dirty="0"/>
          </a:p>
          <a:p>
            <a:pPr defTabSz="914350">
              <a:defRPr/>
            </a:pP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2841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Pas tout le monde</a:t>
            </a:r>
            <a:r>
              <a:rPr lang="en-US" baseline="0" dirty="0"/>
              <a:t> </a:t>
            </a:r>
            <a:r>
              <a:rPr lang="en-US" baseline="0" dirty="0" err="1"/>
              <a:t>mettait</a:t>
            </a:r>
            <a:r>
              <a:rPr lang="en-US" baseline="0" dirty="0"/>
              <a:t> le focus sur les scripts et nous </a:t>
            </a:r>
            <a:r>
              <a:rPr lang="en-US" baseline="0" dirty="0" err="1"/>
              <a:t>utulisons</a:t>
            </a:r>
            <a:r>
              <a:rPr lang="en-US" baseline="0" dirty="0"/>
              <a:t>  </a:t>
            </a:r>
            <a:r>
              <a:rPr lang="en-US" baseline="0" dirty="0" err="1"/>
              <a:t>aussi</a:t>
            </a:r>
            <a:r>
              <a:rPr lang="en-US" baseline="0" dirty="0"/>
              <a:t> des </a:t>
            </a:r>
            <a:r>
              <a:rPr lang="en-US" baseline="0" dirty="0" err="1"/>
              <a:t>outil</a:t>
            </a:r>
            <a:r>
              <a:rPr lang="en-US" baseline="0" dirty="0"/>
              <a:t> </a:t>
            </a:r>
            <a:r>
              <a:rPr lang="en-US" baseline="0" dirty="0" err="1"/>
              <a:t>d’authoring</a:t>
            </a:r>
            <a:r>
              <a:rPr lang="en-US" baseline="0" dirty="0"/>
              <a:t>(?) pour service manager entre </a:t>
            </a:r>
            <a:r>
              <a:rPr lang="en-US" baseline="0" dirty="0" err="1"/>
              <a:t>autres</a:t>
            </a:r>
            <a:r>
              <a:rPr lang="en-US" baseline="0" dirty="0"/>
              <a:t>… </a:t>
            </a:r>
            <a:r>
              <a:rPr lang="en-US" baseline="0" dirty="0" err="1"/>
              <a:t>donc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lieux</a:t>
            </a:r>
            <a:r>
              <a:rPr lang="en-US" baseline="0" dirty="0"/>
              <a:t> </a:t>
            </a:r>
            <a:r>
              <a:rPr lang="en-US" baseline="0" dirty="0" err="1"/>
              <a:t>d’enforcer</a:t>
            </a:r>
            <a:r>
              <a:rPr lang="en-US" baseline="0" dirty="0"/>
              <a:t> </a:t>
            </a:r>
            <a:r>
              <a:rPr lang="en-US" baseline="0" dirty="0" err="1"/>
              <a:t>l’utulisation</a:t>
            </a:r>
            <a:r>
              <a:rPr lang="en-US" baseline="0" dirty="0"/>
              <a:t> du </a:t>
            </a:r>
            <a:r>
              <a:rPr lang="en-US" baseline="0" dirty="0" err="1"/>
              <a:t>systeme</a:t>
            </a:r>
            <a:r>
              <a:rPr lang="en-US" baseline="0" dirty="0"/>
              <a:t> nous </a:t>
            </a:r>
            <a:r>
              <a:rPr lang="en-US" baseline="0" dirty="0" err="1"/>
              <a:t>etions</a:t>
            </a:r>
            <a:r>
              <a:rPr lang="en-US" baseline="0" dirty="0"/>
              <a:t> </a:t>
            </a:r>
            <a:r>
              <a:rPr lang="en-US" baseline="0" dirty="0" err="1"/>
              <a:t>tres</a:t>
            </a:r>
            <a:r>
              <a:rPr lang="en-US" baseline="0" dirty="0"/>
              <a:t> content que les gens </a:t>
            </a:r>
            <a:r>
              <a:rPr lang="en-US" baseline="0" dirty="0" err="1"/>
              <a:t>acceptaient</a:t>
            </a:r>
            <a:r>
              <a:rPr lang="en-US" baseline="0" dirty="0"/>
              <a:t> le </a:t>
            </a:r>
            <a:r>
              <a:rPr lang="en-US" baseline="0" dirty="0" err="1"/>
              <a:t>changement</a:t>
            </a:r>
            <a:r>
              <a:rPr lang="en-US" baseline="0" dirty="0"/>
              <a:t> et </a:t>
            </a:r>
            <a:r>
              <a:rPr lang="en-US" baseline="0" dirty="0" err="1"/>
              <a:t>commencait</a:t>
            </a:r>
            <a:r>
              <a:rPr lang="en-US" baseline="0" dirty="0"/>
              <a:t> a </a:t>
            </a:r>
            <a:r>
              <a:rPr lang="en-US" baseline="0" dirty="0" err="1"/>
              <a:t>l’utuliser</a:t>
            </a:r>
            <a:r>
              <a:rPr lang="en-US" baseline="0" dirty="0"/>
              <a:t> petit a petit.</a:t>
            </a:r>
          </a:p>
          <a:p>
            <a:endParaRPr lang="en-US" baseline="0" dirty="0"/>
          </a:p>
          <a:p>
            <a:r>
              <a:rPr lang="en-US" baseline="0" dirty="0"/>
              <a:t>Et </a:t>
            </a:r>
            <a:r>
              <a:rPr lang="en-US" baseline="0" dirty="0" err="1"/>
              <a:t>utuliser</a:t>
            </a:r>
            <a:r>
              <a:rPr lang="en-US" baseline="0" dirty="0"/>
              <a:t> ne </a:t>
            </a:r>
            <a:r>
              <a:rPr lang="en-US" baseline="0" dirty="0" err="1"/>
              <a:t>veux</a:t>
            </a:r>
            <a:r>
              <a:rPr lang="en-US" baseline="0" dirty="0"/>
              <a:t> pas dire; </a:t>
            </a:r>
            <a:r>
              <a:rPr lang="en-US" baseline="0" dirty="0" err="1"/>
              <a:t>harcore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tapant</a:t>
            </a:r>
            <a:r>
              <a:rPr lang="en-US" baseline="0" dirty="0"/>
              <a:t> </a:t>
            </a:r>
            <a:r>
              <a:rPr lang="en-US" baseline="0" dirty="0" err="1"/>
              <a:t>dans</a:t>
            </a:r>
            <a:r>
              <a:rPr lang="en-US" baseline="0" dirty="0"/>
              <a:t> le CLI,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aussi</a:t>
            </a:r>
            <a:r>
              <a:rPr lang="en-US" baseline="0" dirty="0"/>
              <a:t> </a:t>
            </a:r>
            <a:r>
              <a:rPr lang="en-US" baseline="0" dirty="0" err="1"/>
              <a:t>utuliser</a:t>
            </a:r>
            <a:r>
              <a:rPr lang="en-US" baseline="0" dirty="0"/>
              <a:t> le </a:t>
            </a:r>
            <a:r>
              <a:rPr lang="en-US" baseline="0" dirty="0" err="1"/>
              <a:t>portail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pas mal!</a:t>
            </a:r>
          </a:p>
          <a:p>
            <a:endParaRPr lang="en-US" dirty="0"/>
          </a:p>
          <a:p>
            <a:r>
              <a:rPr lang="en-US" baseline="0" dirty="0"/>
              <a:t>DEMO:</a:t>
            </a:r>
          </a:p>
          <a:p>
            <a:pPr marL="228587" indent="-228587">
              <a:buAutoNum type="arabicPeriod"/>
            </a:pPr>
            <a:r>
              <a:rPr lang="en-US" baseline="0" dirty="0"/>
              <a:t>Logon to VSTS (VSO) https://scu2016.visualstudio.com</a:t>
            </a:r>
          </a:p>
          <a:p>
            <a:pPr marL="228587" indent="-228587">
              <a:buAutoNum type="arabicPeriod"/>
            </a:pPr>
            <a:r>
              <a:rPr lang="en-US" baseline="0" dirty="0"/>
              <a:t>Click New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Provide a name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A small description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Version control = </a:t>
            </a:r>
            <a:r>
              <a:rPr lang="en-US" baseline="0" dirty="0" err="1"/>
              <a:t>git</a:t>
            </a:r>
            <a:endParaRPr lang="en-US" baseline="0" dirty="0"/>
          </a:p>
          <a:p>
            <a:pPr marL="685762" lvl="1" indent="-228587">
              <a:buAutoNum type="arabicPeriod"/>
            </a:pPr>
            <a:r>
              <a:rPr lang="en-US" baseline="0" dirty="0"/>
              <a:t>Click create project</a:t>
            </a:r>
          </a:p>
          <a:p>
            <a:pPr marL="228587" indent="-228587">
              <a:buAutoNum type="arabicPeriod"/>
            </a:pPr>
            <a:r>
              <a:rPr lang="en-US" baseline="0" dirty="0"/>
              <a:t>Navigate to Project</a:t>
            </a:r>
          </a:p>
          <a:p>
            <a:pPr marL="228587" indent="-228587">
              <a:buAutoNum type="arabicPeriod"/>
            </a:pPr>
            <a:r>
              <a:rPr lang="en-US" baseline="0" dirty="0"/>
              <a:t>Click Code</a:t>
            </a:r>
          </a:p>
          <a:p>
            <a:pPr marL="228587" indent="-228587">
              <a:buAutoNum type="arabicPeriod"/>
            </a:pPr>
            <a:r>
              <a:rPr lang="en-US" baseline="0" dirty="0"/>
              <a:t>Click ‘Create a Readme file’</a:t>
            </a:r>
          </a:p>
          <a:p>
            <a:pPr marL="228587" indent="-228587">
              <a:buAutoNum type="arabicPeriod"/>
            </a:pPr>
            <a:r>
              <a:rPr lang="en-US" baseline="0" dirty="0"/>
              <a:t>Select the Readme file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Click Edit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Remove the text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Add  ‘Bonjour </a:t>
            </a:r>
            <a:r>
              <a:rPr lang="en-US" baseline="0" dirty="0" err="1"/>
              <a:t>FrPSUG</a:t>
            </a:r>
            <a:r>
              <a:rPr lang="en-US" baseline="0" dirty="0"/>
              <a:t>’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Click save (notice the comment)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Notice the commit message?</a:t>
            </a:r>
          </a:p>
          <a:p>
            <a:pPr marL="1142937" lvl="2" indent="-228587">
              <a:buAutoNum type="arabicPeriod"/>
            </a:pPr>
            <a:r>
              <a:rPr lang="en-US" baseline="0" dirty="0"/>
              <a:t>Who </a:t>
            </a:r>
          </a:p>
          <a:p>
            <a:pPr marL="1142937" lvl="2" indent="-228587">
              <a:buAutoNum type="arabicPeriod"/>
            </a:pPr>
            <a:r>
              <a:rPr lang="en-US" baseline="0" dirty="0"/>
              <a:t>What</a:t>
            </a:r>
          </a:p>
          <a:p>
            <a:pPr marL="1142937" lvl="2" indent="-228587">
              <a:buAutoNum type="arabicPeriod"/>
            </a:pPr>
            <a:r>
              <a:rPr lang="en-US" baseline="0" dirty="0"/>
              <a:t>Why</a:t>
            </a:r>
          </a:p>
          <a:p>
            <a:pPr marL="228587" indent="-228587">
              <a:buAutoNum type="arabicPeriod"/>
            </a:pPr>
            <a:r>
              <a:rPr lang="en-US" baseline="0" dirty="0"/>
              <a:t>Click on ‘Explorer’ to go back</a:t>
            </a:r>
          </a:p>
          <a:p>
            <a:pPr marL="228587" indent="-228587">
              <a:buAutoNum type="arabicPeriod"/>
            </a:pPr>
            <a:r>
              <a:rPr lang="en-US" baseline="0" dirty="0"/>
              <a:t> Click ‘Clone’</a:t>
            </a:r>
          </a:p>
          <a:p>
            <a:pPr marL="228587" indent="-228587">
              <a:buAutoNum type="arabicPeriod"/>
            </a:pPr>
            <a:r>
              <a:rPr lang="en-US" baseline="0" dirty="0"/>
              <a:t>Copy the clone </a:t>
            </a:r>
            <a:r>
              <a:rPr lang="en-US" baseline="0" dirty="0" err="1"/>
              <a:t>url</a:t>
            </a:r>
            <a:endParaRPr lang="en-US" baseline="0" dirty="0"/>
          </a:p>
          <a:p>
            <a:pPr marL="228587" indent="-228587">
              <a:buAutoNum type="arabicPeriod"/>
            </a:pPr>
            <a:r>
              <a:rPr lang="en-US" baseline="0" dirty="0"/>
              <a:t>Open </a:t>
            </a:r>
            <a:r>
              <a:rPr lang="en-US" baseline="0" dirty="0" err="1"/>
              <a:t>git</a:t>
            </a:r>
            <a:r>
              <a:rPr lang="en-US" baseline="0" dirty="0"/>
              <a:t> shell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Browse to c:\scu2016PowerShell</a:t>
            </a:r>
          </a:p>
          <a:p>
            <a:pPr marL="685762" lvl="1" indent="-228587">
              <a:buAutoNum type="arabicPeriod"/>
            </a:pPr>
            <a:r>
              <a:rPr lang="en-US" baseline="0" dirty="0" err="1"/>
              <a:t>Git</a:t>
            </a:r>
            <a:r>
              <a:rPr lang="en-US" baseline="0" dirty="0"/>
              <a:t> clone </a:t>
            </a:r>
            <a:r>
              <a:rPr lang="en-US" baseline="0" dirty="0" err="1"/>
              <a:t>url</a:t>
            </a:r>
            <a:endParaRPr lang="en-US" baseline="0" dirty="0"/>
          </a:p>
          <a:p>
            <a:pPr marL="685762" lvl="1" indent="-228587">
              <a:buAutoNum type="arabicPeriod"/>
            </a:pPr>
            <a:r>
              <a:rPr lang="en-US" baseline="0" dirty="0"/>
              <a:t>Enter credentials if prompted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Browse to the folder 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Dir into it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new-item -Name script.ps1 -</a:t>
            </a:r>
            <a:r>
              <a:rPr lang="en-US" baseline="0" dirty="0" err="1"/>
              <a:t>ItemType</a:t>
            </a:r>
            <a:r>
              <a:rPr lang="en-US" baseline="0" dirty="0"/>
              <a:t> File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Dir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Notice the change in prompt</a:t>
            </a:r>
          </a:p>
          <a:p>
            <a:pPr marL="685762" lvl="1" indent="-228587">
              <a:buAutoNum type="arabicPeriod"/>
            </a:pPr>
            <a:r>
              <a:rPr lang="en-US" baseline="0" dirty="0" err="1"/>
              <a:t>Git</a:t>
            </a:r>
            <a:r>
              <a:rPr lang="en-US" baseline="0" dirty="0"/>
              <a:t> add *</a:t>
            </a:r>
          </a:p>
          <a:p>
            <a:pPr marL="685762" lvl="1" indent="-228587">
              <a:buAutoNum type="arabicPeriod"/>
            </a:pPr>
            <a:r>
              <a:rPr lang="en-US" baseline="0" dirty="0" err="1"/>
              <a:t>Git</a:t>
            </a:r>
            <a:r>
              <a:rPr lang="en-US" baseline="0" dirty="0"/>
              <a:t> commit –m ‘initial script It does not contain much’</a:t>
            </a:r>
          </a:p>
          <a:p>
            <a:pPr marL="685762" lvl="1" indent="-228587">
              <a:buAutoNum type="arabicPeriod"/>
            </a:pPr>
            <a:r>
              <a:rPr lang="en-US" baseline="0" dirty="0" err="1"/>
              <a:t>Git</a:t>
            </a:r>
            <a:r>
              <a:rPr lang="en-US" baseline="0" dirty="0"/>
              <a:t> push</a:t>
            </a:r>
          </a:p>
          <a:p>
            <a:pPr marL="228587" indent="-228587">
              <a:buAutoNum type="arabicPeriod"/>
            </a:pPr>
            <a:r>
              <a:rPr lang="en-US" baseline="0" dirty="0"/>
              <a:t>Go back to VSO and refresh</a:t>
            </a:r>
          </a:p>
          <a:p>
            <a:pPr marL="228587" indent="-228587">
              <a:buAutoNum type="arabicPeriod"/>
            </a:pPr>
            <a:r>
              <a:rPr lang="en-US" baseline="0" dirty="0"/>
              <a:t>See the changes</a:t>
            </a:r>
          </a:p>
          <a:p>
            <a:pPr marL="228587" indent="-228587">
              <a:buAutoNum type="arabicPeriod"/>
            </a:pPr>
            <a:r>
              <a:rPr lang="en-US" baseline="0" dirty="0"/>
              <a:t>But other way also works</a:t>
            </a:r>
          </a:p>
          <a:p>
            <a:pPr marL="228587" indent="-228587">
              <a:buAutoNum type="arabicPeriod"/>
            </a:pPr>
            <a:r>
              <a:rPr lang="en-US" baseline="0" dirty="0"/>
              <a:t>add file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Add some contents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Commit</a:t>
            </a:r>
          </a:p>
          <a:p>
            <a:pPr marL="228587" indent="-228587">
              <a:buAutoNum type="arabicPeriod"/>
            </a:pPr>
            <a:r>
              <a:rPr lang="en-US" baseline="0" dirty="0"/>
              <a:t>Go back to shell</a:t>
            </a:r>
          </a:p>
          <a:p>
            <a:pPr marL="685762" lvl="1" indent="-228587">
              <a:buAutoNum type="arabicPeriod"/>
            </a:pPr>
            <a:r>
              <a:rPr lang="en-US" baseline="0" dirty="0" err="1"/>
              <a:t>Git</a:t>
            </a:r>
            <a:r>
              <a:rPr lang="en-US" baseline="0" dirty="0"/>
              <a:t> pull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Dir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5367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Ceci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etappe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baseline="0" dirty="0"/>
              <a:t> </a:t>
            </a:r>
            <a:r>
              <a:rPr lang="en-US" baseline="0" dirty="0" err="1"/>
              <a:t>importante</a:t>
            </a:r>
            <a:r>
              <a:rPr lang="en-US" baseline="0" dirty="0"/>
              <a:t>, </a:t>
            </a:r>
            <a:r>
              <a:rPr lang="en-US" baseline="0" dirty="0" err="1"/>
              <a:t>toutes</a:t>
            </a:r>
            <a:r>
              <a:rPr lang="en-US" baseline="0" dirty="0"/>
              <a:t> le </a:t>
            </a:r>
            <a:r>
              <a:rPr lang="en-US" baseline="0" dirty="0" err="1"/>
              <a:t>reste</a:t>
            </a:r>
            <a:r>
              <a:rPr lang="en-US" baseline="0" dirty="0"/>
              <a:t> se </a:t>
            </a:r>
            <a:r>
              <a:rPr lang="en-US" baseline="0" dirty="0" err="1"/>
              <a:t>construite</a:t>
            </a:r>
            <a:r>
              <a:rPr lang="en-US" baseline="0" dirty="0"/>
              <a:t> la </a:t>
            </a:r>
            <a:r>
              <a:rPr lang="en-US" baseline="0" dirty="0" err="1"/>
              <a:t>sus</a:t>
            </a:r>
            <a:r>
              <a:rPr lang="en-US" baseline="0" dirty="0"/>
              <a:t>(?)</a:t>
            </a:r>
          </a:p>
          <a:p>
            <a:endParaRPr lang="en-US" baseline="0" dirty="0"/>
          </a:p>
          <a:p>
            <a:r>
              <a:rPr lang="en-US" baseline="0" dirty="0"/>
              <a:t>On </a:t>
            </a:r>
            <a:r>
              <a:rPr lang="en-US" baseline="0" dirty="0" err="1"/>
              <a:t>utulise</a:t>
            </a:r>
            <a:r>
              <a:rPr lang="en-US" baseline="0" dirty="0"/>
              <a:t> </a:t>
            </a:r>
            <a:r>
              <a:rPr lang="en-US" baseline="0" dirty="0" err="1"/>
              <a:t>deja</a:t>
            </a:r>
            <a:r>
              <a:rPr lang="en-US" baseline="0" dirty="0"/>
              <a:t> le source control,</a:t>
            </a:r>
          </a:p>
          <a:p>
            <a:r>
              <a:rPr lang="en-US" baseline="0" dirty="0"/>
              <a:t> </a:t>
            </a:r>
            <a:r>
              <a:rPr lang="en-US" baseline="0" dirty="0" err="1"/>
              <a:t>mais</a:t>
            </a:r>
            <a:r>
              <a:rPr lang="en-US" baseline="0" dirty="0"/>
              <a:t> pas encore;</a:t>
            </a:r>
          </a:p>
          <a:p>
            <a:r>
              <a:rPr lang="en-US" baseline="0" dirty="0"/>
              <a:t>Une </a:t>
            </a:r>
            <a:r>
              <a:rPr lang="en-US" baseline="0" dirty="0" err="1"/>
              <a:t>controle</a:t>
            </a:r>
            <a:r>
              <a:rPr lang="en-US" baseline="0" dirty="0"/>
              <a:t> de </a:t>
            </a:r>
            <a:r>
              <a:rPr lang="en-US" baseline="0" dirty="0" err="1"/>
              <a:t>qualite</a:t>
            </a:r>
            <a:endParaRPr lang="en-US" baseline="0" dirty="0"/>
          </a:p>
          <a:p>
            <a:r>
              <a:rPr lang="en-US" baseline="0" dirty="0"/>
              <a:t>Des deployment </a:t>
            </a:r>
            <a:r>
              <a:rPr lang="en-US" baseline="0" dirty="0" err="1"/>
              <a:t>automatise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Que’est-ce</a:t>
            </a:r>
            <a:r>
              <a:rPr lang="en-US" baseline="0" dirty="0"/>
              <a:t> que on a </a:t>
            </a:r>
            <a:r>
              <a:rPr lang="en-US" baseline="0" dirty="0" err="1"/>
              <a:t>besoin</a:t>
            </a:r>
            <a:r>
              <a:rPr lang="en-US" baseline="0" dirty="0"/>
              <a:t> pour les </a:t>
            </a:r>
            <a:r>
              <a:rPr lang="en-US" baseline="0" dirty="0" err="1"/>
              <a:t>autre</a:t>
            </a:r>
            <a:r>
              <a:rPr lang="en-US" baseline="0" dirty="0"/>
              <a:t> </a:t>
            </a:r>
            <a:r>
              <a:rPr lang="en-US" baseline="0" dirty="0" err="1"/>
              <a:t>sujets</a:t>
            </a:r>
            <a:r>
              <a:rPr lang="en-US" baseline="0" dirty="0"/>
              <a:t>?</a:t>
            </a:r>
          </a:p>
          <a:p>
            <a:endParaRPr lang="en-US" baseline="0" dirty="0"/>
          </a:p>
          <a:p>
            <a:r>
              <a:rPr lang="en-US" baseline="0" dirty="0"/>
              <a:t>On </a:t>
            </a:r>
            <a:r>
              <a:rPr lang="en-US" baseline="0" dirty="0" err="1"/>
              <a:t>aimeront</a:t>
            </a:r>
            <a:r>
              <a:rPr lang="en-US" baseline="0" dirty="0"/>
              <a:t> des descriptions et des </a:t>
            </a:r>
            <a:r>
              <a:rPr lang="en-US" baseline="0" dirty="0" err="1"/>
              <a:t>commentaires</a:t>
            </a:r>
            <a:r>
              <a:rPr lang="en-US" baseline="0" dirty="0"/>
              <a:t> </a:t>
            </a:r>
            <a:r>
              <a:rPr lang="en-US" baseline="0" dirty="0" err="1"/>
              <a:t>dans</a:t>
            </a:r>
            <a:r>
              <a:rPr lang="en-US" baseline="0" dirty="0"/>
              <a:t> </a:t>
            </a:r>
            <a:r>
              <a:rPr lang="en-US" baseline="0" dirty="0" err="1"/>
              <a:t>nos</a:t>
            </a:r>
            <a:r>
              <a:rPr lang="en-US" baseline="0" dirty="0"/>
              <a:t> scripts</a:t>
            </a:r>
          </a:p>
          <a:p>
            <a:r>
              <a:rPr lang="en-US" baseline="0" dirty="0"/>
              <a:t>On </a:t>
            </a:r>
            <a:r>
              <a:rPr lang="en-US" baseline="0" dirty="0" err="1"/>
              <a:t>veut</a:t>
            </a:r>
            <a:r>
              <a:rPr lang="en-US" baseline="0" dirty="0"/>
              <a:t> le nom </a:t>
            </a:r>
            <a:r>
              <a:rPr lang="en-US" baseline="0" dirty="0" err="1"/>
              <a:t>d’enterprise</a:t>
            </a:r>
            <a:r>
              <a:rPr lang="en-US" baseline="0" dirty="0"/>
              <a:t> </a:t>
            </a:r>
            <a:r>
              <a:rPr lang="en-US" baseline="0" dirty="0" err="1"/>
              <a:t>quelque</a:t>
            </a:r>
            <a:r>
              <a:rPr lang="en-US" baseline="0" dirty="0"/>
              <a:t> part</a:t>
            </a:r>
          </a:p>
          <a:p>
            <a:r>
              <a:rPr lang="en-US" baseline="0" dirty="0"/>
              <a:t>Nous </a:t>
            </a:r>
            <a:r>
              <a:rPr lang="en-US" baseline="0" dirty="0" err="1"/>
              <a:t>voulons</a:t>
            </a:r>
            <a:r>
              <a:rPr lang="en-US" baseline="0" dirty="0"/>
              <a:t> du validation du script, du testing (basic pour le moment)</a:t>
            </a:r>
          </a:p>
          <a:p>
            <a:endParaRPr lang="en-US" baseline="0" dirty="0"/>
          </a:p>
          <a:p>
            <a:r>
              <a:rPr lang="en-US" baseline="0" dirty="0"/>
              <a:t>Comment </a:t>
            </a:r>
            <a:r>
              <a:rPr lang="en-US" baseline="0" dirty="0" err="1"/>
              <a:t>est</a:t>
            </a:r>
            <a:r>
              <a:rPr lang="en-US" baseline="0" dirty="0"/>
              <a:t>-</a:t>
            </a:r>
            <a:r>
              <a:rPr lang="en-US" baseline="0" dirty="0" err="1"/>
              <a:t>ce</a:t>
            </a:r>
            <a:r>
              <a:rPr lang="en-US" baseline="0" dirty="0"/>
              <a:t>-que on </a:t>
            </a:r>
            <a:r>
              <a:rPr lang="en-US" baseline="0" dirty="0" err="1"/>
              <a:t>pouraient</a:t>
            </a:r>
            <a:r>
              <a:rPr lang="en-US" baseline="0" dirty="0"/>
              <a:t> </a:t>
            </a:r>
            <a:r>
              <a:rPr lang="en-US" baseline="0" dirty="0" err="1"/>
              <a:t>introdure</a:t>
            </a:r>
            <a:r>
              <a:rPr lang="en-US" baseline="0" dirty="0"/>
              <a:t> </a:t>
            </a:r>
            <a:r>
              <a:rPr lang="en-US" baseline="0" dirty="0" err="1"/>
              <a:t>ceci</a:t>
            </a:r>
            <a:r>
              <a:rPr lang="en-US" baseline="0" dirty="0"/>
              <a:t>? </a:t>
            </a:r>
            <a:r>
              <a:rPr lang="en-US" baseline="0" dirty="0" err="1"/>
              <a:t>Quelles</a:t>
            </a:r>
            <a:r>
              <a:rPr lang="en-US" baseline="0" dirty="0"/>
              <a:t> </a:t>
            </a:r>
            <a:r>
              <a:rPr lang="en-US" baseline="0" dirty="0" err="1"/>
              <a:t>sont</a:t>
            </a:r>
            <a:r>
              <a:rPr lang="en-US" baseline="0" dirty="0"/>
              <a:t> les </a:t>
            </a:r>
            <a:r>
              <a:rPr lang="en-US" baseline="0" dirty="0" err="1"/>
              <a:t>moyens</a:t>
            </a:r>
            <a:r>
              <a:rPr lang="en-US" baseline="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6222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066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Pester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module PowerShell, </a:t>
            </a:r>
            <a:r>
              <a:rPr lang="en-US" dirty="0" err="1"/>
              <a:t>disponible</a:t>
            </a:r>
            <a:r>
              <a:rPr lang="en-US" dirty="0"/>
              <a:t> sur Windows 10 et sur le </a:t>
            </a:r>
            <a:r>
              <a:rPr lang="en-US" dirty="0" err="1"/>
              <a:t>powerShell</a:t>
            </a:r>
            <a:r>
              <a:rPr lang="en-US" dirty="0"/>
              <a:t> gallery.</a:t>
            </a:r>
          </a:p>
          <a:p>
            <a:endParaRPr lang="en-US" dirty="0"/>
          </a:p>
          <a:p>
            <a:r>
              <a:rPr lang="en-US" dirty="0"/>
              <a:t>Pester nous </a:t>
            </a:r>
            <a:r>
              <a:rPr lang="en-US" dirty="0" err="1"/>
              <a:t>donne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structure pour </a:t>
            </a:r>
            <a:r>
              <a:rPr lang="en-US" dirty="0" err="1"/>
              <a:t>demarrer</a:t>
            </a:r>
            <a:r>
              <a:rPr lang="en-US" dirty="0"/>
              <a:t> des testes</a:t>
            </a:r>
            <a:r>
              <a:rPr lang="en-US" baseline="0" dirty="0"/>
              <a:t> unit qui execute et </a:t>
            </a:r>
            <a:r>
              <a:rPr lang="en-US" baseline="0" dirty="0" err="1"/>
              <a:t>verifient</a:t>
            </a:r>
            <a:r>
              <a:rPr lang="en-US" baseline="0" dirty="0"/>
              <a:t> des </a:t>
            </a:r>
            <a:r>
              <a:rPr lang="en-US" baseline="0" dirty="0" err="1"/>
              <a:t>commandes</a:t>
            </a:r>
            <a:r>
              <a:rPr lang="en-US" baseline="0" dirty="0"/>
              <a:t> PowerShell </a:t>
            </a:r>
            <a:r>
              <a:rPr lang="en-US" baseline="0" dirty="0" err="1"/>
              <a:t>en</a:t>
            </a:r>
            <a:r>
              <a:rPr lang="en-US" baseline="0" dirty="0"/>
              <a:t> PowerShell</a:t>
            </a:r>
          </a:p>
          <a:p>
            <a:r>
              <a:rPr lang="en-US" baseline="0" dirty="0"/>
              <a:t>La module Pester </a:t>
            </a:r>
            <a:r>
              <a:rPr lang="en-US" baseline="0" dirty="0" err="1"/>
              <a:t>consiste</a:t>
            </a:r>
            <a:r>
              <a:rPr lang="en-US" baseline="0" dirty="0"/>
              <a:t> </a:t>
            </a:r>
            <a:r>
              <a:rPr lang="en-US" baseline="0" dirty="0" err="1"/>
              <a:t>d’une</a:t>
            </a:r>
            <a:r>
              <a:rPr lang="en-US" baseline="0" dirty="0"/>
              <a:t> simple set d’ instructions qui expose un DSL de testing (Domain specific language) pour </a:t>
            </a:r>
            <a:r>
              <a:rPr lang="en-US" baseline="0" dirty="0" err="1"/>
              <a:t>isoler</a:t>
            </a:r>
            <a:r>
              <a:rPr lang="en-US" baseline="0" dirty="0"/>
              <a:t>, executer, </a:t>
            </a:r>
            <a:r>
              <a:rPr lang="en-US" baseline="0" dirty="0" err="1"/>
              <a:t>evaluer</a:t>
            </a:r>
            <a:r>
              <a:rPr lang="en-US" baseline="0" dirty="0"/>
              <a:t> et </a:t>
            </a:r>
            <a:r>
              <a:rPr lang="en-US" baseline="0" dirty="0" err="1"/>
              <a:t>raporter</a:t>
            </a:r>
            <a:r>
              <a:rPr lang="en-US" baseline="0" dirty="0"/>
              <a:t> les </a:t>
            </a:r>
            <a:r>
              <a:rPr lang="en-US" baseline="0" dirty="0" err="1"/>
              <a:t>resultas</a:t>
            </a:r>
            <a:r>
              <a:rPr lang="en-US" baseline="0" dirty="0"/>
              <a:t> des </a:t>
            </a:r>
            <a:r>
              <a:rPr lang="en-US" baseline="0" dirty="0" err="1"/>
              <a:t>commandes</a:t>
            </a:r>
            <a:r>
              <a:rPr lang="en-US" baseline="0" dirty="0"/>
              <a:t> PowerShell</a:t>
            </a:r>
          </a:p>
          <a:p>
            <a:endParaRPr lang="en-US" baseline="0" dirty="0"/>
          </a:p>
          <a:p>
            <a:r>
              <a:rPr lang="en-US" baseline="0" dirty="0"/>
              <a:t>Des testes Pester </a:t>
            </a:r>
            <a:r>
              <a:rPr lang="en-US" baseline="0" dirty="0" err="1"/>
              <a:t>pourraient</a:t>
            </a:r>
            <a:r>
              <a:rPr lang="en-US" baseline="0" dirty="0"/>
              <a:t> executer n’ </a:t>
            </a:r>
            <a:r>
              <a:rPr lang="en-US" baseline="0" dirty="0" err="1"/>
              <a:t>importe</a:t>
            </a:r>
            <a:r>
              <a:rPr lang="en-US" baseline="0" dirty="0"/>
              <a:t> </a:t>
            </a:r>
            <a:r>
              <a:rPr lang="en-US" baseline="0" dirty="0" err="1"/>
              <a:t>quelle</a:t>
            </a:r>
            <a:r>
              <a:rPr lang="en-US" baseline="0" dirty="0"/>
              <a:t> </a:t>
            </a:r>
            <a:r>
              <a:rPr lang="en-US" baseline="0" dirty="0" err="1"/>
              <a:t>commandes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script accessible </a:t>
            </a:r>
            <a:r>
              <a:rPr lang="en-US" baseline="0" dirty="0" err="1"/>
              <a:t>dans</a:t>
            </a:r>
            <a:r>
              <a:rPr lang="en-US" baseline="0" dirty="0"/>
              <a:t> un </a:t>
            </a:r>
            <a:r>
              <a:rPr lang="en-US" baseline="0" dirty="0" err="1"/>
              <a:t>fichier</a:t>
            </a:r>
            <a:r>
              <a:rPr lang="en-US" baseline="0" dirty="0"/>
              <a:t> de test</a:t>
            </a:r>
          </a:p>
          <a:p>
            <a:r>
              <a:rPr lang="en-US" baseline="0" dirty="0" err="1"/>
              <a:t>Ceci</a:t>
            </a:r>
            <a:r>
              <a:rPr lang="en-US" baseline="0" dirty="0"/>
              <a:t> </a:t>
            </a:r>
            <a:r>
              <a:rPr lang="en-US" baseline="0" dirty="0" err="1"/>
              <a:t>pourrait</a:t>
            </a:r>
            <a:r>
              <a:rPr lang="en-US" baseline="0" dirty="0"/>
              <a:t> </a:t>
            </a:r>
            <a:r>
              <a:rPr lang="en-US" baseline="0" dirty="0" err="1"/>
              <a:t>inclure</a:t>
            </a:r>
            <a:r>
              <a:rPr lang="en-US" baseline="0" dirty="0"/>
              <a:t> des functions, des cmdlets, modules et scripts</a:t>
            </a:r>
          </a:p>
          <a:p>
            <a:endParaRPr lang="en-US" baseline="0" dirty="0"/>
          </a:p>
          <a:p>
            <a:r>
              <a:rPr lang="en-US" baseline="0" dirty="0"/>
              <a:t>Le plus important </a:t>
            </a:r>
            <a:r>
              <a:rPr lang="en-US" baseline="0" dirty="0" err="1"/>
              <a:t>est</a:t>
            </a:r>
            <a:r>
              <a:rPr lang="en-US" baseline="0" dirty="0"/>
              <a:t> que</a:t>
            </a:r>
          </a:p>
          <a:p>
            <a:r>
              <a:rPr lang="en-US" baseline="0" dirty="0"/>
              <a:t>Pester </a:t>
            </a:r>
            <a:r>
              <a:rPr lang="en-US" baseline="0" dirty="0" err="1"/>
              <a:t>pourra</a:t>
            </a:r>
            <a:r>
              <a:rPr lang="en-US" baseline="0" dirty="0"/>
              <a:t> </a:t>
            </a:r>
            <a:r>
              <a:rPr lang="en-US" baseline="0" dirty="0" err="1"/>
              <a:t>etre</a:t>
            </a:r>
            <a:r>
              <a:rPr lang="en-US" baseline="0" dirty="0"/>
              <a:t> executer sur </a:t>
            </a:r>
            <a:r>
              <a:rPr lang="en-US" baseline="0" dirty="0" err="1"/>
              <a:t>demande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</a:t>
            </a:r>
            <a:r>
              <a:rPr lang="en-US" baseline="0" dirty="0" err="1"/>
              <a:t>pourra</a:t>
            </a:r>
            <a:r>
              <a:rPr lang="en-US" baseline="0" dirty="0"/>
              <a:t> </a:t>
            </a:r>
            <a:r>
              <a:rPr lang="en-US" baseline="0" dirty="0" err="1"/>
              <a:t>etre</a:t>
            </a:r>
            <a:r>
              <a:rPr lang="en-US" baseline="0" dirty="0"/>
              <a:t> </a:t>
            </a:r>
            <a:r>
              <a:rPr lang="en-US" baseline="0" dirty="0" err="1"/>
              <a:t>integrer</a:t>
            </a:r>
            <a:r>
              <a:rPr lang="en-US" baseline="0" dirty="0"/>
              <a:t> </a:t>
            </a:r>
            <a:r>
              <a:rPr lang="en-US" baseline="0" dirty="0" err="1"/>
              <a:t>dans</a:t>
            </a:r>
            <a:r>
              <a:rPr lang="en-US" baseline="0" dirty="0"/>
              <a:t> un script de build </a:t>
            </a:r>
            <a:r>
              <a:rPr lang="en-US" baseline="0" dirty="0" err="1"/>
              <a:t>ou</a:t>
            </a:r>
            <a:r>
              <a:rPr lang="en-US" baseline="0" dirty="0"/>
              <a:t> un </a:t>
            </a:r>
            <a:r>
              <a:rPr lang="en-US" baseline="0" dirty="0" err="1"/>
              <a:t>systeme</a:t>
            </a:r>
            <a:r>
              <a:rPr lang="en-US" baseline="0" dirty="0"/>
              <a:t> de CI (continuous integration – integration continue?)</a:t>
            </a:r>
          </a:p>
          <a:p>
            <a:endParaRPr lang="en-US" baseline="0" dirty="0"/>
          </a:p>
          <a:p>
            <a:r>
              <a:rPr lang="en-US" baseline="0" dirty="0" err="1"/>
              <a:t>Donc</a:t>
            </a:r>
            <a:r>
              <a:rPr lang="en-US" baseline="0" dirty="0"/>
              <a:t>, on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creer</a:t>
            </a:r>
            <a:r>
              <a:rPr lang="en-US" baseline="0" dirty="0"/>
              <a:t> des tests et on a </a:t>
            </a:r>
            <a:r>
              <a:rPr lang="en-US" baseline="0" dirty="0" err="1"/>
              <a:t>besoin</a:t>
            </a:r>
            <a:r>
              <a:rPr lang="en-US" baseline="0" dirty="0"/>
              <a:t> d’un script pour </a:t>
            </a:r>
            <a:r>
              <a:rPr lang="en-US" baseline="0" dirty="0" err="1"/>
              <a:t>invoquer</a:t>
            </a:r>
            <a:r>
              <a:rPr lang="en-US" baseline="0" dirty="0"/>
              <a:t> </a:t>
            </a:r>
            <a:r>
              <a:rPr lang="en-US" baseline="0" dirty="0" err="1"/>
              <a:t>ces</a:t>
            </a:r>
            <a:r>
              <a:rPr lang="en-US" baseline="0" dirty="0"/>
              <a:t> testes.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Pour</a:t>
            </a:r>
            <a:r>
              <a:rPr lang="en-US" baseline="0" dirty="0"/>
              <a:t> plus </a:t>
            </a:r>
            <a:r>
              <a:rPr lang="en-US" baseline="0" dirty="0" err="1"/>
              <a:t>d’info</a:t>
            </a:r>
            <a:r>
              <a:rPr lang="en-US" baseline="0" dirty="0"/>
              <a:t> sur Pester, je </a:t>
            </a:r>
            <a:r>
              <a:rPr lang="en-US" baseline="0" dirty="0" err="1"/>
              <a:t>vous</a:t>
            </a:r>
            <a:r>
              <a:rPr lang="en-US" baseline="0" dirty="0"/>
              <a:t> invite de </a:t>
            </a:r>
            <a:r>
              <a:rPr lang="en-US" baseline="0" dirty="0" err="1"/>
              <a:t>regarder</a:t>
            </a:r>
            <a:r>
              <a:rPr lang="en-US" baseline="0" dirty="0"/>
              <a:t> le video de Fabien sur Pester sur </a:t>
            </a:r>
            <a:r>
              <a:rPr lang="en-US" baseline="0" dirty="0" err="1"/>
              <a:t>youtube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3953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02:</a:t>
            </a:r>
          </a:p>
          <a:p>
            <a:endParaRPr lang="en-US" dirty="0"/>
          </a:p>
          <a:p>
            <a:pPr marL="228587" indent="-228587">
              <a:buAutoNum type="arabicPeriod"/>
            </a:pPr>
            <a:r>
              <a:rPr lang="en-US" dirty="0"/>
              <a:t>open Demo02</a:t>
            </a:r>
            <a:r>
              <a:rPr lang="en-US" baseline="0" dirty="0"/>
              <a:t> in explorer: C:\scuPowerShell\demo02</a:t>
            </a:r>
          </a:p>
          <a:p>
            <a:pPr marL="228587" indent="-228587">
              <a:buAutoNum type="arabicPeriod"/>
            </a:pPr>
            <a:r>
              <a:rPr lang="en-US" baseline="0" dirty="0"/>
              <a:t>open PowerShell command line </a:t>
            </a:r>
          </a:p>
          <a:p>
            <a:pPr marL="228587" indent="-228587">
              <a:buAutoNum type="arabicPeriod"/>
            </a:pPr>
            <a:r>
              <a:rPr lang="en-US" baseline="0" dirty="0"/>
              <a:t>Quickly explain the script</a:t>
            </a:r>
          </a:p>
          <a:p>
            <a:pPr marL="228587" indent="-228587">
              <a:buAutoNum type="arabicPeriod"/>
            </a:pPr>
            <a:r>
              <a:rPr lang="en-US" baseline="0" dirty="0"/>
              <a:t>Run invoke-Pester to start and watch</a:t>
            </a:r>
          </a:p>
          <a:p>
            <a:endParaRPr lang="en-US" baseline="0" dirty="0"/>
          </a:p>
          <a:p>
            <a:r>
              <a:rPr lang="en-US" baseline="0" dirty="0"/>
              <a:t>We can also explain pester contents:</a:t>
            </a:r>
          </a:p>
          <a:p>
            <a:pPr marL="228587" indent="-228587">
              <a:buAutoNum type="arabicPeriod"/>
            </a:pPr>
            <a:r>
              <a:rPr lang="en-US" baseline="0" dirty="0"/>
              <a:t>Open script.test.ps1 in the tests folder in ISE</a:t>
            </a:r>
          </a:p>
          <a:p>
            <a:pPr marL="228587" indent="-228587">
              <a:buAutoNum type="arabicPeriod"/>
            </a:pPr>
            <a:r>
              <a:rPr lang="en-US" baseline="0" dirty="0"/>
              <a:t>Explain describe (a grouping)</a:t>
            </a:r>
          </a:p>
          <a:p>
            <a:pPr marL="228587" indent="-228587">
              <a:buAutoNum type="arabicPeriod"/>
            </a:pPr>
            <a:r>
              <a:rPr lang="en-US" baseline="0" dirty="0"/>
              <a:t>Explain it </a:t>
            </a:r>
            <a:r>
              <a:rPr lang="en-US" baseline="0" dirty="0">
                <a:sym typeface="Wingdings" panose="05000000000000000000" pitchFamily="2" charset="2"/>
              </a:rPr>
              <a:t> our test</a:t>
            </a:r>
          </a:p>
          <a:p>
            <a:pPr marL="228587" indent="-228587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Explain before (all) and after (all)  used to execute something before or after  a test or all tests (example: load a file in memory or authenticate, ….)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8417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7455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 </a:t>
            </a:r>
            <a:r>
              <a:rPr lang="en-US" baseline="0" dirty="0" err="1"/>
              <a:t>ce</a:t>
            </a:r>
            <a:r>
              <a:rPr lang="en-US" baseline="0" dirty="0"/>
              <a:t> moment ci les testes </a:t>
            </a:r>
            <a:r>
              <a:rPr lang="en-US" baseline="0" dirty="0" err="1"/>
              <a:t>doivent</a:t>
            </a:r>
            <a:r>
              <a:rPr lang="en-US" baseline="0" dirty="0"/>
              <a:t> </a:t>
            </a:r>
            <a:r>
              <a:rPr lang="en-US" baseline="0" dirty="0" err="1"/>
              <a:t>etre</a:t>
            </a:r>
            <a:r>
              <a:rPr lang="en-US" baseline="0" dirty="0"/>
              <a:t> executer </a:t>
            </a:r>
            <a:r>
              <a:rPr lang="en-US" baseline="0" dirty="0" err="1"/>
              <a:t>d’une</a:t>
            </a:r>
            <a:r>
              <a:rPr lang="en-US" baseline="0" dirty="0"/>
              <a:t> </a:t>
            </a:r>
            <a:r>
              <a:rPr lang="en-US" baseline="0" dirty="0" err="1"/>
              <a:t>maniere</a:t>
            </a:r>
            <a:r>
              <a:rPr lang="en-US" baseline="0" dirty="0"/>
              <a:t> </a:t>
            </a:r>
            <a:r>
              <a:rPr lang="en-US" baseline="0" dirty="0" err="1"/>
              <a:t>manuelle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utulisant</a:t>
            </a:r>
            <a:r>
              <a:rPr lang="en-US" baseline="0" dirty="0"/>
              <a:t> invoke-pester</a:t>
            </a:r>
          </a:p>
          <a:p>
            <a:endParaRPr lang="en-US" baseline="0" dirty="0"/>
          </a:p>
          <a:p>
            <a:r>
              <a:rPr lang="en-US" baseline="0" dirty="0" err="1"/>
              <a:t>Surement</a:t>
            </a:r>
            <a:r>
              <a:rPr lang="en-US" baseline="0" dirty="0"/>
              <a:t> on </a:t>
            </a:r>
            <a:r>
              <a:rPr lang="en-US" baseline="0" dirty="0" err="1"/>
              <a:t>pourraient</a:t>
            </a:r>
            <a:r>
              <a:rPr lang="en-US" baseline="0" dirty="0"/>
              <a:t> </a:t>
            </a:r>
            <a:r>
              <a:rPr lang="en-US" baseline="0" dirty="0" err="1"/>
              <a:t>creeer</a:t>
            </a:r>
            <a:r>
              <a:rPr lang="en-US" baseline="0" dirty="0"/>
              <a:t> un script qui </a:t>
            </a:r>
            <a:r>
              <a:rPr lang="en-US" baseline="0" dirty="0" err="1"/>
              <a:t>invoque</a:t>
            </a:r>
            <a:r>
              <a:rPr lang="en-US" baseline="0" dirty="0"/>
              <a:t> invoke-pester, </a:t>
            </a:r>
            <a:r>
              <a:rPr lang="en-US" baseline="0" dirty="0" err="1"/>
              <a:t>mais</a:t>
            </a:r>
            <a:r>
              <a:rPr lang="en-US" baseline="0" dirty="0"/>
              <a:t> a </a:t>
            </a:r>
            <a:r>
              <a:rPr lang="en-US" baseline="0" dirty="0" err="1"/>
              <a:t>ce</a:t>
            </a:r>
            <a:r>
              <a:rPr lang="en-US" baseline="0" dirty="0"/>
              <a:t> moment la on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incore</a:t>
            </a:r>
            <a:r>
              <a:rPr lang="en-US" baseline="0" dirty="0"/>
              <a:t> </a:t>
            </a:r>
            <a:r>
              <a:rPr lang="en-US" baseline="0" dirty="0" err="1"/>
              <a:t>invoquer</a:t>
            </a:r>
            <a:r>
              <a:rPr lang="en-US" baseline="0" dirty="0"/>
              <a:t> le script.</a:t>
            </a:r>
          </a:p>
          <a:p>
            <a:r>
              <a:rPr lang="en-US" baseline="0" dirty="0"/>
              <a:t>On a </a:t>
            </a:r>
            <a:r>
              <a:rPr lang="en-US" baseline="0" dirty="0" err="1"/>
              <a:t>besoin</a:t>
            </a:r>
            <a:r>
              <a:rPr lang="en-US" baseline="0" dirty="0"/>
              <a:t> </a:t>
            </a:r>
            <a:r>
              <a:rPr lang="en-US" baseline="0" dirty="0" err="1"/>
              <a:t>d’autre</a:t>
            </a:r>
            <a:r>
              <a:rPr lang="en-US" baseline="0" dirty="0"/>
              <a:t> </a:t>
            </a:r>
            <a:r>
              <a:rPr lang="en-US" baseline="0" dirty="0" err="1"/>
              <a:t>capacite</a:t>
            </a:r>
            <a:r>
              <a:rPr lang="en-US" baseline="0" dirty="0"/>
              <a:t> </a:t>
            </a:r>
            <a:r>
              <a:rPr lang="en-US" baseline="0" dirty="0" err="1"/>
              <a:t>d’authoring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C’est</a:t>
            </a:r>
            <a:r>
              <a:rPr lang="en-US" baseline="0" dirty="0"/>
              <a:t> </a:t>
            </a:r>
            <a:r>
              <a:rPr lang="en-US" baseline="0" dirty="0" err="1"/>
              <a:t>bien</a:t>
            </a:r>
            <a:r>
              <a:rPr lang="en-US" baseline="0" dirty="0"/>
              <a:t> la que VS Code </a:t>
            </a:r>
            <a:r>
              <a:rPr lang="en-US" baseline="0" dirty="0" err="1"/>
              <a:t>pourra</a:t>
            </a:r>
            <a:r>
              <a:rPr lang="en-US" baseline="0" dirty="0"/>
              <a:t> aider (des </a:t>
            </a:r>
            <a:r>
              <a:rPr lang="en-US" baseline="0" dirty="0" err="1"/>
              <a:t>autres</a:t>
            </a:r>
            <a:r>
              <a:rPr lang="en-US" baseline="0" dirty="0"/>
              <a:t> </a:t>
            </a:r>
            <a:r>
              <a:rPr lang="en-US" baseline="0" dirty="0" err="1"/>
              <a:t>outiles</a:t>
            </a:r>
            <a:r>
              <a:rPr lang="en-US" baseline="0" dirty="0"/>
              <a:t>; Visual studio, sublime, ISE,..):</a:t>
            </a:r>
          </a:p>
          <a:p>
            <a:endParaRPr lang="en-US" baseline="0" dirty="0"/>
          </a:p>
          <a:p>
            <a:r>
              <a:rPr lang="en-US" baseline="0" dirty="0" err="1"/>
              <a:t>C’est</a:t>
            </a:r>
            <a:r>
              <a:rPr lang="en-US" baseline="0" dirty="0"/>
              <a:t> leger</a:t>
            </a:r>
          </a:p>
          <a:p>
            <a:r>
              <a:rPr lang="en-US" baseline="0" dirty="0" err="1"/>
              <a:t>C’est</a:t>
            </a:r>
            <a:r>
              <a:rPr lang="en-US" baseline="0" dirty="0"/>
              <a:t> cross </a:t>
            </a:r>
            <a:r>
              <a:rPr lang="en-US" baseline="0" dirty="0" err="1"/>
              <a:t>platforme</a:t>
            </a:r>
            <a:endParaRPr lang="en-US" baseline="0" dirty="0"/>
          </a:p>
          <a:p>
            <a:r>
              <a:rPr lang="en-US" baseline="0" dirty="0"/>
              <a:t>On a </a:t>
            </a:r>
            <a:r>
              <a:rPr lang="en-US" baseline="0" dirty="0" err="1"/>
              <a:t>une</a:t>
            </a:r>
            <a:r>
              <a:rPr lang="en-US" baseline="0" dirty="0"/>
              <a:t> console integer</a:t>
            </a:r>
          </a:p>
          <a:p>
            <a:r>
              <a:rPr lang="en-US" baseline="0" dirty="0"/>
              <a:t>On a un debugger</a:t>
            </a:r>
          </a:p>
          <a:p>
            <a:r>
              <a:rPr lang="en-US" baseline="0" dirty="0"/>
              <a:t>Du support </a:t>
            </a:r>
            <a:r>
              <a:rPr lang="en-US" baseline="0" dirty="0" err="1"/>
              <a:t>git</a:t>
            </a:r>
            <a:endParaRPr lang="en-US" baseline="0" dirty="0"/>
          </a:p>
          <a:p>
            <a:r>
              <a:rPr lang="en-US" baseline="0" dirty="0"/>
              <a:t>Des plugins </a:t>
            </a:r>
            <a:r>
              <a:rPr lang="en-US" baseline="0" dirty="0" err="1"/>
              <a:t>powershell</a:t>
            </a:r>
            <a:r>
              <a:rPr lang="en-US" baseline="0" dirty="0"/>
              <a:t>, ARM, </a:t>
            </a:r>
            <a:r>
              <a:rPr lang="en-US" baseline="0" dirty="0" err="1"/>
              <a:t>docker</a:t>
            </a:r>
            <a:r>
              <a:rPr lang="en-US" baseline="0" dirty="0"/>
              <a:t>, </a:t>
            </a:r>
            <a:r>
              <a:rPr lang="en-US" baseline="0" dirty="0" err="1"/>
              <a:t>yaml</a:t>
            </a:r>
            <a:r>
              <a:rPr lang="en-US" baseline="0" dirty="0"/>
              <a:t>, …</a:t>
            </a:r>
          </a:p>
          <a:p>
            <a:r>
              <a:rPr lang="en-US" baseline="0" dirty="0" err="1"/>
              <a:t>Moyen</a:t>
            </a:r>
            <a:r>
              <a:rPr lang="en-US" baseline="0" dirty="0"/>
              <a:t> de </a:t>
            </a:r>
            <a:r>
              <a:rPr lang="en-US" baseline="0" dirty="0" err="1"/>
              <a:t>definier</a:t>
            </a:r>
            <a:r>
              <a:rPr lang="en-US" baseline="0" dirty="0"/>
              <a:t> des taches!</a:t>
            </a:r>
          </a:p>
          <a:p>
            <a:r>
              <a:rPr lang="en-US" baseline="0" dirty="0"/>
              <a:t>….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7975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 </a:t>
            </a:r>
            <a:r>
              <a:rPr lang="en-US" dirty="0" err="1"/>
              <a:t>vais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baseline="0" dirty="0"/>
              <a:t> </a:t>
            </a:r>
            <a:r>
              <a:rPr lang="en-US" baseline="0" dirty="0" err="1"/>
              <a:t>introduire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module </a:t>
            </a:r>
            <a:r>
              <a:rPr lang="en-US" baseline="0" dirty="0" err="1"/>
              <a:t>additionele</a:t>
            </a:r>
            <a:r>
              <a:rPr lang="en-US" baseline="0" dirty="0"/>
              <a:t> : </a:t>
            </a:r>
            <a:r>
              <a:rPr lang="en-US" baseline="0" dirty="0" err="1"/>
              <a:t>Psake</a:t>
            </a:r>
            <a:r>
              <a:rPr lang="en-US" baseline="0" dirty="0"/>
              <a:t> (sake), </a:t>
            </a:r>
            <a:r>
              <a:rPr lang="en-US" baseline="0" dirty="0" err="1"/>
              <a:t>cette</a:t>
            </a:r>
            <a:r>
              <a:rPr lang="en-US" baseline="0" dirty="0"/>
              <a:t> module nous </a:t>
            </a:r>
            <a:r>
              <a:rPr lang="en-US" baseline="0" dirty="0" err="1"/>
              <a:t>permet</a:t>
            </a:r>
            <a:r>
              <a:rPr lang="en-US" baseline="0" dirty="0"/>
              <a:t> de </a:t>
            </a:r>
            <a:r>
              <a:rPr lang="en-US" baseline="0" dirty="0" err="1"/>
              <a:t>creer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</a:t>
            </a:r>
            <a:r>
              <a:rPr lang="en-US" baseline="0" dirty="0" err="1"/>
              <a:t>couche</a:t>
            </a:r>
            <a:r>
              <a:rPr lang="en-US" baseline="0" dirty="0"/>
              <a:t> </a:t>
            </a:r>
            <a:r>
              <a:rPr lang="en-US" baseline="0" dirty="0" err="1"/>
              <a:t>d’abstraction</a:t>
            </a:r>
            <a:r>
              <a:rPr lang="en-US" baseline="0" dirty="0"/>
              <a:t> pour </a:t>
            </a:r>
            <a:r>
              <a:rPr lang="en-US" baseline="0" dirty="0" err="1"/>
              <a:t>nos</a:t>
            </a:r>
            <a:r>
              <a:rPr lang="en-US" baseline="0" dirty="0"/>
              <a:t> test et builds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 02:</a:t>
            </a:r>
          </a:p>
          <a:p>
            <a:endParaRPr lang="en-US" dirty="0"/>
          </a:p>
          <a:p>
            <a:pPr marL="228587" indent="-228587">
              <a:buAutoNum type="arabicPeriod"/>
            </a:pPr>
            <a:r>
              <a:rPr lang="en-US" dirty="0"/>
              <a:t>open Demo02</a:t>
            </a:r>
            <a:r>
              <a:rPr lang="en-US" baseline="0" dirty="0"/>
              <a:t> in explorer: C:\scuPowerShell\demo02</a:t>
            </a:r>
          </a:p>
          <a:p>
            <a:pPr marL="228587" indent="-228587">
              <a:buAutoNum type="arabicPeriod"/>
            </a:pPr>
            <a:r>
              <a:rPr lang="en-US" baseline="0" dirty="0"/>
              <a:t>open PowerShell command line </a:t>
            </a:r>
          </a:p>
          <a:p>
            <a:pPr marL="228587" indent="-228587">
              <a:buAutoNum type="arabicPeriod"/>
            </a:pPr>
            <a:r>
              <a:rPr lang="en-US" baseline="0" dirty="0"/>
              <a:t>Quickly explain the script</a:t>
            </a:r>
          </a:p>
          <a:p>
            <a:pPr marL="228587" indent="-228587">
              <a:buAutoNum type="arabicPeriod"/>
            </a:pPr>
            <a:r>
              <a:rPr lang="en-US" baseline="0" dirty="0"/>
              <a:t>Run invoke-Pester to start and watch</a:t>
            </a:r>
          </a:p>
          <a:p>
            <a:endParaRPr lang="en-US" baseline="0" dirty="0"/>
          </a:p>
          <a:p>
            <a:r>
              <a:rPr lang="en-US" baseline="0" dirty="0"/>
              <a:t>We can also explain pester contents:</a:t>
            </a:r>
          </a:p>
          <a:p>
            <a:pPr marL="228587" indent="-228587">
              <a:buAutoNum type="arabicPeriod"/>
            </a:pPr>
            <a:r>
              <a:rPr lang="en-US" baseline="0" dirty="0"/>
              <a:t>Open script.test.ps1 in the tests folder in ISE</a:t>
            </a:r>
          </a:p>
          <a:p>
            <a:pPr marL="228587" indent="-228587">
              <a:buAutoNum type="arabicPeriod"/>
            </a:pPr>
            <a:r>
              <a:rPr lang="en-US" baseline="0" dirty="0"/>
              <a:t>Explain describe (a grouping)</a:t>
            </a:r>
          </a:p>
          <a:p>
            <a:pPr marL="228587" indent="-228587">
              <a:buAutoNum type="arabicPeriod"/>
            </a:pPr>
            <a:r>
              <a:rPr lang="en-US" baseline="0" dirty="0"/>
              <a:t>Explain it </a:t>
            </a:r>
            <a:r>
              <a:rPr lang="en-US" baseline="0" dirty="0">
                <a:sym typeface="Wingdings" panose="05000000000000000000" pitchFamily="2" charset="2"/>
              </a:rPr>
              <a:t> our test</a:t>
            </a:r>
          </a:p>
          <a:p>
            <a:pPr marL="228587" indent="-228587"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Explain before (all) and after (all)  used to execute something before or after  a test or all tests (example: load a file in memory or authenticate, ….)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527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5940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Maintenant</a:t>
            </a:r>
            <a:r>
              <a:rPr lang="en-US" dirty="0"/>
              <a:t> on a:</a:t>
            </a:r>
          </a:p>
          <a:p>
            <a:r>
              <a:rPr lang="en-US" dirty="0"/>
              <a:t>Source/version control</a:t>
            </a:r>
          </a:p>
          <a:p>
            <a:r>
              <a:rPr lang="en-US" dirty="0" err="1"/>
              <a:t>Une</a:t>
            </a:r>
            <a:r>
              <a:rPr lang="en-US" dirty="0"/>
              <a:t> environment de build</a:t>
            </a:r>
          </a:p>
          <a:p>
            <a:r>
              <a:rPr lang="en-US" dirty="0"/>
              <a:t>Un</a:t>
            </a:r>
            <a:r>
              <a:rPr lang="en-US" baseline="0" dirty="0"/>
              <a:t> script de build structure </a:t>
            </a:r>
          </a:p>
          <a:p>
            <a:r>
              <a:rPr lang="en-US" baseline="0" dirty="0" err="1"/>
              <a:t>Une</a:t>
            </a:r>
            <a:r>
              <a:rPr lang="en-US" baseline="0" dirty="0"/>
              <a:t> </a:t>
            </a:r>
            <a:r>
              <a:rPr lang="en-US" baseline="0" dirty="0" err="1"/>
              <a:t>maniere</a:t>
            </a:r>
            <a:r>
              <a:rPr lang="en-US" baseline="0" dirty="0"/>
              <a:t> de tester et </a:t>
            </a:r>
            <a:r>
              <a:rPr lang="en-US" baseline="0" dirty="0" err="1"/>
              <a:t>validaer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local et </a:t>
            </a:r>
            <a:r>
              <a:rPr lang="en-US" baseline="0" dirty="0" err="1"/>
              <a:t>automatique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Est-</a:t>
            </a:r>
            <a:r>
              <a:rPr lang="en-US" baseline="0" dirty="0" err="1"/>
              <a:t>ce</a:t>
            </a:r>
            <a:r>
              <a:rPr lang="en-US" baseline="0" dirty="0"/>
              <a:t>-que on </a:t>
            </a:r>
            <a:r>
              <a:rPr lang="en-US" baseline="0" dirty="0" err="1"/>
              <a:t>est</a:t>
            </a:r>
            <a:r>
              <a:rPr lang="en-US" baseline="0" dirty="0"/>
              <a:t> arrive?</a:t>
            </a:r>
          </a:p>
          <a:p>
            <a:endParaRPr lang="en-US" baseline="0" dirty="0"/>
          </a:p>
          <a:p>
            <a:r>
              <a:rPr lang="en-US" baseline="0" dirty="0"/>
              <a:t>Presque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On a </a:t>
            </a:r>
            <a:r>
              <a:rPr lang="en-US" baseline="0" dirty="0" err="1">
                <a:sym typeface="Wingdings" panose="05000000000000000000" pitchFamily="2" charset="2"/>
              </a:rPr>
              <a:t>tous</a:t>
            </a:r>
            <a:r>
              <a:rPr lang="en-US" baseline="0" dirty="0">
                <a:sym typeface="Wingdings" panose="05000000000000000000" pitchFamily="2" charset="2"/>
              </a:rPr>
              <a:t> a </a:t>
            </a:r>
            <a:r>
              <a:rPr lang="en-US" baseline="0" dirty="0" err="1">
                <a:sym typeface="Wingdings" panose="05000000000000000000" pitchFamily="2" charset="2"/>
              </a:rPr>
              <a:t>notre</a:t>
            </a:r>
            <a:r>
              <a:rPr lang="en-US" baseline="0" dirty="0">
                <a:sym typeface="Wingdings" panose="05000000000000000000" pitchFamily="2" charset="2"/>
              </a:rPr>
              <a:t> disposition pour tester, </a:t>
            </a:r>
            <a:r>
              <a:rPr lang="en-US" baseline="0" dirty="0" err="1">
                <a:sym typeface="Wingdings" panose="05000000000000000000" pitchFamily="2" charset="2"/>
              </a:rPr>
              <a:t>valider</a:t>
            </a:r>
            <a:r>
              <a:rPr lang="en-US" baseline="0" dirty="0">
                <a:sym typeface="Wingdings" panose="05000000000000000000" pitchFamily="2" charset="2"/>
              </a:rPr>
              <a:t> et builder (?), </a:t>
            </a:r>
            <a:r>
              <a:rPr lang="en-US" baseline="0" dirty="0" err="1">
                <a:sym typeface="Wingdings" panose="05000000000000000000" pitchFamily="2" charset="2"/>
              </a:rPr>
              <a:t>mais</a:t>
            </a:r>
            <a:r>
              <a:rPr lang="en-US" baseline="0" dirty="0">
                <a:sym typeface="Wingdings" panose="05000000000000000000" pitchFamily="2" charset="2"/>
              </a:rPr>
              <a:t> on a pas encore </a:t>
            </a:r>
            <a:r>
              <a:rPr lang="en-US" baseline="0" dirty="0" err="1">
                <a:sym typeface="Wingdings" panose="05000000000000000000" pitchFamily="2" charset="2"/>
              </a:rPr>
              <a:t>mis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quelque</a:t>
            </a:r>
            <a:r>
              <a:rPr lang="en-US" baseline="0" dirty="0">
                <a:sym typeface="Wingdings" panose="05000000000000000000" pitchFamily="2" charset="2"/>
              </a:rPr>
              <a:t> chose </a:t>
            </a:r>
            <a:r>
              <a:rPr lang="en-US" baseline="0" dirty="0" err="1">
                <a:sym typeface="Wingdings" panose="05000000000000000000" pitchFamily="2" charset="2"/>
              </a:rPr>
              <a:t>en</a:t>
            </a:r>
            <a:r>
              <a:rPr lang="en-US" baseline="0" dirty="0">
                <a:sym typeface="Wingdings" panose="05000000000000000000" pitchFamily="2" charset="2"/>
              </a:rPr>
              <a:t> release</a:t>
            </a:r>
            <a:endParaRPr lang="en-US" baseline="0" dirty="0"/>
          </a:p>
          <a:p>
            <a:endParaRPr lang="en-US" baseline="0" dirty="0"/>
          </a:p>
          <a:p>
            <a:r>
              <a:rPr lang="en-US" dirty="0" err="1"/>
              <a:t>Allons</a:t>
            </a:r>
            <a:r>
              <a:rPr lang="en-US" dirty="0"/>
              <a:t>-ci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0660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 2 </a:t>
            </a:r>
            <a:r>
              <a:rPr lang="en-US" dirty="0" err="1"/>
              <a:t>manieres</a:t>
            </a:r>
            <a:r>
              <a:rPr lang="en-US" baseline="0" dirty="0"/>
              <a:t> </a:t>
            </a:r>
            <a:r>
              <a:rPr lang="en-US" baseline="0" dirty="0" err="1"/>
              <a:t>principaux</a:t>
            </a:r>
            <a:r>
              <a:rPr lang="en-US" baseline="0" dirty="0"/>
              <a:t> pour </a:t>
            </a:r>
            <a:r>
              <a:rPr lang="en-US" baseline="0" dirty="0" err="1"/>
              <a:t>mettre</a:t>
            </a:r>
            <a:r>
              <a:rPr lang="en-US" baseline="0" dirty="0"/>
              <a:t> </a:t>
            </a:r>
            <a:r>
              <a:rPr lang="en-US" baseline="0" dirty="0" err="1"/>
              <a:t>nos</a:t>
            </a:r>
            <a:r>
              <a:rPr lang="en-US" baseline="0" dirty="0"/>
              <a:t> scripts </a:t>
            </a:r>
            <a:r>
              <a:rPr lang="en-US" baseline="0" dirty="0" err="1"/>
              <a:t>en</a:t>
            </a:r>
            <a:r>
              <a:rPr lang="en-US" baseline="0" dirty="0"/>
              <a:t> release</a:t>
            </a:r>
          </a:p>
          <a:p>
            <a:pPr marL="228587" indent="-228587">
              <a:buAutoNum type="arabicPeriod"/>
            </a:pPr>
            <a:r>
              <a:rPr lang="en-US" baseline="0" dirty="0"/>
              <a:t>On </a:t>
            </a:r>
            <a:r>
              <a:rPr lang="en-US" baseline="0" dirty="0" err="1"/>
              <a:t>utulise</a:t>
            </a:r>
            <a:r>
              <a:rPr lang="en-US" baseline="0" dirty="0"/>
              <a:t> </a:t>
            </a:r>
            <a:r>
              <a:rPr lang="en-US" baseline="0" dirty="0" err="1"/>
              <a:t>notre</a:t>
            </a:r>
            <a:r>
              <a:rPr lang="en-US" baseline="0" dirty="0"/>
              <a:t> environment de build</a:t>
            </a:r>
          </a:p>
          <a:p>
            <a:pPr marL="228587" indent="-228587">
              <a:buAutoNum type="arabicPeriod"/>
            </a:pPr>
            <a:r>
              <a:rPr lang="en-US" baseline="0" dirty="0"/>
              <a:t>On </a:t>
            </a:r>
            <a:r>
              <a:rPr lang="en-US" baseline="0" dirty="0" err="1"/>
              <a:t>utulise</a:t>
            </a:r>
            <a:r>
              <a:rPr lang="en-US" baseline="0" dirty="0"/>
              <a:t> le release management </a:t>
            </a:r>
            <a:r>
              <a:rPr lang="en-US" baseline="0" dirty="0" err="1"/>
              <a:t>en</a:t>
            </a:r>
            <a:r>
              <a:rPr lang="en-US" baseline="0" dirty="0"/>
              <a:t> VSTS</a:t>
            </a:r>
          </a:p>
          <a:p>
            <a:pPr marL="228587" indent="-228587">
              <a:buAutoNum type="arabicPeriod"/>
            </a:pPr>
            <a:endParaRPr lang="en-US" baseline="0" dirty="0"/>
          </a:p>
          <a:p>
            <a:pPr marL="228587" indent="-228587">
              <a:buAutoNum type="arabicPeriod"/>
            </a:pPr>
            <a:r>
              <a:rPr lang="en-US" baseline="0" dirty="0"/>
              <a:t>Les 2 options </a:t>
            </a:r>
            <a:r>
              <a:rPr lang="en-US" baseline="0" dirty="0" err="1"/>
              <a:t>ont</a:t>
            </a:r>
            <a:r>
              <a:rPr lang="en-US" baseline="0" dirty="0"/>
              <a:t> des pros et des contra(?)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Basically we have 2 ways to release our script(s)</a:t>
            </a:r>
          </a:p>
          <a:p>
            <a:endParaRPr lang="en-US" baseline="0" dirty="0"/>
          </a:p>
          <a:p>
            <a:r>
              <a:rPr lang="en-US" baseline="0" dirty="0"/>
              <a:t>Le build script </a:t>
            </a:r>
            <a:r>
              <a:rPr lang="en-US" baseline="0" dirty="0" err="1"/>
              <a:t>pourra</a:t>
            </a:r>
            <a:r>
              <a:rPr lang="en-US" baseline="0" dirty="0"/>
              <a:t> </a:t>
            </a:r>
            <a:r>
              <a:rPr lang="en-US" baseline="0" dirty="0" err="1"/>
              <a:t>facilement</a:t>
            </a:r>
            <a:r>
              <a:rPr lang="en-US" baseline="0" dirty="0"/>
              <a:t> </a:t>
            </a:r>
            <a:r>
              <a:rPr lang="en-US" baseline="0" dirty="0" err="1"/>
              <a:t>deployer</a:t>
            </a:r>
            <a:r>
              <a:rPr lang="en-US" baseline="0" dirty="0"/>
              <a:t> les script OU</a:t>
            </a:r>
          </a:p>
          <a:p>
            <a:r>
              <a:rPr lang="en-US" baseline="0" dirty="0"/>
              <a:t>On </a:t>
            </a:r>
            <a:r>
              <a:rPr lang="en-US" baseline="0" dirty="0" err="1"/>
              <a:t>pourra</a:t>
            </a:r>
            <a:r>
              <a:rPr lang="en-US" baseline="0" dirty="0"/>
              <a:t> </a:t>
            </a:r>
            <a:r>
              <a:rPr lang="en-US" baseline="0" dirty="0" err="1"/>
              <a:t>publier</a:t>
            </a:r>
            <a:r>
              <a:rPr lang="en-US" baseline="0" dirty="0"/>
              <a:t> </a:t>
            </a:r>
            <a:r>
              <a:rPr lang="en-US" baseline="0" dirty="0" err="1"/>
              <a:t>nos</a:t>
            </a:r>
            <a:r>
              <a:rPr lang="en-US" baseline="0" dirty="0"/>
              <a:t> scripts come des artifact de build et </a:t>
            </a:r>
            <a:r>
              <a:rPr lang="en-US" baseline="0" dirty="0" err="1"/>
              <a:t>demarrer</a:t>
            </a:r>
            <a:r>
              <a:rPr lang="en-US" baseline="0" dirty="0"/>
              <a:t> un release </a:t>
            </a:r>
            <a:r>
              <a:rPr lang="en-US" baseline="0" dirty="0" err="1"/>
              <a:t>automatique</a:t>
            </a:r>
            <a:r>
              <a:rPr lang="en-US" baseline="0" dirty="0"/>
              <a:t>, </a:t>
            </a:r>
            <a:r>
              <a:rPr lang="en-US" baseline="0" dirty="0" err="1"/>
              <a:t>depuis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build </a:t>
            </a:r>
            <a:r>
              <a:rPr lang="en-US" baseline="0" dirty="0" err="1"/>
              <a:t>reussi</a:t>
            </a:r>
            <a:r>
              <a:rPr lang="en-US" baseline="0" dirty="0"/>
              <a:t> , pour </a:t>
            </a:r>
            <a:r>
              <a:rPr lang="en-US" baseline="0" dirty="0" err="1"/>
              <a:t>publies</a:t>
            </a:r>
            <a:r>
              <a:rPr lang="en-US" baseline="0" dirty="0"/>
              <a:t> </a:t>
            </a:r>
            <a:r>
              <a:rPr lang="en-US" baseline="0" dirty="0" err="1"/>
              <a:t>nos</a:t>
            </a:r>
            <a:r>
              <a:rPr lang="en-US" baseline="0" dirty="0"/>
              <a:t> script </a:t>
            </a:r>
            <a:r>
              <a:rPr lang="en-US" baseline="0" dirty="0" err="1"/>
              <a:t>en</a:t>
            </a:r>
            <a:r>
              <a:rPr lang="en-US" baseline="0" dirty="0"/>
              <a:t> Azure Automation.</a:t>
            </a:r>
          </a:p>
          <a:p>
            <a:endParaRPr lang="en-US" baseline="0" dirty="0"/>
          </a:p>
          <a:p>
            <a:r>
              <a:rPr lang="en-US" dirty="0"/>
              <a:t>--</a:t>
            </a:r>
            <a:r>
              <a:rPr lang="en-US" baseline="0" dirty="0"/>
              <a:t> </a:t>
            </a:r>
            <a:r>
              <a:rPr lang="en-US" dirty="0" err="1"/>
              <a:t>Explique</a:t>
            </a:r>
            <a:r>
              <a:rPr lang="en-US" baseline="0" dirty="0"/>
              <a:t> AA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2718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  <a:r>
              <a:rPr lang="en-US" baseline="0" dirty="0"/>
              <a:t> 05: ( if time permits)</a:t>
            </a:r>
          </a:p>
          <a:p>
            <a:r>
              <a:rPr lang="en-US" baseline="0" dirty="0"/>
              <a:t>Open demo05 in VSO</a:t>
            </a:r>
          </a:p>
          <a:p>
            <a:endParaRPr lang="en-US" baseline="0" dirty="0"/>
          </a:p>
          <a:p>
            <a:pPr marL="228587" indent="-228587">
              <a:buAutoNum type="arabicPeriod"/>
            </a:pPr>
            <a:r>
              <a:rPr lang="en-US" baseline="0" dirty="0"/>
              <a:t>Notice the ARM folder (contains an arm template to deploy our script in Azure automation)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The AA account already exists</a:t>
            </a:r>
          </a:p>
          <a:p>
            <a:pPr marL="228587" indent="-228587">
              <a:buAutoNum type="arabicPeriod"/>
            </a:pPr>
            <a:r>
              <a:rPr lang="en-US" baseline="0" dirty="0"/>
              <a:t>Instead of building something, we already have a script published as an artifact, so go the release</a:t>
            </a:r>
          </a:p>
          <a:p>
            <a:pPr marL="228587" indent="-228587">
              <a:buAutoNum type="arabicPeriod"/>
            </a:pPr>
            <a:r>
              <a:rPr lang="en-US" baseline="0" dirty="0"/>
              <a:t>Open release and explain 3 environments (dev\</a:t>
            </a:r>
            <a:r>
              <a:rPr lang="en-US" baseline="0" dirty="0" err="1"/>
              <a:t>acc</a:t>
            </a:r>
            <a:r>
              <a:rPr lang="en-US" baseline="0" dirty="0"/>
              <a:t>\prod)</a:t>
            </a:r>
          </a:p>
          <a:p>
            <a:pPr marL="228587" indent="-228587">
              <a:buAutoNum type="arabicPeriod"/>
            </a:pPr>
            <a:r>
              <a:rPr lang="en-US" baseline="0" dirty="0"/>
              <a:t>Open dev environment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Creates a storage account and uploads the artifact to the storage account</a:t>
            </a:r>
          </a:p>
          <a:p>
            <a:pPr marL="685762" lvl="1" indent="-228587">
              <a:buAutoNum type="arabicPeriod"/>
            </a:pPr>
            <a:r>
              <a:rPr lang="en-US" baseline="0" dirty="0"/>
              <a:t>Deploys the script form the storage account in our Azure Automation Account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6852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Alors</a:t>
            </a:r>
            <a:r>
              <a:rPr lang="en-US" dirty="0"/>
              <a:t>, on a;</a:t>
            </a:r>
          </a:p>
          <a:p>
            <a:r>
              <a:rPr lang="en-US" dirty="0"/>
              <a:t>Source/version control</a:t>
            </a:r>
          </a:p>
          <a:p>
            <a:r>
              <a:rPr lang="en-US" dirty="0" err="1"/>
              <a:t>Une</a:t>
            </a:r>
            <a:r>
              <a:rPr lang="en-US" dirty="0"/>
              <a:t> environment de build</a:t>
            </a:r>
          </a:p>
          <a:p>
            <a:r>
              <a:rPr lang="en-US" dirty="0"/>
              <a:t>Un</a:t>
            </a:r>
            <a:r>
              <a:rPr lang="en-US" baseline="0" dirty="0"/>
              <a:t> script de build structure </a:t>
            </a:r>
          </a:p>
          <a:p>
            <a:r>
              <a:rPr lang="en-US" baseline="0" dirty="0" err="1"/>
              <a:t>Une</a:t>
            </a:r>
            <a:r>
              <a:rPr lang="en-US" baseline="0" dirty="0"/>
              <a:t> </a:t>
            </a:r>
            <a:r>
              <a:rPr lang="en-US" baseline="0" dirty="0" err="1"/>
              <a:t>maniere</a:t>
            </a:r>
            <a:r>
              <a:rPr lang="en-US" baseline="0" dirty="0"/>
              <a:t> de tester et </a:t>
            </a:r>
            <a:r>
              <a:rPr lang="en-US" baseline="0" dirty="0" err="1"/>
              <a:t>validaer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local et </a:t>
            </a:r>
            <a:r>
              <a:rPr lang="en-US" baseline="0" dirty="0" err="1"/>
              <a:t>automatique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Est-</a:t>
            </a:r>
            <a:r>
              <a:rPr lang="en-US" baseline="0" dirty="0" err="1"/>
              <a:t>ce</a:t>
            </a:r>
            <a:r>
              <a:rPr lang="en-US" baseline="0" dirty="0"/>
              <a:t>-que on </a:t>
            </a:r>
            <a:r>
              <a:rPr lang="en-US" baseline="0" dirty="0" err="1"/>
              <a:t>est</a:t>
            </a:r>
            <a:r>
              <a:rPr lang="en-US" baseline="0" dirty="0"/>
              <a:t> arrive?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Presque! 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 err="1">
                <a:sym typeface="Wingdings" panose="05000000000000000000" pitchFamily="2" charset="2"/>
              </a:rPr>
              <a:t>N’oublie</a:t>
            </a:r>
            <a:r>
              <a:rPr lang="en-US" baseline="0" dirty="0">
                <a:sym typeface="Wingdings" panose="05000000000000000000" pitchFamily="2" charset="2"/>
              </a:rPr>
              <a:t> pas que </a:t>
            </a:r>
            <a:r>
              <a:rPr lang="en-US" baseline="0" dirty="0" err="1">
                <a:sym typeface="Wingdings" panose="05000000000000000000" pitchFamily="2" charset="2"/>
              </a:rPr>
              <a:t>cette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une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journee</a:t>
            </a:r>
            <a:r>
              <a:rPr lang="en-US" baseline="0" dirty="0">
                <a:sym typeface="Wingdings" panose="05000000000000000000" pitchFamily="2" charset="2"/>
              </a:rPr>
              <a:t>, et pas </a:t>
            </a:r>
            <a:r>
              <a:rPr lang="en-US" baseline="0" dirty="0" err="1">
                <a:sym typeface="Wingdings" panose="05000000000000000000" pitchFamily="2" charset="2"/>
              </a:rPr>
              <a:t>toutes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r>
              <a:rPr lang="en-US" baseline="0" dirty="0" err="1">
                <a:sym typeface="Wingdings" panose="05000000000000000000" pitchFamily="2" charset="2"/>
              </a:rPr>
              <a:t>est</a:t>
            </a:r>
            <a:r>
              <a:rPr lang="en-US" baseline="0" dirty="0">
                <a:sym typeface="Wingdings" panose="05000000000000000000" pitchFamily="2" charset="2"/>
              </a:rPr>
              <a:t> parfait (</a:t>
            </a:r>
            <a:r>
              <a:rPr lang="en-US" baseline="0" dirty="0" err="1">
                <a:sym typeface="Wingdings" panose="05000000000000000000" pitchFamily="2" charset="2"/>
              </a:rPr>
              <a:t>il</a:t>
            </a:r>
            <a:r>
              <a:rPr lang="en-US" baseline="0" dirty="0">
                <a:sym typeface="Wingdings" panose="05000000000000000000" pitchFamily="2" charset="2"/>
              </a:rPr>
              <a:t> y aura </a:t>
            </a:r>
            <a:r>
              <a:rPr lang="en-US" baseline="0" dirty="0" err="1">
                <a:sym typeface="Wingdings" panose="05000000000000000000" pitchFamily="2" charset="2"/>
              </a:rPr>
              <a:t>toujours</a:t>
            </a:r>
            <a:r>
              <a:rPr lang="en-US" baseline="0" dirty="0">
                <a:sym typeface="Wingdings" panose="05000000000000000000" pitchFamily="2" charset="2"/>
              </a:rPr>
              <a:t> marge </a:t>
            </a:r>
            <a:r>
              <a:rPr lang="en-US" baseline="0" dirty="0" err="1">
                <a:sym typeface="Wingdings" panose="05000000000000000000" pitchFamily="2" charset="2"/>
              </a:rPr>
              <a:t>d'amelioration</a:t>
            </a:r>
            <a:r>
              <a:rPr lang="en-US" baseline="0" dirty="0">
                <a:sym typeface="Wingdings" panose="05000000000000000000" pitchFamily="2" charset="2"/>
              </a:rPr>
              <a:t>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Le plus important et de </a:t>
            </a:r>
            <a:r>
              <a:rPr lang="en-US" baseline="0" dirty="0" err="1">
                <a:sym typeface="Wingdings" panose="05000000000000000000" pitchFamily="2" charset="2"/>
              </a:rPr>
              <a:t>livrer</a:t>
            </a:r>
            <a:r>
              <a:rPr lang="en-US" baseline="0" dirty="0">
                <a:sym typeface="Wingdings" panose="05000000000000000000" pitchFamily="2" charset="2"/>
              </a:rPr>
              <a:t> coherence et </a:t>
            </a:r>
            <a:r>
              <a:rPr lang="en-US" baseline="0" dirty="0" err="1">
                <a:sym typeface="Wingdings" panose="05000000000000000000" pitchFamily="2" charset="2"/>
              </a:rPr>
              <a:t>qualite</a:t>
            </a:r>
            <a:endParaRPr lang="en-US" baseline="0" dirty="0">
              <a:sym typeface="Wingdings" panose="05000000000000000000" pitchFamily="2" charset="2"/>
            </a:endParaRP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Ameliorations:</a:t>
            </a:r>
          </a:p>
          <a:p>
            <a:pPr marL="228587" indent="-228587">
              <a:buFont typeface="Wingdings" panose="05000000000000000000" pitchFamily="2" charset="2"/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Encore des test</a:t>
            </a:r>
          </a:p>
          <a:p>
            <a:pPr marL="228587" indent="-228587">
              <a:buFont typeface="Wingdings" panose="05000000000000000000" pitchFamily="2" charset="2"/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Operational validation (OVF)</a:t>
            </a:r>
          </a:p>
          <a:p>
            <a:pPr marL="228587" indent="-228587">
              <a:buFont typeface="Wingdings" panose="05000000000000000000" pitchFamily="2" charset="2"/>
              <a:buAutoNum type="arabicPeriod"/>
            </a:pPr>
            <a:r>
              <a:rPr lang="en-US" baseline="0" dirty="0">
                <a:sym typeface="Wingdings" panose="05000000000000000000" pitchFamily="2" charset="2"/>
              </a:rPr>
              <a:t>…</a:t>
            </a:r>
          </a:p>
          <a:p>
            <a:pPr marL="228587" indent="-228587">
              <a:buFont typeface="Wingdings" panose="05000000000000000000" pitchFamily="2" charset="2"/>
              <a:buAutoNum type="arabicPeriod"/>
            </a:pPr>
            <a:endParaRPr lang="en-US" baseline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826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Plaster</a:t>
            </a:r>
          </a:p>
          <a:p>
            <a:r>
              <a:rPr lang="en-US" baseline="0" dirty="0"/>
              <a:t>can be used to generate a starting point ( build scripts, help files, folder structure,….)</a:t>
            </a:r>
          </a:p>
          <a:p>
            <a:r>
              <a:rPr lang="en-US" dirty="0"/>
              <a:t>a template-based artifact generator written in PowerShell. Its purpose is to streamline the creation of PowerShell module projects, Pester tests, DSC configurations, and more.</a:t>
            </a:r>
            <a:endParaRPr lang="en-US" baseline="0" dirty="0"/>
          </a:p>
          <a:p>
            <a:r>
              <a:rPr lang="en-US" b="1" baseline="0" dirty="0" err="1"/>
              <a:t>Psake</a:t>
            </a:r>
            <a:endParaRPr lang="en-US" b="1" baseline="0" dirty="0"/>
          </a:p>
          <a:p>
            <a:r>
              <a:rPr lang="en-US" dirty="0"/>
              <a:t>build automation tool written in PowerShell</a:t>
            </a:r>
          </a:p>
          <a:p>
            <a:r>
              <a:rPr lang="en-US" b="1" dirty="0"/>
              <a:t>Pester</a:t>
            </a:r>
          </a:p>
          <a:p>
            <a:r>
              <a:rPr lang="en-US" dirty="0"/>
              <a:t>a BDD style testing framework.</a:t>
            </a:r>
          </a:p>
          <a:p>
            <a:r>
              <a:rPr lang="en-US" dirty="0"/>
              <a:t>Pester provides a framework </a:t>
            </a:r>
            <a:r>
              <a:rPr lang="en-US" b="0" dirty="0"/>
              <a:t>for running unit tests to execute and validate PowerShell commands from within PowerShell. </a:t>
            </a:r>
          </a:p>
          <a:p>
            <a:r>
              <a:rPr lang="en-US" b="1" dirty="0" err="1"/>
              <a:t>POSHSpec</a:t>
            </a:r>
            <a:endParaRPr lang="en-US" b="1" dirty="0"/>
          </a:p>
          <a:p>
            <a:r>
              <a:rPr lang="en-US" dirty="0"/>
              <a:t>An infrastructure testing DSL running in Pester. The goal is to expand the Pester DSL to assist in the development of infrastructure validation scripts.</a:t>
            </a:r>
          </a:p>
          <a:p>
            <a:r>
              <a:rPr lang="en-US" b="1" dirty="0"/>
              <a:t>OVF (Operational validation Framework)</a:t>
            </a:r>
          </a:p>
          <a:p>
            <a:r>
              <a:rPr lang="en-US" dirty="0"/>
              <a:t>A set of tools for executing validation of the operation of a system. It provides a way to organize and execute Pester tests which are written to validate operation (rather than limited feature tests)</a:t>
            </a:r>
            <a:r>
              <a:rPr lang="en-US" b="0" dirty="0"/>
              <a:t>11</a:t>
            </a:r>
          </a:p>
          <a:p>
            <a:r>
              <a:rPr lang="en-US" b="1" dirty="0"/>
              <a:t>PowerShell Slack</a:t>
            </a:r>
          </a:p>
          <a:p>
            <a:r>
              <a:rPr lang="en-US" b="0" dirty="0"/>
              <a:t>A PowerShell</a:t>
            </a:r>
            <a:r>
              <a:rPr lang="en-US" b="0" baseline="0" dirty="0"/>
              <a:t> module to interact with slack</a:t>
            </a:r>
          </a:p>
          <a:p>
            <a:r>
              <a:rPr lang="en-US" b="1" baseline="0" dirty="0" err="1"/>
              <a:t>PSDeploy</a:t>
            </a:r>
            <a:endParaRPr lang="en-US" b="1" baseline="0" dirty="0"/>
          </a:p>
          <a:p>
            <a:r>
              <a:rPr lang="en-US" dirty="0" err="1"/>
              <a:t>PSDeploy</a:t>
            </a:r>
            <a:r>
              <a:rPr lang="en-US" dirty="0"/>
              <a:t> is a quick and dirty module to simplify PowerShell based deployments.</a:t>
            </a:r>
          </a:p>
          <a:p>
            <a:r>
              <a:rPr lang="en-US" b="1" baseline="0" dirty="0"/>
              <a:t>Lability</a:t>
            </a:r>
          </a:p>
          <a:p>
            <a:r>
              <a:rPr lang="en-US" dirty="0"/>
              <a:t>enables simple provisioning of Windows Hyper-V development and testing environments. It uses a declarative document for machine configuration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0002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7987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PlatyPS</a:t>
            </a:r>
            <a:endParaRPr lang="en-US" b="1" dirty="0"/>
          </a:p>
          <a:p>
            <a:r>
              <a:rPr lang="en-US" dirty="0"/>
              <a:t>Write PowerShell External Help in Markdown</a:t>
            </a:r>
          </a:p>
          <a:p>
            <a:r>
              <a:rPr lang="en-US" dirty="0"/>
              <a:t>Generate markdown help (</a:t>
            </a:r>
            <a:r>
              <a:rPr lang="en-US" dirty="0">
                <a:hlinkClick r:id="rId3"/>
              </a:rPr>
              <a:t>example</a:t>
            </a:r>
            <a:r>
              <a:rPr lang="en-US" dirty="0"/>
              <a:t>) for your existing modules</a:t>
            </a:r>
          </a:p>
          <a:p>
            <a:r>
              <a:rPr lang="en-US" dirty="0"/>
              <a:t>Keep markdown help up-to-date with your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511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2304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58144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722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05490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513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Mes</a:t>
            </a:r>
            <a:r>
              <a:rPr lang="en-US" dirty="0"/>
              <a:t> excuses,</a:t>
            </a:r>
            <a:r>
              <a:rPr lang="en-US" baseline="0" dirty="0"/>
              <a:t> je </a:t>
            </a:r>
            <a:r>
              <a:rPr lang="en-US" baseline="0" dirty="0" err="1"/>
              <a:t>peux</a:t>
            </a:r>
            <a:r>
              <a:rPr lang="en-US" baseline="0" dirty="0"/>
              <a:t> </a:t>
            </a:r>
            <a:r>
              <a:rPr lang="en-US" baseline="0" dirty="0" err="1"/>
              <a:t>m’exprimer</a:t>
            </a:r>
            <a:r>
              <a:rPr lang="en-US" baseline="0" dirty="0"/>
              <a:t> on </a:t>
            </a:r>
            <a:r>
              <a:rPr lang="en-US" baseline="0" dirty="0" err="1"/>
              <a:t>Francais</a:t>
            </a:r>
            <a:r>
              <a:rPr lang="en-US" baseline="0" dirty="0"/>
              <a:t>, </a:t>
            </a:r>
            <a:r>
              <a:rPr lang="en-US" baseline="0" dirty="0" err="1"/>
              <a:t>mais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ecriture</a:t>
            </a:r>
            <a:r>
              <a:rPr lang="en-US" baseline="0" dirty="0"/>
              <a:t> </a:t>
            </a:r>
            <a:r>
              <a:rPr lang="en-US" baseline="0" dirty="0" err="1"/>
              <a:t>c’est</a:t>
            </a:r>
            <a:r>
              <a:rPr lang="en-US" baseline="0" dirty="0"/>
              <a:t> surtout </a:t>
            </a:r>
            <a:r>
              <a:rPr lang="en-US" baseline="0" dirty="0" err="1"/>
              <a:t>phonetique</a:t>
            </a:r>
            <a:r>
              <a:rPr lang="en-US" baseline="0" dirty="0"/>
              <a:t> et sans accent (clavier qwerty </a:t>
            </a:r>
            <a:r>
              <a:rPr lang="en-US" baseline="0" dirty="0" err="1"/>
              <a:t>en</a:t>
            </a:r>
            <a:r>
              <a:rPr lang="en-US" baseline="0" dirty="0"/>
              <a:t>-us)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061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5742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err="1"/>
              <a:t>En</a:t>
            </a:r>
            <a:r>
              <a:rPr lang="en-GB" b="0" dirty="0"/>
              <a:t> </a:t>
            </a:r>
            <a:r>
              <a:rPr lang="en-GB" b="0" dirty="0" err="1"/>
              <a:t>efait</a:t>
            </a:r>
            <a:r>
              <a:rPr lang="en-GB" b="0" dirty="0"/>
              <a:t>, </a:t>
            </a:r>
            <a:r>
              <a:rPr lang="en-GB" b="0" dirty="0" err="1"/>
              <a:t>c’est</a:t>
            </a:r>
            <a:r>
              <a:rPr lang="en-GB" b="0" dirty="0"/>
              <a:t> </a:t>
            </a:r>
            <a:r>
              <a:rPr lang="en-GB" b="0" dirty="0" err="1"/>
              <a:t>une</a:t>
            </a:r>
            <a:r>
              <a:rPr lang="en-GB" b="0" dirty="0"/>
              <a:t> histoire</a:t>
            </a:r>
          </a:p>
          <a:p>
            <a:r>
              <a:rPr lang="en-GB" b="0" dirty="0" err="1"/>
              <a:t>Je</a:t>
            </a:r>
            <a:r>
              <a:rPr lang="en-GB" b="0" dirty="0"/>
              <a:t> </a:t>
            </a:r>
            <a:r>
              <a:rPr lang="en-GB" b="0" dirty="0" err="1"/>
              <a:t>vais</a:t>
            </a:r>
            <a:r>
              <a:rPr lang="en-GB" b="0" dirty="0"/>
              <a:t> </a:t>
            </a:r>
            <a:r>
              <a:rPr lang="en-GB" b="0" dirty="0" err="1"/>
              <a:t>vous</a:t>
            </a:r>
            <a:r>
              <a:rPr lang="en-GB" b="0" dirty="0"/>
              <a:t> raconteur </a:t>
            </a:r>
            <a:r>
              <a:rPr lang="en-GB" b="0" dirty="0" err="1"/>
              <a:t>une</a:t>
            </a:r>
            <a:r>
              <a:rPr lang="en-GB" b="0" dirty="0"/>
              <a:t> </a:t>
            </a:r>
            <a:r>
              <a:rPr lang="en-GB" b="0" dirty="0" err="1"/>
              <a:t>histoire</a:t>
            </a:r>
            <a:r>
              <a:rPr lang="en-GB" b="0" dirty="0"/>
              <a:t>,</a:t>
            </a:r>
          </a:p>
          <a:p>
            <a:r>
              <a:rPr lang="en-GB" b="0" dirty="0"/>
              <a:t>Une histoire comment nous</a:t>
            </a:r>
            <a:r>
              <a:rPr lang="en-GB" b="0" baseline="0" dirty="0"/>
              <a:t> </a:t>
            </a:r>
            <a:r>
              <a:rPr lang="en-GB" b="0" baseline="0" dirty="0" err="1"/>
              <a:t>avons</a:t>
            </a:r>
            <a:r>
              <a:rPr lang="en-GB" b="0" baseline="0" dirty="0"/>
              <a:t> commencer, </a:t>
            </a:r>
            <a:r>
              <a:rPr lang="en-GB" b="0" baseline="0" dirty="0" err="1"/>
              <a:t>ou</a:t>
            </a:r>
            <a:r>
              <a:rPr lang="en-GB" b="0" baseline="0" dirty="0"/>
              <a:t> </a:t>
            </a:r>
            <a:r>
              <a:rPr lang="en-GB" b="0" baseline="0" dirty="0" err="1"/>
              <a:t>mieux</a:t>
            </a:r>
            <a:r>
              <a:rPr lang="en-GB" b="0" baseline="0" dirty="0"/>
              <a:t> nous </a:t>
            </a:r>
            <a:r>
              <a:rPr lang="en-GB" b="0" baseline="0" dirty="0" err="1"/>
              <a:t>avons</a:t>
            </a:r>
            <a:r>
              <a:rPr lang="en-GB" b="0" baseline="0" dirty="0"/>
              <a:t> embracer le DevOps (par </a:t>
            </a:r>
            <a:r>
              <a:rPr lang="en-GB" b="0" baseline="0" dirty="0" err="1"/>
              <a:t>contre</a:t>
            </a:r>
            <a:r>
              <a:rPr lang="en-GB" b="0" baseline="0" dirty="0"/>
              <a:t> je </a:t>
            </a:r>
            <a:r>
              <a:rPr lang="en-GB" b="0" baseline="0" dirty="0" err="1"/>
              <a:t>deteste</a:t>
            </a:r>
            <a:r>
              <a:rPr lang="en-GB" b="0" baseline="0" dirty="0"/>
              <a:t> le mot ;-) )</a:t>
            </a:r>
          </a:p>
          <a:p>
            <a:endParaRPr lang="en-GB" b="0" baseline="0" dirty="0"/>
          </a:p>
          <a:p>
            <a:r>
              <a:rPr lang="en-GB" b="0" baseline="0" dirty="0" err="1"/>
              <a:t>Devops</a:t>
            </a:r>
            <a:r>
              <a:rPr lang="en-GB" b="0" baseline="0" dirty="0"/>
              <a:t> </a:t>
            </a:r>
            <a:r>
              <a:rPr lang="en-GB" b="0" baseline="0" dirty="0" err="1"/>
              <a:t>c’est</a:t>
            </a:r>
            <a:r>
              <a:rPr lang="en-GB" b="0" baseline="0" dirty="0"/>
              <a:t> le nouveau mot </a:t>
            </a:r>
            <a:r>
              <a:rPr lang="en-GB" b="0" baseline="0" dirty="0" err="1"/>
              <a:t>magique</a:t>
            </a:r>
            <a:r>
              <a:rPr lang="en-GB" b="0" baseline="0" dirty="0"/>
              <a:t>!</a:t>
            </a:r>
          </a:p>
          <a:p>
            <a:r>
              <a:rPr lang="en-GB" b="0" baseline="0" dirty="0" err="1"/>
              <a:t>Dans</a:t>
            </a:r>
            <a:r>
              <a:rPr lang="en-GB" b="0" baseline="0" dirty="0"/>
              <a:t> </a:t>
            </a:r>
            <a:r>
              <a:rPr lang="en-GB" b="0" baseline="0" dirty="0" err="1"/>
              <a:t>toutes</a:t>
            </a:r>
            <a:r>
              <a:rPr lang="en-GB" b="0" baseline="0" dirty="0"/>
              <a:t> les </a:t>
            </a:r>
            <a:r>
              <a:rPr lang="en-GB" b="0" baseline="0" dirty="0" err="1"/>
              <a:t>coullares</a:t>
            </a:r>
            <a:r>
              <a:rPr lang="en-GB" b="0" baseline="0" dirty="0"/>
              <a:t>(?) ,</a:t>
            </a:r>
            <a:r>
              <a:rPr lang="en-GB" b="0" baseline="0" dirty="0" err="1"/>
              <a:t>chaque</a:t>
            </a:r>
            <a:r>
              <a:rPr lang="en-GB" b="0" baseline="0" dirty="0"/>
              <a:t> session, </a:t>
            </a:r>
            <a:r>
              <a:rPr lang="en-GB" b="0" baseline="0" dirty="0" err="1"/>
              <a:t>chaque</a:t>
            </a:r>
            <a:r>
              <a:rPr lang="en-GB" b="0" baseline="0" dirty="0"/>
              <a:t> article sur le web on </a:t>
            </a:r>
            <a:r>
              <a:rPr lang="en-GB" b="0" baseline="0" dirty="0" err="1"/>
              <a:t>entend</a:t>
            </a:r>
            <a:r>
              <a:rPr lang="en-GB" b="0" baseline="0" dirty="0"/>
              <a:t> </a:t>
            </a:r>
            <a:r>
              <a:rPr lang="en-GB" b="0" baseline="0" dirty="0" err="1"/>
              <a:t>ce</a:t>
            </a:r>
            <a:r>
              <a:rPr lang="en-GB" b="0" baseline="0" dirty="0"/>
              <a:t> mot.</a:t>
            </a:r>
          </a:p>
          <a:p>
            <a:r>
              <a:rPr lang="en-GB" b="0" baseline="0" dirty="0"/>
              <a:t>Et tout d’un </a:t>
            </a:r>
            <a:r>
              <a:rPr lang="en-GB" b="0" baseline="0" dirty="0" err="1"/>
              <a:t>cout</a:t>
            </a:r>
            <a:r>
              <a:rPr lang="en-GB" b="0" baseline="0" dirty="0"/>
              <a:t>; </a:t>
            </a:r>
            <a:r>
              <a:rPr lang="en-GB" b="0" baseline="0" dirty="0" err="1"/>
              <a:t>tous</a:t>
            </a:r>
            <a:r>
              <a:rPr lang="en-GB" b="0" baseline="0" dirty="0"/>
              <a:t> les monde le fait </a:t>
            </a:r>
            <a:r>
              <a:rPr lang="en-GB" b="0" baseline="0" dirty="0" err="1"/>
              <a:t>ou</a:t>
            </a:r>
            <a:r>
              <a:rPr lang="en-GB" b="0" baseline="0" dirty="0"/>
              <a:t> </a:t>
            </a:r>
            <a:r>
              <a:rPr lang="en-GB" b="0" baseline="0" dirty="0" err="1"/>
              <a:t>veut</a:t>
            </a:r>
            <a:r>
              <a:rPr lang="en-GB" b="0" baseline="0" dirty="0"/>
              <a:t> le faire</a:t>
            </a:r>
          </a:p>
          <a:p>
            <a:endParaRPr lang="en-GB" b="0" baseline="0" dirty="0"/>
          </a:p>
          <a:p>
            <a:r>
              <a:rPr lang="en-GB" b="0" baseline="0" dirty="0"/>
              <a:t>Je </a:t>
            </a:r>
            <a:r>
              <a:rPr lang="en-GB" b="0" baseline="0" dirty="0" err="1"/>
              <a:t>fais</a:t>
            </a:r>
            <a:r>
              <a:rPr lang="en-GB" b="0" baseline="0" dirty="0"/>
              <a:t> du PowerShell! Je </a:t>
            </a:r>
            <a:r>
              <a:rPr lang="en-GB" b="0" baseline="0" dirty="0" err="1"/>
              <a:t>suis</a:t>
            </a:r>
            <a:r>
              <a:rPr lang="en-GB" b="0" baseline="0" dirty="0"/>
              <a:t> DevOps!</a:t>
            </a:r>
          </a:p>
          <a:p>
            <a:r>
              <a:rPr lang="en-GB" b="0" baseline="0" dirty="0"/>
              <a:t>Je </a:t>
            </a:r>
            <a:r>
              <a:rPr lang="en-GB" b="0" baseline="0" dirty="0" err="1"/>
              <a:t>connais</a:t>
            </a:r>
            <a:r>
              <a:rPr lang="en-GB" b="0" baseline="0" dirty="0"/>
              <a:t> le c#, je </a:t>
            </a:r>
            <a:r>
              <a:rPr lang="en-GB" b="0" baseline="0" dirty="0" err="1"/>
              <a:t>suis</a:t>
            </a:r>
            <a:r>
              <a:rPr lang="en-GB" b="0" baseline="0" dirty="0"/>
              <a:t> DevOps!</a:t>
            </a:r>
          </a:p>
          <a:p>
            <a:endParaRPr lang="en-GB" b="0" baseline="0" dirty="0"/>
          </a:p>
          <a:p>
            <a:r>
              <a:rPr lang="en-GB" b="0" baseline="0" dirty="0"/>
              <a:t>Tu me </a:t>
            </a:r>
            <a:r>
              <a:rPr lang="en-GB" b="0" baseline="0" dirty="0" err="1"/>
              <a:t>comprends</a:t>
            </a:r>
            <a:r>
              <a:rPr lang="en-GB" b="0" baseline="0" dirty="0"/>
              <a:t>?</a:t>
            </a:r>
          </a:p>
          <a:p>
            <a:r>
              <a:rPr lang="en-GB" b="0" baseline="0" dirty="0"/>
              <a:t>De mon point de </a:t>
            </a:r>
            <a:r>
              <a:rPr lang="en-GB" b="0" baseline="0" dirty="0" err="1"/>
              <a:t>vue</a:t>
            </a:r>
            <a:r>
              <a:rPr lang="en-GB" b="0" baseline="0" dirty="0"/>
              <a:t>, </a:t>
            </a:r>
            <a:r>
              <a:rPr lang="en-GB" b="0" baseline="0" dirty="0" err="1"/>
              <a:t>ces</a:t>
            </a:r>
            <a:r>
              <a:rPr lang="en-GB" b="0" baseline="0" dirty="0"/>
              <a:t> gens ne le </a:t>
            </a:r>
            <a:r>
              <a:rPr lang="en-GB" b="0" baseline="0" dirty="0" err="1"/>
              <a:t>comprends</a:t>
            </a:r>
            <a:r>
              <a:rPr lang="en-GB" b="0" baseline="0" dirty="0"/>
              <a:t> pas</a:t>
            </a:r>
          </a:p>
          <a:p>
            <a:r>
              <a:rPr lang="en-GB" b="0" baseline="0" dirty="0" err="1"/>
              <a:t>Devops</a:t>
            </a:r>
            <a:r>
              <a:rPr lang="en-GB" b="0" baseline="0" dirty="0"/>
              <a:t> </a:t>
            </a:r>
            <a:r>
              <a:rPr lang="en-GB" b="0" baseline="0" dirty="0" err="1"/>
              <a:t>n’est</a:t>
            </a:r>
            <a:r>
              <a:rPr lang="en-GB" b="0" baseline="0" dirty="0"/>
              <a:t> pas </a:t>
            </a:r>
            <a:r>
              <a:rPr lang="en-GB" b="0" baseline="0" dirty="0" err="1"/>
              <a:t>ce</a:t>
            </a:r>
            <a:r>
              <a:rPr lang="en-GB" b="0" baseline="0" dirty="0"/>
              <a:t> que </a:t>
            </a:r>
            <a:r>
              <a:rPr lang="en-GB" b="0" baseline="0" dirty="0" err="1"/>
              <a:t>tu</a:t>
            </a:r>
            <a:r>
              <a:rPr lang="en-GB" b="0" baseline="0" dirty="0"/>
              <a:t> </a:t>
            </a:r>
            <a:r>
              <a:rPr lang="en-GB" b="0" baseline="0" dirty="0" err="1"/>
              <a:t>fais</a:t>
            </a:r>
            <a:r>
              <a:rPr lang="en-GB" b="0" baseline="0" dirty="0"/>
              <a:t>, </a:t>
            </a:r>
            <a:r>
              <a:rPr lang="en-GB" b="0" baseline="0" dirty="0" err="1"/>
              <a:t>mais</a:t>
            </a:r>
            <a:r>
              <a:rPr lang="en-GB" b="0" baseline="0" dirty="0"/>
              <a:t> </a:t>
            </a:r>
            <a:r>
              <a:rPr lang="en-GB" b="0" baseline="0" dirty="0" err="1"/>
              <a:t>ce</a:t>
            </a:r>
            <a:r>
              <a:rPr lang="en-GB" b="0" baseline="0" dirty="0"/>
              <a:t> qui </a:t>
            </a:r>
            <a:r>
              <a:rPr lang="en-GB" b="0" baseline="0" dirty="0" err="1"/>
              <a:t>tu</a:t>
            </a:r>
            <a:r>
              <a:rPr lang="en-GB" b="0" baseline="0" dirty="0"/>
              <a:t> </a:t>
            </a:r>
            <a:r>
              <a:rPr lang="en-GB" b="0" baseline="0" dirty="0" err="1"/>
              <a:t>est</a:t>
            </a:r>
            <a:r>
              <a:rPr lang="en-GB" b="0" baseline="0" dirty="0"/>
              <a:t>! </a:t>
            </a:r>
            <a:r>
              <a:rPr lang="en-GB" b="0" baseline="0" dirty="0" err="1"/>
              <a:t>C’est</a:t>
            </a:r>
            <a:r>
              <a:rPr lang="en-GB" b="0" baseline="0" dirty="0"/>
              <a:t> comment les gens </a:t>
            </a:r>
            <a:r>
              <a:rPr lang="en-GB" b="0" baseline="0" dirty="0" err="1"/>
              <a:t>interacte</a:t>
            </a:r>
            <a:r>
              <a:rPr lang="en-GB" b="0" baseline="0" dirty="0"/>
              <a:t> et comment </a:t>
            </a:r>
            <a:r>
              <a:rPr lang="en-GB" b="0" baseline="0" dirty="0" err="1"/>
              <a:t>ils</a:t>
            </a:r>
            <a:r>
              <a:rPr lang="en-GB" b="0" baseline="0" dirty="0"/>
              <a:t> </a:t>
            </a:r>
            <a:r>
              <a:rPr lang="en-GB" b="0" baseline="0" dirty="0" err="1"/>
              <a:t>utulise</a:t>
            </a:r>
            <a:r>
              <a:rPr lang="en-GB" b="0" baseline="0" dirty="0"/>
              <a:t> des </a:t>
            </a:r>
            <a:r>
              <a:rPr lang="en-GB" b="0" baseline="0" dirty="0" err="1"/>
              <a:t>utiles</a:t>
            </a:r>
            <a:r>
              <a:rPr lang="en-GB" b="0" baseline="0" dirty="0"/>
              <a:t> pour </a:t>
            </a:r>
            <a:r>
              <a:rPr lang="en-GB" b="0" baseline="0" dirty="0" err="1"/>
              <a:t>ammeliorer</a:t>
            </a:r>
            <a:r>
              <a:rPr lang="en-GB" b="0" baseline="0" dirty="0"/>
              <a:t> </a:t>
            </a:r>
            <a:r>
              <a:rPr lang="en-GB" b="0" baseline="0" dirty="0" err="1"/>
              <a:t>cette</a:t>
            </a:r>
            <a:r>
              <a:rPr lang="en-GB" b="0" baseline="0" dirty="0"/>
              <a:t> interaction et de </a:t>
            </a:r>
            <a:r>
              <a:rPr lang="en-GB" b="0" baseline="0" dirty="0" err="1"/>
              <a:t>gangez</a:t>
            </a:r>
            <a:r>
              <a:rPr lang="en-GB" b="0" baseline="0" dirty="0"/>
              <a:t> du flexibility </a:t>
            </a:r>
            <a:r>
              <a:rPr lang="en-GB" b="0" baseline="0" dirty="0" err="1"/>
              <a:t>en</a:t>
            </a:r>
            <a:r>
              <a:rPr lang="en-GB" b="0" baseline="0" dirty="0"/>
              <a:t> </a:t>
            </a:r>
            <a:r>
              <a:rPr lang="en-GB" b="0" baseline="0" dirty="0" err="1"/>
              <a:t>augementant</a:t>
            </a:r>
            <a:r>
              <a:rPr lang="en-GB" b="0" baseline="0" dirty="0"/>
              <a:t> la </a:t>
            </a:r>
            <a:r>
              <a:rPr lang="en-GB" b="0" baseline="0" dirty="0" err="1"/>
              <a:t>qualite</a:t>
            </a:r>
            <a:endParaRPr lang="en-GB" b="0" baseline="0" dirty="0"/>
          </a:p>
          <a:p>
            <a:endParaRPr lang="en-GB" b="0" baseline="0" dirty="0"/>
          </a:p>
          <a:p>
            <a:r>
              <a:rPr lang="en-GB" b="0" baseline="0" dirty="0" err="1"/>
              <a:t>Qaund</a:t>
            </a:r>
            <a:r>
              <a:rPr lang="en-GB" b="0" baseline="0" dirty="0"/>
              <a:t> nous </a:t>
            </a:r>
            <a:r>
              <a:rPr lang="en-GB" b="0" baseline="0" dirty="0" err="1"/>
              <a:t>avons</a:t>
            </a:r>
            <a:r>
              <a:rPr lang="en-GB" b="0" baseline="0" dirty="0"/>
              <a:t> </a:t>
            </a:r>
            <a:r>
              <a:rPr lang="en-GB" b="0" baseline="0" dirty="0" err="1"/>
              <a:t>commencez</a:t>
            </a:r>
            <a:r>
              <a:rPr lang="en-GB" b="0" baseline="0" dirty="0"/>
              <a:t> </a:t>
            </a:r>
            <a:r>
              <a:rPr lang="en-GB" b="0" baseline="0" dirty="0" err="1"/>
              <a:t>notre</a:t>
            </a:r>
            <a:r>
              <a:rPr lang="en-GB" b="0" baseline="0" dirty="0"/>
              <a:t> </a:t>
            </a:r>
            <a:r>
              <a:rPr lang="en-GB" b="0" baseline="0" dirty="0" err="1"/>
              <a:t>journee</a:t>
            </a:r>
            <a:r>
              <a:rPr lang="en-GB" b="0" baseline="0" dirty="0"/>
              <a:t> pour realiser </a:t>
            </a:r>
            <a:r>
              <a:rPr lang="en-GB" b="0" baseline="0" dirty="0" err="1"/>
              <a:t>notre</a:t>
            </a:r>
            <a:r>
              <a:rPr lang="en-GB" b="0" baseline="0" dirty="0"/>
              <a:t> release pipeline </a:t>
            </a:r>
            <a:r>
              <a:rPr lang="en-GB" b="0" baseline="0" dirty="0" err="1"/>
              <a:t>c’etait</a:t>
            </a:r>
            <a:r>
              <a:rPr lang="en-GB" b="0" baseline="0" dirty="0"/>
              <a:t> pour des </a:t>
            </a:r>
            <a:r>
              <a:rPr lang="en-GB" b="0" baseline="0" dirty="0" err="1"/>
              <a:t>autres</a:t>
            </a:r>
            <a:r>
              <a:rPr lang="en-GB" b="0" baseline="0" dirty="0"/>
              <a:t> reasons et pas </a:t>
            </a:r>
            <a:r>
              <a:rPr lang="en-GB" b="0" baseline="0" dirty="0" err="1"/>
              <a:t>forcement</a:t>
            </a:r>
            <a:r>
              <a:rPr lang="en-GB" b="0" baseline="0" dirty="0"/>
              <a:t> le DevOps</a:t>
            </a:r>
          </a:p>
          <a:p>
            <a:endParaRPr lang="en-GB" b="0" baseline="0" dirty="0"/>
          </a:p>
          <a:p>
            <a:r>
              <a:rPr lang="en-GB" b="0" baseline="0" dirty="0" err="1"/>
              <a:t>Ceci</a:t>
            </a:r>
            <a:r>
              <a:rPr lang="en-GB" b="0" baseline="0" dirty="0"/>
              <a:t> </a:t>
            </a:r>
            <a:r>
              <a:rPr lang="en-GB" b="0" baseline="0" dirty="0" err="1"/>
              <a:t>est</a:t>
            </a:r>
            <a:r>
              <a:rPr lang="en-GB" b="0" baseline="0" dirty="0"/>
              <a:t> </a:t>
            </a:r>
            <a:r>
              <a:rPr lang="en-GB" b="0" baseline="0" dirty="0" err="1"/>
              <a:t>notre</a:t>
            </a:r>
            <a:r>
              <a:rPr lang="en-GB" b="0" baseline="0" dirty="0"/>
              <a:t> </a:t>
            </a:r>
            <a:r>
              <a:rPr lang="en-GB" b="0" baseline="0" dirty="0" err="1"/>
              <a:t>histoire</a:t>
            </a:r>
            <a:r>
              <a:rPr lang="en-GB" b="0" baseline="0" dirty="0"/>
              <a:t>…. Avec </a:t>
            </a:r>
            <a:r>
              <a:rPr lang="en-GB" b="0" baseline="0" dirty="0" err="1"/>
              <a:t>plein</a:t>
            </a:r>
            <a:r>
              <a:rPr lang="en-GB" b="0" baseline="0" dirty="0"/>
              <a:t> de demo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428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D’abord</a:t>
            </a:r>
            <a:r>
              <a:rPr lang="en-US" baseline="0" dirty="0"/>
              <a:t> </a:t>
            </a:r>
            <a:r>
              <a:rPr lang="en-US" baseline="0" dirty="0" err="1"/>
              <a:t>laissons</a:t>
            </a:r>
            <a:r>
              <a:rPr lang="en-US" baseline="0" dirty="0"/>
              <a:t> essayer </a:t>
            </a:r>
            <a:r>
              <a:rPr lang="en-US" baseline="0" dirty="0" err="1"/>
              <a:t>d’identifier</a:t>
            </a:r>
            <a:r>
              <a:rPr lang="en-US" baseline="0" dirty="0"/>
              <a:t> le </a:t>
            </a:r>
            <a:r>
              <a:rPr lang="en-US" baseline="0" dirty="0" err="1"/>
              <a:t>besoin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Il y a </a:t>
            </a:r>
            <a:r>
              <a:rPr lang="en-US" baseline="0" dirty="0" err="1"/>
              <a:t>quelques</a:t>
            </a:r>
            <a:r>
              <a:rPr lang="en-US" baseline="0" dirty="0"/>
              <a:t> </a:t>
            </a:r>
            <a:r>
              <a:rPr lang="en-US" baseline="0" dirty="0" err="1"/>
              <a:t>annees</a:t>
            </a:r>
            <a:r>
              <a:rPr lang="en-US" baseline="0" dirty="0"/>
              <a:t> </a:t>
            </a:r>
            <a:r>
              <a:rPr lang="en-US" baseline="0" dirty="0" err="1"/>
              <a:t>notre</a:t>
            </a:r>
            <a:r>
              <a:rPr lang="en-US" baseline="0" dirty="0"/>
              <a:t> enterprise </a:t>
            </a:r>
            <a:r>
              <a:rPr lang="en-US" baseline="0" dirty="0" err="1"/>
              <a:t>n’etait</a:t>
            </a:r>
            <a:r>
              <a:rPr lang="en-US" baseline="0" dirty="0"/>
              <a:t> pas ci </a:t>
            </a:r>
            <a:r>
              <a:rPr lang="en-US" baseline="0" dirty="0" err="1"/>
              <a:t>grande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Juste</a:t>
            </a:r>
            <a:r>
              <a:rPr lang="en-US" baseline="0" dirty="0"/>
              <a:t> </a:t>
            </a:r>
            <a:r>
              <a:rPr lang="en-US" baseline="0" dirty="0" err="1"/>
              <a:t>quelque</a:t>
            </a:r>
            <a:r>
              <a:rPr lang="en-US" baseline="0" dirty="0"/>
              <a:t> </a:t>
            </a:r>
            <a:r>
              <a:rPr lang="en-US" baseline="0" dirty="0" err="1"/>
              <a:t>personne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Quelques</a:t>
            </a:r>
            <a:r>
              <a:rPr lang="en-US" baseline="0" dirty="0"/>
              <a:t> un qui </a:t>
            </a:r>
            <a:r>
              <a:rPr lang="en-US" baseline="0" dirty="0" err="1"/>
              <a:t>faisait</a:t>
            </a:r>
            <a:r>
              <a:rPr lang="en-US" baseline="0" dirty="0"/>
              <a:t> du System Center Configuration Manager, des </a:t>
            </a:r>
            <a:r>
              <a:rPr lang="en-US" baseline="0" dirty="0" err="1"/>
              <a:t>autres</a:t>
            </a:r>
            <a:r>
              <a:rPr lang="en-US" baseline="0" dirty="0"/>
              <a:t>, </a:t>
            </a:r>
            <a:r>
              <a:rPr lang="en-US" baseline="0" dirty="0" err="1"/>
              <a:t>comme</a:t>
            </a:r>
            <a:r>
              <a:rPr lang="en-US" baseline="0" dirty="0"/>
              <a:t> </a:t>
            </a:r>
            <a:r>
              <a:rPr lang="en-US" baseline="0" dirty="0" err="1"/>
              <a:t>moi</a:t>
            </a:r>
            <a:r>
              <a:rPr lang="en-US" baseline="0" dirty="0"/>
              <a:t>, qui </a:t>
            </a:r>
            <a:r>
              <a:rPr lang="en-US" baseline="0" dirty="0" err="1"/>
              <a:t>s’occupait</a:t>
            </a:r>
            <a:r>
              <a:rPr lang="en-US" baseline="0" dirty="0"/>
              <a:t> des </a:t>
            </a:r>
            <a:r>
              <a:rPr lang="en-US" baseline="0" dirty="0" err="1"/>
              <a:t>produits</a:t>
            </a:r>
            <a:r>
              <a:rPr lang="en-US" baseline="0" dirty="0"/>
              <a:t> System Center cote datacenter, </a:t>
            </a:r>
            <a:r>
              <a:rPr lang="en-US" baseline="0" dirty="0" err="1"/>
              <a:t>comme</a:t>
            </a:r>
            <a:r>
              <a:rPr lang="en-US" baseline="0" dirty="0"/>
              <a:t> Operations Manager, Service Manager, Virtual Machine Manager, </a:t>
            </a:r>
            <a:r>
              <a:rPr lang="en-US" baseline="0" dirty="0" err="1"/>
              <a:t>etc</a:t>
            </a:r>
            <a:r>
              <a:rPr lang="en-US" baseline="0" dirty="0"/>
              <a:t>….</a:t>
            </a:r>
          </a:p>
          <a:p>
            <a:endParaRPr lang="en-US" baseline="0" dirty="0"/>
          </a:p>
          <a:p>
            <a:r>
              <a:rPr lang="en-US" baseline="0" dirty="0" err="1"/>
              <a:t>Chaque</a:t>
            </a:r>
            <a:r>
              <a:rPr lang="en-US" baseline="0" dirty="0"/>
              <a:t>’ un </a:t>
            </a:r>
            <a:r>
              <a:rPr lang="en-US" baseline="0" dirty="0" err="1"/>
              <a:t>travaillait</a:t>
            </a:r>
            <a:r>
              <a:rPr lang="en-US" baseline="0" dirty="0"/>
              <a:t> chez un client (</a:t>
            </a:r>
            <a:r>
              <a:rPr lang="en-US" baseline="0" dirty="0" err="1"/>
              <a:t>donc</a:t>
            </a:r>
            <a:r>
              <a:rPr lang="en-US" baseline="0" dirty="0"/>
              <a:t> </a:t>
            </a:r>
            <a:r>
              <a:rPr lang="en-US" baseline="0" dirty="0" err="1"/>
              <a:t>dans</a:t>
            </a:r>
            <a:r>
              <a:rPr lang="en-US" baseline="0" dirty="0"/>
              <a:t> </a:t>
            </a:r>
            <a:r>
              <a:rPr lang="en-US" baseline="0" dirty="0" err="1"/>
              <a:t>sont</a:t>
            </a:r>
            <a:r>
              <a:rPr lang="en-US" baseline="0" dirty="0"/>
              <a:t> coin) </a:t>
            </a:r>
            <a:r>
              <a:rPr lang="en-US" baseline="0" dirty="0" err="1"/>
              <a:t>ou</a:t>
            </a:r>
            <a:r>
              <a:rPr lang="en-US" baseline="0" dirty="0"/>
              <a:t> </a:t>
            </a:r>
            <a:r>
              <a:rPr lang="en-US" baseline="0" dirty="0" err="1"/>
              <a:t>dans</a:t>
            </a:r>
            <a:r>
              <a:rPr lang="en-US" baseline="0" dirty="0"/>
              <a:t> des petites </a:t>
            </a:r>
            <a:r>
              <a:rPr lang="en-US" baseline="0" dirty="0" err="1"/>
              <a:t>groupes</a:t>
            </a:r>
            <a:r>
              <a:rPr lang="en-US" baseline="0" dirty="0"/>
              <a:t>, </a:t>
            </a:r>
            <a:r>
              <a:rPr lang="en-US" baseline="0" dirty="0" err="1"/>
              <a:t>mais</a:t>
            </a:r>
            <a:r>
              <a:rPr lang="en-US" baseline="0" dirty="0"/>
              <a:t> tout le monde se (?) </a:t>
            </a:r>
            <a:r>
              <a:rPr lang="en-US" baseline="0" dirty="0" err="1"/>
              <a:t>parlait</a:t>
            </a:r>
            <a:endParaRPr lang="en-US" baseline="0" dirty="0"/>
          </a:p>
          <a:p>
            <a:r>
              <a:rPr lang="en-US" baseline="0" dirty="0" err="1"/>
              <a:t>Apres</a:t>
            </a:r>
            <a:r>
              <a:rPr lang="en-US" baseline="0" dirty="0"/>
              <a:t> le </a:t>
            </a:r>
            <a:r>
              <a:rPr lang="en-US" baseline="0" dirty="0" err="1"/>
              <a:t>boulet</a:t>
            </a:r>
            <a:r>
              <a:rPr lang="en-US" baseline="0" dirty="0"/>
              <a:t> nous </a:t>
            </a:r>
            <a:r>
              <a:rPr lang="en-US" baseline="0" dirty="0" err="1"/>
              <a:t>prenons</a:t>
            </a:r>
            <a:r>
              <a:rPr lang="en-US" baseline="0" dirty="0"/>
              <a:t> </a:t>
            </a:r>
            <a:r>
              <a:rPr lang="en-US" baseline="0" dirty="0" err="1"/>
              <a:t>nos</a:t>
            </a:r>
            <a:r>
              <a:rPr lang="en-US" baseline="0" dirty="0"/>
              <a:t> mobiles pour </a:t>
            </a:r>
            <a:r>
              <a:rPr lang="en-US" baseline="0" dirty="0" err="1"/>
              <a:t>discuter</a:t>
            </a:r>
            <a:r>
              <a:rPr lang="en-US" baseline="0" dirty="0"/>
              <a:t> le progress et </a:t>
            </a:r>
            <a:r>
              <a:rPr lang="en-US" baseline="0" dirty="0" err="1"/>
              <a:t>pourquoi</a:t>
            </a:r>
            <a:r>
              <a:rPr lang="en-US" baseline="0" dirty="0"/>
              <a:t> on </a:t>
            </a:r>
            <a:r>
              <a:rPr lang="en-US" baseline="0" dirty="0" err="1"/>
              <a:t>avait</a:t>
            </a:r>
            <a:r>
              <a:rPr lang="en-US" baseline="0" dirty="0"/>
              <a:t> fait </a:t>
            </a:r>
            <a:r>
              <a:rPr lang="en-US" baseline="0" dirty="0" err="1"/>
              <a:t>quelque</a:t>
            </a:r>
            <a:r>
              <a:rPr lang="en-US" baseline="0" dirty="0"/>
              <a:t> chose </a:t>
            </a:r>
            <a:r>
              <a:rPr lang="en-US" baseline="0" dirty="0" err="1"/>
              <a:t>ou</a:t>
            </a:r>
            <a:r>
              <a:rPr lang="en-US" baseline="0" dirty="0"/>
              <a:t> comment 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falait</a:t>
            </a:r>
            <a:r>
              <a:rPr lang="en-US" baseline="0" dirty="0"/>
              <a:t> l’ implementer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6420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fichiers</a:t>
            </a:r>
            <a:r>
              <a:rPr lang="en-US" dirty="0"/>
              <a:t> et deliverables </a:t>
            </a:r>
            <a:r>
              <a:rPr lang="en-US" dirty="0" err="1"/>
              <a:t>vivaient</a:t>
            </a:r>
            <a:r>
              <a:rPr lang="en-US" baseline="0" dirty="0"/>
              <a:t> </a:t>
            </a:r>
            <a:r>
              <a:rPr lang="en-US" baseline="0" dirty="0" err="1"/>
              <a:t>quelque</a:t>
            </a:r>
            <a:r>
              <a:rPr lang="en-US" baseline="0" dirty="0"/>
              <a:t> part sur le disk </a:t>
            </a:r>
            <a:r>
              <a:rPr lang="en-US" baseline="0" dirty="0" err="1"/>
              <a:t>dure</a:t>
            </a:r>
            <a:r>
              <a:rPr lang="en-US" baseline="0" dirty="0"/>
              <a:t>,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dropbox</a:t>
            </a:r>
            <a:r>
              <a:rPr lang="en-US" baseline="0" dirty="0"/>
              <a:t>, </a:t>
            </a:r>
            <a:r>
              <a:rPr lang="en-US" baseline="0" dirty="0" err="1"/>
              <a:t>onedrive</a:t>
            </a:r>
            <a:r>
              <a:rPr lang="en-US" baseline="0" dirty="0"/>
              <a:t> </a:t>
            </a:r>
            <a:r>
              <a:rPr lang="en-US" baseline="0" dirty="0" err="1"/>
              <a:t>ou</a:t>
            </a:r>
            <a:r>
              <a:rPr lang="en-US" baseline="0" dirty="0"/>
              <a:t> SharePoint </a:t>
            </a:r>
            <a:r>
              <a:rPr lang="en-US" baseline="0" dirty="0" err="1"/>
              <a:t>dependant</a:t>
            </a:r>
            <a:r>
              <a:rPr lang="en-US" baseline="0" dirty="0"/>
              <a:t> la preference de </a:t>
            </a:r>
            <a:r>
              <a:rPr lang="en-US" baseline="0" dirty="0" err="1"/>
              <a:t>quelqu’un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1F138-8063-41B3-B28C-74470FD3BC21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081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Vous</a:t>
            </a:r>
            <a:r>
              <a:rPr lang="en-US" baseline="0" dirty="0"/>
              <a:t> </a:t>
            </a:r>
            <a:r>
              <a:rPr lang="en-US" baseline="0" dirty="0" err="1"/>
              <a:t>connaisez</a:t>
            </a:r>
            <a:r>
              <a:rPr lang="en-US" baseline="0" dirty="0"/>
              <a:t>?</a:t>
            </a:r>
          </a:p>
          <a:p>
            <a:endParaRPr lang="en-US" baseline="0" dirty="0"/>
          </a:p>
          <a:p>
            <a:r>
              <a:rPr lang="en-US" baseline="0" dirty="0"/>
              <a:t>Au debut ca </a:t>
            </a:r>
            <a:r>
              <a:rPr lang="en-US" baseline="0" dirty="0" err="1"/>
              <a:t>marchait</a:t>
            </a:r>
            <a:r>
              <a:rPr lang="en-US" baseline="0" dirty="0"/>
              <a:t>, on </a:t>
            </a:r>
            <a:r>
              <a:rPr lang="en-US" baseline="0" dirty="0" err="1"/>
              <a:t>discutait</a:t>
            </a:r>
            <a:r>
              <a:rPr lang="en-US" baseline="0" dirty="0"/>
              <a:t> beaucoup…</a:t>
            </a:r>
          </a:p>
          <a:p>
            <a:endParaRPr lang="en-US" baseline="0" dirty="0"/>
          </a:p>
          <a:p>
            <a:r>
              <a:rPr lang="en-US" baseline="0" dirty="0" err="1"/>
              <a:t>Mais</a:t>
            </a:r>
            <a:r>
              <a:rPr lang="en-US" baseline="0" dirty="0"/>
              <a:t> entre temps </a:t>
            </a:r>
            <a:r>
              <a:rPr lang="en-US" baseline="0" dirty="0" err="1"/>
              <a:t>l’equipe</a:t>
            </a:r>
            <a:r>
              <a:rPr lang="en-US" baseline="0" dirty="0"/>
              <a:t> </a:t>
            </a:r>
            <a:r>
              <a:rPr lang="en-US" baseline="0" dirty="0" err="1"/>
              <a:t>aggrandisait</a:t>
            </a:r>
            <a:r>
              <a:rPr lang="en-US" baseline="0" dirty="0"/>
              <a:t> et nous </a:t>
            </a:r>
            <a:r>
              <a:rPr lang="en-US" baseline="0" dirty="0" err="1"/>
              <a:t>commencions</a:t>
            </a:r>
            <a:r>
              <a:rPr lang="en-US" baseline="0" dirty="0"/>
              <a:t> de </a:t>
            </a:r>
            <a:r>
              <a:rPr lang="en-US" baseline="0" dirty="0" err="1"/>
              <a:t>duplicer</a:t>
            </a:r>
            <a:r>
              <a:rPr lang="en-US" baseline="0" dirty="0"/>
              <a:t>, </a:t>
            </a:r>
            <a:r>
              <a:rPr lang="en-US" baseline="0" dirty="0" err="1"/>
              <a:t>refaire</a:t>
            </a:r>
            <a:r>
              <a:rPr lang="en-US" baseline="0" dirty="0"/>
              <a:t> des scripts pour des raisons inconnu </a:t>
            </a:r>
          </a:p>
          <a:p>
            <a:r>
              <a:rPr lang="en-US" baseline="0" dirty="0"/>
              <a:t>La communication </a:t>
            </a:r>
            <a:r>
              <a:rPr lang="en-US" baseline="0" dirty="0" err="1"/>
              <a:t>devenait</a:t>
            </a:r>
            <a:r>
              <a:rPr lang="en-US" baseline="0" dirty="0"/>
              <a:t> </a:t>
            </a:r>
            <a:r>
              <a:rPr lang="en-US" baseline="0" dirty="0" err="1"/>
              <a:t>aussi</a:t>
            </a:r>
            <a:r>
              <a:rPr lang="en-US" baseline="0" dirty="0"/>
              <a:t> </a:t>
            </a:r>
            <a:r>
              <a:rPr lang="en-US" baseline="0" dirty="0" err="1"/>
              <a:t>moins</a:t>
            </a:r>
            <a:r>
              <a:rPr lang="en-US" baseline="0" dirty="0"/>
              <a:t> evident , </a:t>
            </a:r>
            <a:r>
              <a:rPr lang="en-US" baseline="0" dirty="0" err="1"/>
              <a:t>tu</a:t>
            </a:r>
            <a:r>
              <a:rPr lang="en-US" baseline="0" dirty="0"/>
              <a:t> </a:t>
            </a:r>
            <a:r>
              <a:rPr lang="en-US" baseline="0" dirty="0" err="1"/>
              <a:t>pourrais</a:t>
            </a:r>
            <a:r>
              <a:rPr lang="en-US" baseline="0" dirty="0"/>
              <a:t> </a:t>
            </a:r>
            <a:r>
              <a:rPr lang="en-US" baseline="0" dirty="0" err="1"/>
              <a:t>parler</a:t>
            </a:r>
            <a:r>
              <a:rPr lang="en-US" baseline="0" dirty="0"/>
              <a:t> </a:t>
            </a:r>
            <a:r>
              <a:rPr lang="en-US" baseline="0" dirty="0" err="1"/>
              <a:t>avac</a:t>
            </a:r>
            <a:r>
              <a:rPr lang="en-US" baseline="0" dirty="0"/>
              <a:t> </a:t>
            </a:r>
            <a:r>
              <a:rPr lang="en-US" baseline="0" dirty="0" err="1"/>
              <a:t>quelqu’un</a:t>
            </a:r>
            <a:r>
              <a:rPr lang="en-US" baseline="0" dirty="0"/>
              <a:t> </a:t>
            </a:r>
            <a:r>
              <a:rPr lang="en-US" baseline="0" dirty="0" err="1"/>
              <a:t>facillement</a:t>
            </a:r>
            <a:r>
              <a:rPr lang="en-US" baseline="0" dirty="0"/>
              <a:t> pendant 30 minutes </a:t>
            </a:r>
            <a:r>
              <a:rPr lang="en-US" baseline="0" dirty="0" err="1"/>
              <a:t>ou</a:t>
            </a:r>
            <a:r>
              <a:rPr lang="en-US" baseline="0" dirty="0"/>
              <a:t> plus, </a:t>
            </a:r>
            <a:r>
              <a:rPr lang="en-US" baseline="0" dirty="0" err="1"/>
              <a:t>mais</a:t>
            </a:r>
            <a:r>
              <a:rPr lang="en-US" baseline="0" dirty="0"/>
              <a:t> avec 3,5 </a:t>
            </a:r>
            <a:r>
              <a:rPr lang="en-US" baseline="0" dirty="0" err="1"/>
              <a:t>personnes</a:t>
            </a:r>
            <a:r>
              <a:rPr lang="en-US" baseline="0" dirty="0"/>
              <a:t> ca </a:t>
            </a:r>
            <a:r>
              <a:rPr lang="en-US" baseline="0" dirty="0" err="1"/>
              <a:t>devient</a:t>
            </a:r>
            <a:r>
              <a:rPr lang="en-US" baseline="0" dirty="0"/>
              <a:t> de plus </a:t>
            </a:r>
            <a:r>
              <a:rPr lang="en-US" baseline="0" dirty="0" err="1"/>
              <a:t>en</a:t>
            </a:r>
            <a:r>
              <a:rPr lang="en-US" baseline="0" dirty="0"/>
              <a:t> plus </a:t>
            </a:r>
            <a:r>
              <a:rPr lang="en-US" baseline="0" dirty="0" err="1"/>
              <a:t>dificile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Le temps </a:t>
            </a:r>
            <a:r>
              <a:rPr lang="en-US" baseline="0" dirty="0" err="1"/>
              <a:t>est</a:t>
            </a:r>
            <a:r>
              <a:rPr lang="en-US" baseline="0" dirty="0"/>
              <a:t> pas ton </a:t>
            </a:r>
            <a:r>
              <a:rPr lang="en-US" baseline="0" dirty="0" err="1"/>
              <a:t>ami</a:t>
            </a:r>
            <a:r>
              <a:rPr lang="en-US" baseline="0" dirty="0"/>
              <a:t> a </a:t>
            </a:r>
            <a:r>
              <a:rPr lang="en-US" baseline="0" dirty="0" err="1"/>
              <a:t>ce</a:t>
            </a:r>
            <a:r>
              <a:rPr lang="en-US" baseline="0" dirty="0"/>
              <a:t> moment la!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6870B-36E6-45AA-AB02-E2A09D4A3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4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59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08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4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911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32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0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9103-3B9A-41D0-902F-F141ACAC977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30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AB9103-3B9A-41D0-902F-F141ACAC9777}" type="datetimeFigureOut">
              <a:rPr lang="en-CA" smtClean="0"/>
              <a:t>2017-03-15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81584-14D8-48DE-B87A-8489B1C5D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29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mEeTBSWd5s" TargetMode="External"/><Relationship Id="rId3" Type="http://schemas.openxmlformats.org/officeDocument/2006/relationships/hyperlink" Target="https://msdn.microsoft.com/en-us/powershell/dsc/whitepapers" TargetMode="External"/><Relationship Id="rId7" Type="http://schemas.openxmlformats.org/officeDocument/2006/relationships/hyperlink" Target="https://github.com/PowerShell/Operation-Validation-Framework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ester/Pester" TargetMode="External"/><Relationship Id="rId5" Type="http://schemas.openxmlformats.org/officeDocument/2006/relationships/hyperlink" Target="https://github.com/psake/psake" TargetMode="External"/><Relationship Id="rId4" Type="http://schemas.openxmlformats.org/officeDocument/2006/relationships/hyperlink" Target="https://github.com/PowerShell/Plaster" TargetMode="External"/><Relationship Id="rId9" Type="http://schemas.openxmlformats.org/officeDocument/2006/relationships/hyperlink" Target="https://github.com/RamblingCookieMonster/PSDeploy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XTylo_RW8Fg" TargetMode="External"/><Relationship Id="rId3" Type="http://schemas.openxmlformats.org/officeDocument/2006/relationships/hyperlink" Target="https://github.com/VirtualEngine/Lability" TargetMode="External"/><Relationship Id="rId7" Type="http://schemas.openxmlformats.org/officeDocument/2006/relationships/hyperlink" Target="https://www.youtube.com/watch?v=sO3GaSpLId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ift.github.io/gitflow/IntroducingGitFlow.html" TargetMode="External"/><Relationship Id="rId5" Type="http://schemas.openxmlformats.org/officeDocument/2006/relationships/hyperlink" Target="https://github.com/PowerShell/platyPS" TargetMode="External"/><Relationship Id="rId4" Type="http://schemas.openxmlformats.org/officeDocument/2006/relationships/hyperlink" Target="https://github.com/juneb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fr-FR/FrenchPSUG/events/234089613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etup.com/fr-FR/FrenchPSUG/events/23823150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psug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powershell.slack.com/Slack" TargetMode="External"/><Relationship Id="rId4" Type="http://schemas.openxmlformats.org/officeDocument/2006/relationships/hyperlink" Target="https://twitter.com/frpsu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rpsug.github.io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2017/03/15</a:t>
            </a:r>
          </a:p>
        </p:txBody>
      </p:sp>
    </p:spTree>
    <p:extLst>
      <p:ext uri="{BB962C8B-B14F-4D97-AF65-F5344CB8AC3E}">
        <p14:creationId xmlns:p14="http://schemas.microsoft.com/office/powerpoint/2010/main" val="33891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something different!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… Should be accessible by everybody involved</a:t>
            </a:r>
          </a:p>
          <a:p>
            <a:r>
              <a:rPr lang="en-US" sz="2800" dirty="0"/>
              <a:t>… Should be central</a:t>
            </a:r>
          </a:p>
          <a:p>
            <a:r>
              <a:rPr lang="en-US" sz="2800" dirty="0"/>
              <a:t>… Should be able to tell what changed</a:t>
            </a:r>
          </a:p>
          <a:p>
            <a:r>
              <a:rPr lang="en-US" sz="2800" dirty="0"/>
              <a:t>… Should be able to tell why it changed</a:t>
            </a:r>
          </a:p>
          <a:p>
            <a:r>
              <a:rPr lang="en-US" sz="2800" dirty="0"/>
              <a:t>… Should be able to tell who changed it</a:t>
            </a:r>
          </a:p>
        </p:txBody>
      </p:sp>
    </p:spTree>
    <p:extLst>
      <p:ext uri="{BB962C8B-B14F-4D97-AF65-F5344CB8AC3E}">
        <p14:creationId xmlns:p14="http://schemas.microsoft.com/office/powerpoint/2010/main" val="209068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761" y="2562915"/>
            <a:ext cx="1839640" cy="1839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01" y="2992855"/>
            <a:ext cx="1344700" cy="1613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01" y="3978096"/>
            <a:ext cx="1463777" cy="1263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01" y="853403"/>
            <a:ext cx="6088800" cy="1262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252606"/>
            <a:ext cx="17716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1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Our first jump into source\version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57134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106847"/>
              </p:ext>
            </p:extLst>
          </p:nvPr>
        </p:nvGraphicFramePr>
        <p:xfrm>
          <a:off x="713874" y="1860902"/>
          <a:ext cx="10240638" cy="4997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230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Testing…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790950"/>
            <a:ext cx="1009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2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to </a:t>
            </a:r>
            <a:r>
              <a:rPr lang="en-US" dirty="0" err="1"/>
              <a:t>enfore</a:t>
            </a:r>
            <a:r>
              <a:rPr lang="en-US" dirty="0"/>
              <a:t> quality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Pester (a PowerShell testing framework)</a:t>
            </a:r>
          </a:p>
          <a:p>
            <a:r>
              <a:rPr lang="en-US" sz="2800" dirty="0"/>
              <a:t>A bunch of tests</a:t>
            </a:r>
          </a:p>
          <a:p>
            <a:r>
              <a:rPr lang="en-US" sz="2800" dirty="0"/>
              <a:t>A way to kick off those tests (build script)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80" y="3692285"/>
            <a:ext cx="4736432" cy="2905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575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Pester in action</a:t>
            </a:r>
          </a:p>
        </p:txBody>
      </p:sp>
    </p:spTree>
    <p:extLst>
      <p:ext uri="{BB962C8B-B14F-4D97-AF65-F5344CB8AC3E}">
        <p14:creationId xmlns:p14="http://schemas.microsoft.com/office/powerpoint/2010/main" val="1821636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98085234"/>
              </p:ext>
            </p:extLst>
          </p:nvPr>
        </p:nvGraphicFramePr>
        <p:xfrm>
          <a:off x="713874" y="1860902"/>
          <a:ext cx="10240638" cy="4997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591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Authoring Tools (visual studio code)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1637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Cross platform (think PS v6)</a:t>
            </a:r>
          </a:p>
          <a:p>
            <a:r>
              <a:rPr lang="en-US" sz="2800" dirty="0"/>
              <a:t>Lightweight</a:t>
            </a:r>
          </a:p>
          <a:p>
            <a:r>
              <a:rPr lang="en-US" sz="2800" dirty="0"/>
              <a:t>Integrated terminal</a:t>
            </a:r>
          </a:p>
          <a:p>
            <a:r>
              <a:rPr lang="en-US" sz="2800" dirty="0"/>
              <a:t>Includes a debugger</a:t>
            </a:r>
          </a:p>
          <a:p>
            <a:r>
              <a:rPr lang="en-US" sz="2800" dirty="0" err="1"/>
              <a:t>Git</a:t>
            </a:r>
            <a:r>
              <a:rPr lang="en-US" sz="2800" dirty="0"/>
              <a:t> support</a:t>
            </a:r>
          </a:p>
          <a:p>
            <a:r>
              <a:rPr lang="en-US" sz="2800" dirty="0"/>
              <a:t>Can be extended through plugins</a:t>
            </a:r>
          </a:p>
          <a:p>
            <a:r>
              <a:rPr lang="en-US" sz="2800" dirty="0"/>
              <a:t>Custom </a:t>
            </a:r>
            <a:r>
              <a:rPr lang="en-US" sz="2800" dirty="0" err="1"/>
              <a:t>taks</a:t>
            </a:r>
            <a:endParaRPr lang="en-US" sz="2800" dirty="0"/>
          </a:p>
          <a:p>
            <a:r>
              <a:rPr lang="en-US" sz="2800" dirty="0"/>
              <a:t>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682" y="1828800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60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lego mov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8400" y="1809750"/>
            <a:ext cx="34194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build something</a:t>
            </a:r>
          </a:p>
        </p:txBody>
      </p:sp>
    </p:spTree>
    <p:extLst>
      <p:ext uri="{BB962C8B-B14F-4D97-AF65-F5344CB8AC3E}">
        <p14:creationId xmlns:p14="http://schemas.microsoft.com/office/powerpoint/2010/main" val="144612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French PowerShell User Group</a:t>
            </a:r>
          </a:p>
          <a:p>
            <a:r>
              <a:rPr lang="en-CA" dirty="0" err="1"/>
              <a:t>Présentation</a:t>
            </a:r>
            <a:endParaRPr lang="en-CA" dirty="0"/>
          </a:p>
          <a:p>
            <a:r>
              <a:rPr lang="en-CA" dirty="0"/>
              <a:t>Questions</a:t>
            </a:r>
          </a:p>
          <a:p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567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81687074"/>
              </p:ext>
            </p:extLst>
          </p:nvPr>
        </p:nvGraphicFramePr>
        <p:xfrm>
          <a:off x="713874" y="1860902"/>
          <a:ext cx="10240638" cy="4997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207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9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release our scripts</a:t>
            </a:r>
          </a:p>
        </p:txBody>
      </p:sp>
    </p:spTree>
    <p:extLst>
      <p:ext uri="{BB962C8B-B14F-4D97-AF65-F5344CB8AC3E}">
        <p14:creationId xmlns:p14="http://schemas.microsoft.com/office/powerpoint/2010/main" val="2002618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70384764"/>
              </p:ext>
            </p:extLst>
          </p:nvPr>
        </p:nvGraphicFramePr>
        <p:xfrm>
          <a:off x="713874" y="1860902"/>
          <a:ext cx="10240638" cy="4997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7734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284440" y="5281493"/>
            <a:ext cx="7981950" cy="8768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55600" indent="-355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6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19138" indent="-363538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4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074738" indent="-355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436688" indent="-3619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1793875" indent="-357188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bg1">
                    <a:lumMod val="8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endParaRPr lang="en-US" sz="2100" dirty="0"/>
          </a:p>
          <a:p>
            <a:pPr marL="0" indent="0">
              <a:buFont typeface="Symbol" pitchFamily="18" charset="2"/>
              <a:buNone/>
            </a:pPr>
            <a:r>
              <a:rPr lang="en-US" sz="2100" dirty="0">
                <a:solidFill>
                  <a:schemeClr val="tx1"/>
                </a:solidFill>
              </a:rPr>
              <a:t>Slide by M. Greene</a:t>
            </a:r>
          </a:p>
          <a:p>
            <a:pPr marL="0" indent="0">
              <a:buFont typeface="Symbol" pitchFamily="18" charset="2"/>
              <a:buNone/>
            </a:pPr>
            <a:endParaRPr lang="en-US" sz="21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55031" y="3117869"/>
            <a:ext cx="206528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412330" y="3117869"/>
            <a:ext cx="1560786" cy="1340931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51089" y="3117869"/>
            <a:ext cx="206528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2408389" y="3117869"/>
            <a:ext cx="1560786" cy="1340931"/>
          </a:xfrm>
          <a:prstGeom prst="arc">
            <a:avLst/>
          </a:prstGeom>
          <a:ln w="76200"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Arc 9"/>
          <p:cNvSpPr/>
          <p:nvPr/>
        </p:nvSpPr>
        <p:spPr>
          <a:xfrm flipH="1" flipV="1">
            <a:off x="3973116" y="3113928"/>
            <a:ext cx="1560786" cy="1340931"/>
          </a:xfrm>
          <a:prstGeom prst="arc">
            <a:avLst/>
          </a:prstGeom>
          <a:ln w="76200"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94390" y="4454859"/>
            <a:ext cx="206528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24399" y="5795791"/>
            <a:ext cx="1974632" cy="172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233748" y="3106046"/>
            <a:ext cx="206528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5979279" y="4454860"/>
            <a:ext cx="1560786" cy="1340931"/>
          </a:xfrm>
          <a:prstGeom prst="arc">
            <a:avLst/>
          </a:prstGeom>
          <a:ln w="76200"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5" name="Arc 14"/>
          <p:cNvSpPr/>
          <p:nvPr/>
        </p:nvSpPr>
        <p:spPr>
          <a:xfrm flipH="1" flipV="1">
            <a:off x="7544006" y="4454860"/>
            <a:ext cx="1560786" cy="1340931"/>
          </a:xfrm>
          <a:prstGeom prst="arc">
            <a:avLst/>
          </a:prstGeom>
          <a:ln w="76200"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 flipV="1">
            <a:off x="5979279" y="3060152"/>
            <a:ext cx="1560786" cy="1340931"/>
          </a:xfrm>
          <a:prstGeom prst="arc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7" name="Arc 16"/>
          <p:cNvSpPr/>
          <p:nvPr/>
        </p:nvSpPr>
        <p:spPr>
          <a:xfrm flipH="1">
            <a:off x="7538095" y="3104322"/>
            <a:ext cx="1560786" cy="1340931"/>
          </a:xfrm>
          <a:prstGeom prst="arc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5479" y="3022148"/>
            <a:ext cx="169480" cy="1891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8237692" y="5692330"/>
            <a:ext cx="169480" cy="1891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9041732" y="3036653"/>
            <a:ext cx="169480" cy="1891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753509" y="4401083"/>
            <a:ext cx="206528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2437950" y="3064661"/>
            <a:ext cx="1560786" cy="1340931"/>
          </a:xfrm>
          <a:prstGeom prst="arc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Arc 22"/>
          <p:cNvSpPr/>
          <p:nvPr/>
        </p:nvSpPr>
        <p:spPr>
          <a:xfrm flipH="1" flipV="1">
            <a:off x="4000707" y="3060152"/>
            <a:ext cx="1560786" cy="1340931"/>
          </a:xfrm>
          <a:prstGeom prst="arc">
            <a:avLst/>
          </a:prstGeom>
          <a:ln w="7620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68204" y="3011453"/>
            <a:ext cx="169480" cy="1891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24"/>
          <p:cNvSpPr/>
          <p:nvPr/>
        </p:nvSpPr>
        <p:spPr>
          <a:xfrm>
            <a:off x="3892318" y="3653897"/>
            <a:ext cx="169480" cy="1891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/>
          <p:nvPr/>
        </p:nvSpPr>
        <p:spPr>
          <a:xfrm>
            <a:off x="4773217" y="4337857"/>
            <a:ext cx="169480" cy="1891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6"/>
          <p:cNvSpPr/>
          <p:nvPr/>
        </p:nvSpPr>
        <p:spPr>
          <a:xfrm>
            <a:off x="5642290" y="4337857"/>
            <a:ext cx="169480" cy="1891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1619784" y="3225839"/>
            <a:ext cx="10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Plaster</a:t>
            </a:r>
            <a:endParaRPr lang="en-US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3119131" y="2690404"/>
            <a:ext cx="10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PSake</a:t>
            </a:r>
            <a:endParaRPr lang="en-US" sz="1350" dirty="0"/>
          </a:p>
        </p:txBody>
      </p:sp>
      <p:sp>
        <p:nvSpPr>
          <p:cNvPr id="30" name="TextBox 29"/>
          <p:cNvSpPr txBox="1"/>
          <p:nvPr/>
        </p:nvSpPr>
        <p:spPr>
          <a:xfrm>
            <a:off x="4089706" y="3563973"/>
            <a:ext cx="10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Pester</a:t>
            </a:r>
            <a:endParaRPr lang="en-US" sz="1350" dirty="0"/>
          </a:p>
        </p:txBody>
      </p:sp>
      <p:sp>
        <p:nvSpPr>
          <p:cNvPr id="31" name="TextBox 30"/>
          <p:cNvSpPr txBox="1"/>
          <p:nvPr/>
        </p:nvSpPr>
        <p:spPr>
          <a:xfrm>
            <a:off x="4302222" y="4653249"/>
            <a:ext cx="13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POSHSpec</a:t>
            </a:r>
            <a:endParaRPr lang="en-US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5428788" y="3996313"/>
            <a:ext cx="10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OVF</a:t>
            </a:r>
            <a:endParaRPr lang="en-US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8080671" y="5339226"/>
            <a:ext cx="139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PSDeploy</a:t>
            </a:r>
            <a:endParaRPr lang="en-US" sz="1350" dirty="0"/>
          </a:p>
        </p:txBody>
      </p:sp>
      <p:sp>
        <p:nvSpPr>
          <p:cNvPr id="34" name="TextBox 33"/>
          <p:cNvSpPr txBox="1"/>
          <p:nvPr/>
        </p:nvSpPr>
        <p:spPr>
          <a:xfrm>
            <a:off x="8660237" y="3316172"/>
            <a:ext cx="139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Lability</a:t>
            </a:r>
            <a:endParaRPr lang="en-US" sz="1350" dirty="0"/>
          </a:p>
        </p:txBody>
      </p:sp>
      <p:sp>
        <p:nvSpPr>
          <p:cNvPr id="35" name="Rectangle 34"/>
          <p:cNvSpPr/>
          <p:nvPr/>
        </p:nvSpPr>
        <p:spPr>
          <a:xfrm>
            <a:off x="6501513" y="4335490"/>
            <a:ext cx="169480" cy="1891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TextBox 35"/>
          <p:cNvSpPr txBox="1"/>
          <p:nvPr/>
        </p:nvSpPr>
        <p:spPr>
          <a:xfrm>
            <a:off x="5904228" y="4579060"/>
            <a:ext cx="144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PowerShell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Slack</a:t>
            </a:r>
            <a:endParaRPr lang="en-US" sz="135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204" y="1834444"/>
            <a:ext cx="2500915" cy="8945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4667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  <a:hlinkClick r:id="rId3"/>
              </a:rPr>
              <a:t>The release pipeline by </a:t>
            </a:r>
            <a:r>
              <a:rPr lang="en-US" sz="2400" dirty="0" err="1">
                <a:solidFill>
                  <a:schemeClr val="bg1"/>
                </a:solidFill>
                <a:hlinkClick r:id="rId3"/>
              </a:rPr>
              <a:t>M.Greene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 and </a:t>
            </a:r>
            <a:r>
              <a:rPr lang="en-US" sz="2400" dirty="0" err="1">
                <a:solidFill>
                  <a:schemeClr val="bg1"/>
                </a:solidFill>
                <a:hlinkClick r:id="rId3"/>
              </a:rPr>
              <a:t>S.Murawski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hlinkClick r:id="rId4"/>
              </a:rPr>
              <a:t>Plaster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  <a:hlinkClick r:id="rId5"/>
              </a:rPr>
              <a:t>Psake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hlinkClick r:id="rId6"/>
              </a:rPr>
              <a:t>Pester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hlinkClick r:id="rId7"/>
              </a:rPr>
              <a:t>OVF (James </a:t>
            </a:r>
            <a:r>
              <a:rPr lang="en-US" sz="2400" dirty="0" err="1">
                <a:solidFill>
                  <a:schemeClr val="bg1"/>
                </a:solidFill>
                <a:hlinkClick r:id="rId7"/>
              </a:rPr>
              <a:t>Truher</a:t>
            </a:r>
            <a:r>
              <a:rPr lang="en-US" sz="2400" dirty="0">
                <a:solidFill>
                  <a:schemeClr val="bg1"/>
                </a:solidFill>
                <a:hlinkClick r:id="rId7"/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hlinkClick r:id="rId8"/>
              </a:rPr>
              <a:t>OVF (PS conference session by </a:t>
            </a:r>
            <a:r>
              <a:rPr lang="en-US" sz="2400" b="1" dirty="0" err="1">
                <a:solidFill>
                  <a:schemeClr val="bg1"/>
                </a:solidFill>
                <a:hlinkClick r:id="rId8"/>
              </a:rPr>
              <a:t>Ravikanth</a:t>
            </a:r>
            <a:r>
              <a:rPr lang="en-US" sz="2400" b="1" dirty="0">
                <a:solidFill>
                  <a:schemeClr val="bg1"/>
                </a:solidFill>
                <a:hlinkClick r:id="rId8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hlinkClick r:id="rId8"/>
              </a:rPr>
              <a:t>Chaganti</a:t>
            </a:r>
            <a:r>
              <a:rPr lang="en-US" sz="2400" b="1" dirty="0">
                <a:solidFill>
                  <a:schemeClr val="bg1"/>
                </a:solidFill>
                <a:hlinkClick r:id="rId8"/>
              </a:rPr>
              <a:t>)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  <a:hlinkClick r:id="rId9"/>
              </a:rPr>
              <a:t>PSDeploy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20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hlinkClick r:id="rId3"/>
              </a:rPr>
              <a:t>Lability</a:t>
            </a:r>
            <a:endParaRPr lang="en-US" sz="2400" dirty="0"/>
          </a:p>
          <a:p>
            <a:r>
              <a:rPr lang="en-US" sz="2400" dirty="0">
                <a:hlinkClick r:id="rId4"/>
              </a:rPr>
              <a:t>Pester talks and video’s by June Blender</a:t>
            </a:r>
            <a:endParaRPr lang="en-US" sz="2400" dirty="0"/>
          </a:p>
          <a:p>
            <a:r>
              <a:rPr lang="en-US" sz="2400" dirty="0" err="1">
                <a:hlinkClick r:id="rId5"/>
              </a:rPr>
              <a:t>PlatyPS</a:t>
            </a:r>
            <a:endParaRPr lang="en-US" sz="2400" dirty="0"/>
          </a:p>
          <a:p>
            <a:r>
              <a:rPr lang="en-US" sz="2400" dirty="0" err="1">
                <a:hlinkClick r:id="rId6"/>
              </a:rPr>
              <a:t>GitFlow</a:t>
            </a:r>
            <a:endParaRPr lang="en-US" sz="2400" dirty="0"/>
          </a:p>
          <a:p>
            <a:r>
              <a:rPr lang="en-US" sz="2400" dirty="0" err="1">
                <a:hlinkClick r:id="rId7"/>
              </a:rPr>
              <a:t>FrPSUG</a:t>
            </a:r>
            <a:r>
              <a:rPr lang="en-US" sz="2400" dirty="0">
                <a:hlinkClick r:id="rId7"/>
              </a:rPr>
              <a:t> Pester video by Fabien</a:t>
            </a:r>
            <a:endParaRPr lang="en-US" sz="2400" dirty="0"/>
          </a:p>
          <a:p>
            <a:r>
              <a:rPr lang="en-US" sz="2400" dirty="0" err="1">
                <a:hlinkClick r:id="rId8"/>
              </a:rPr>
              <a:t>FrPSUG</a:t>
            </a:r>
            <a:r>
              <a:rPr lang="en-US" sz="2400" dirty="0">
                <a:hlinkClick r:id="rId8"/>
              </a:rPr>
              <a:t> Atelier sur </a:t>
            </a:r>
            <a:r>
              <a:rPr lang="en-US" sz="2400" dirty="0" err="1">
                <a:hlinkClick r:id="rId8"/>
              </a:rPr>
              <a:t>Git</a:t>
            </a:r>
            <a:r>
              <a:rPr lang="en-US" sz="2400" dirty="0">
                <a:hlinkClick r:id="rId8"/>
              </a:rPr>
              <a:t> et </a:t>
            </a:r>
            <a:r>
              <a:rPr lang="en-US" sz="2400" dirty="0" err="1">
                <a:hlinkClick r:id="rId8"/>
              </a:rPr>
              <a:t>VSCode</a:t>
            </a:r>
            <a:r>
              <a:rPr lang="en-US" sz="2400" dirty="0">
                <a:hlinkClick r:id="rId8"/>
              </a:rPr>
              <a:t> by Louis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Read the docs</a:t>
            </a:r>
          </a:p>
          <a:p>
            <a:r>
              <a:rPr lang="en-US" sz="2400" dirty="0"/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02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Questions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359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760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Prochain meetings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/>
              <a:t>PowerShell sur Linux: pourquoi et comment?</a:t>
            </a:r>
          </a:p>
          <a:p>
            <a:pPr lvl="1"/>
            <a:r>
              <a:rPr lang="en-CA" u="sng" dirty="0" err="1"/>
              <a:t>Presentateur</a:t>
            </a:r>
            <a:r>
              <a:rPr lang="en-CA" u="sng" dirty="0"/>
              <a:t>:</a:t>
            </a:r>
            <a:r>
              <a:rPr lang="en-CA" dirty="0"/>
              <a:t> </a:t>
            </a:r>
            <a:r>
              <a:rPr lang="fr-BE" b="1" dirty="0"/>
              <a:t>Pascal Sauliere</a:t>
            </a:r>
          </a:p>
          <a:p>
            <a:pPr lvl="1"/>
            <a:r>
              <a:rPr lang="en-CA" u="sng" dirty="0"/>
              <a:t>Quand2017/04/11</a:t>
            </a:r>
            <a:r>
              <a:rPr lang="en-CA" dirty="0"/>
              <a:t>à 19h (</a:t>
            </a:r>
            <a:r>
              <a:rPr lang="en-CA" dirty="0" err="1"/>
              <a:t>heure</a:t>
            </a:r>
            <a:r>
              <a:rPr lang="en-CA" dirty="0"/>
              <a:t> de Paris)</a:t>
            </a:r>
          </a:p>
          <a:p>
            <a:pPr lvl="1"/>
            <a:r>
              <a:rPr lang="en-CA" u="sng" dirty="0" err="1"/>
              <a:t>S’inscrire</a:t>
            </a:r>
            <a:r>
              <a:rPr lang="en-CA" u="sng" dirty="0"/>
              <a:t>: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https://www.meetup.com/fr-FR/FrenchPSUG/events/234089613/</a:t>
            </a:r>
            <a:endParaRPr lang="en-CA" dirty="0"/>
          </a:p>
          <a:p>
            <a:pPr marL="274320" lvl="1" indent="0">
              <a:buNone/>
            </a:pPr>
            <a:endParaRPr lang="en-CA" dirty="0"/>
          </a:p>
          <a:p>
            <a:r>
              <a:rPr lang="en-CA" b="1" dirty="0"/>
              <a:t>PowerShell et les TUI - Text User interface -</a:t>
            </a:r>
          </a:p>
          <a:p>
            <a:pPr lvl="1"/>
            <a:r>
              <a:rPr lang="en-CA" u="sng" dirty="0" err="1"/>
              <a:t>Presentateur</a:t>
            </a:r>
            <a:r>
              <a:rPr lang="en-CA" u="sng" dirty="0"/>
              <a:t>:</a:t>
            </a:r>
            <a:r>
              <a:rPr lang="en-CA" dirty="0"/>
              <a:t> </a:t>
            </a:r>
            <a:r>
              <a:rPr lang="fr-BE" b="1" dirty="0"/>
              <a:t>Flavien </a:t>
            </a:r>
            <a:r>
              <a:rPr lang="fr-BE" b="1" dirty="0" err="1"/>
              <a:t>Michaleczek</a:t>
            </a:r>
            <a:endParaRPr lang="en-CA" b="1" dirty="0"/>
          </a:p>
          <a:p>
            <a:pPr lvl="1"/>
            <a:r>
              <a:rPr lang="en-CA" u="sng" dirty="0" err="1"/>
              <a:t>Quand</a:t>
            </a:r>
            <a:r>
              <a:rPr lang="en-CA" u="sng" dirty="0"/>
              <a:t>:</a:t>
            </a:r>
            <a:r>
              <a:rPr lang="en-CA" dirty="0"/>
              <a:t> 2016/03/15 à 19h (</a:t>
            </a:r>
            <a:r>
              <a:rPr lang="en-CA" dirty="0" err="1"/>
              <a:t>heure</a:t>
            </a:r>
            <a:r>
              <a:rPr lang="en-CA" dirty="0"/>
              <a:t> de Paris)</a:t>
            </a:r>
          </a:p>
          <a:p>
            <a:pPr lvl="1"/>
            <a:r>
              <a:rPr lang="en-CA" u="sng" dirty="0" err="1"/>
              <a:t>S’inscrire</a:t>
            </a:r>
            <a:r>
              <a:rPr lang="en-CA" u="sng" dirty="0"/>
              <a:t>:</a:t>
            </a:r>
            <a:r>
              <a:rPr lang="en-CA" dirty="0"/>
              <a:t> </a:t>
            </a:r>
            <a:r>
              <a:rPr lang="en-CA" dirty="0">
                <a:hlinkClick r:id="rId4"/>
              </a:rPr>
              <a:t>https://www.meetup.com/fr-FR/FrenchPSUG/events/238231500/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744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French PowerShell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u="sng" dirty="0"/>
              <a:t>Site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http://frpsug.github.io</a:t>
            </a:r>
            <a:endParaRPr lang="en-CA" dirty="0"/>
          </a:p>
          <a:p>
            <a:r>
              <a:rPr lang="en-CA" u="sng" dirty="0"/>
              <a:t>Twitter</a:t>
            </a:r>
            <a:r>
              <a:rPr lang="en-CA" dirty="0"/>
              <a:t> </a:t>
            </a:r>
            <a:r>
              <a:rPr lang="en-CA" dirty="0">
                <a:hlinkClick r:id="rId4"/>
              </a:rPr>
              <a:t>@</a:t>
            </a:r>
            <a:r>
              <a:rPr lang="en-CA" dirty="0" err="1">
                <a:hlinkClick r:id="rId4"/>
              </a:rPr>
              <a:t>frpsug</a:t>
            </a:r>
            <a:endParaRPr lang="en-CA" dirty="0"/>
          </a:p>
          <a:p>
            <a:r>
              <a:rPr lang="en-CA" u="sng" dirty="0"/>
              <a:t>Chat</a:t>
            </a:r>
            <a:endParaRPr lang="en-CA" dirty="0"/>
          </a:p>
          <a:p>
            <a:pPr lvl="1"/>
            <a:r>
              <a:rPr lang="en-CA" dirty="0"/>
              <a:t>Pendant les meetings: </a:t>
            </a:r>
            <a:r>
              <a:rPr lang="en-CA" b="1" dirty="0"/>
              <a:t>Skype</a:t>
            </a:r>
          </a:p>
          <a:p>
            <a:pPr lvl="1"/>
            <a:r>
              <a:rPr lang="en-CA" dirty="0" err="1"/>
              <a:t>En</a:t>
            </a:r>
            <a:r>
              <a:rPr lang="en-CA" dirty="0"/>
              <a:t> tout temps: </a:t>
            </a:r>
            <a:r>
              <a:rPr lang="en-CA" b="1" dirty="0"/>
              <a:t>Slack</a:t>
            </a:r>
            <a:r>
              <a:rPr lang="en-CA" dirty="0"/>
              <a:t>,</a:t>
            </a:r>
            <a:r>
              <a:rPr lang="en-CA" b="1" dirty="0"/>
              <a:t> </a:t>
            </a:r>
            <a:r>
              <a:rPr lang="en-CA" dirty="0"/>
              <a:t>sur le channel </a:t>
            </a:r>
            <a:r>
              <a:rPr lang="en-CA" b="1" dirty="0"/>
              <a:t>#French</a:t>
            </a:r>
          </a:p>
          <a:p>
            <a:pPr lvl="2"/>
            <a:r>
              <a:rPr lang="fr-FR" b="1" u="sng" dirty="0">
                <a:hlinkClick r:id="rId5"/>
              </a:rPr>
              <a:t>PowerShell.slack.com</a:t>
            </a:r>
            <a:endParaRPr lang="en-CA" b="1" dirty="0"/>
          </a:p>
          <a:p>
            <a:pPr lvl="2"/>
            <a:r>
              <a:rPr lang="en-CA" b="1" dirty="0" err="1"/>
              <a:t>Enregistrement</a:t>
            </a:r>
            <a:r>
              <a:rPr lang="en-CA" b="1" dirty="0"/>
              <a:t> sur: http://slack.poshcode.org/</a:t>
            </a:r>
          </a:p>
          <a:p>
            <a:r>
              <a:rPr lang="en-CA" u="sng" dirty="0" err="1"/>
              <a:t>Principaux</a:t>
            </a:r>
            <a:r>
              <a:rPr lang="en-CA" u="sng" dirty="0"/>
              <a:t> </a:t>
            </a:r>
            <a:r>
              <a:rPr lang="en-CA" u="sng" dirty="0" err="1"/>
              <a:t>Organisateurs</a:t>
            </a:r>
            <a:endParaRPr lang="en-CA" u="sng" dirty="0"/>
          </a:p>
          <a:p>
            <a:pPr lvl="1"/>
            <a:r>
              <a:rPr lang="en-CA" dirty="0"/>
              <a:t>Francois-Xavier Cat (MVP Cloud and Datacenter Management)</a:t>
            </a:r>
          </a:p>
          <a:p>
            <a:pPr lvl="1"/>
            <a:r>
              <a:rPr lang="en-CA" dirty="0"/>
              <a:t>Fabien </a:t>
            </a:r>
            <a:r>
              <a:rPr lang="en-CA" dirty="0" err="1"/>
              <a:t>Dibot</a:t>
            </a:r>
            <a:endParaRPr lang="en-CA" dirty="0"/>
          </a:p>
          <a:p>
            <a:pPr lvl="1"/>
            <a:r>
              <a:rPr lang="en-CA" dirty="0"/>
              <a:t>Stephane Van </a:t>
            </a:r>
            <a:r>
              <a:rPr lang="en-CA" dirty="0" err="1"/>
              <a:t>Gulick</a:t>
            </a:r>
            <a:endParaRPr lang="en-CA" dirty="0"/>
          </a:p>
          <a:p>
            <a:pPr lvl="1"/>
            <a:r>
              <a:rPr lang="en-CA" dirty="0"/>
              <a:t>Micky </a:t>
            </a:r>
            <a:r>
              <a:rPr lang="en-CA" dirty="0" err="1"/>
              <a:t>Balladelli</a:t>
            </a:r>
            <a:endParaRPr lang="en-CA" dirty="0"/>
          </a:p>
          <a:p>
            <a:r>
              <a:rPr lang="en-CA" u="sng" dirty="0" err="1"/>
              <a:t>Enregistrement</a:t>
            </a:r>
            <a:r>
              <a:rPr lang="en-CA" u="sng" dirty="0"/>
              <a:t> du meeting</a:t>
            </a:r>
            <a:r>
              <a:rPr lang="en-CA" dirty="0"/>
              <a:t> sera par la suite </a:t>
            </a:r>
            <a:r>
              <a:rPr lang="en-CA" dirty="0" err="1"/>
              <a:t>mis</a:t>
            </a:r>
            <a:r>
              <a:rPr lang="en-CA" dirty="0"/>
              <a:t> sur </a:t>
            </a:r>
            <a:r>
              <a:rPr lang="en-CA" dirty="0" err="1"/>
              <a:t>Youtube</a:t>
            </a:r>
            <a:r>
              <a:rPr lang="en-CA" dirty="0"/>
              <a:t>.</a:t>
            </a:r>
          </a:p>
          <a:p>
            <a:r>
              <a:rPr lang="en-CA" dirty="0"/>
              <a:t>Future meetings</a:t>
            </a:r>
          </a:p>
          <a:p>
            <a:r>
              <a:rPr lang="en-CA" dirty="0"/>
              <a:t>Nous </a:t>
            </a:r>
            <a:r>
              <a:rPr lang="en-CA" dirty="0" err="1"/>
              <a:t>recherchons</a:t>
            </a:r>
            <a:r>
              <a:rPr lang="en-CA" dirty="0"/>
              <a:t> des </a:t>
            </a:r>
            <a:r>
              <a:rPr lang="en-CA" dirty="0" err="1"/>
              <a:t>presentateurs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263" y="4572000"/>
            <a:ext cx="2128409" cy="213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15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Merci!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Rester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contact avec la </a:t>
            </a:r>
            <a:r>
              <a:rPr lang="en-CA" dirty="0" err="1"/>
              <a:t>communauté</a:t>
            </a:r>
            <a:r>
              <a:rPr lang="en-CA" dirty="0"/>
              <a:t> via</a:t>
            </a:r>
          </a:p>
          <a:p>
            <a:pPr lvl="1"/>
            <a:r>
              <a:rPr lang="en-CA" dirty="0"/>
              <a:t>Chat: Slack, channel #</a:t>
            </a:r>
            <a:r>
              <a:rPr lang="en-CA" dirty="0" err="1"/>
              <a:t>french</a:t>
            </a:r>
            <a:endParaRPr lang="en-CA" dirty="0"/>
          </a:p>
          <a:p>
            <a:pPr lvl="1"/>
            <a:r>
              <a:rPr lang="en-CA" dirty="0"/>
              <a:t>Twitter @</a:t>
            </a:r>
            <a:r>
              <a:rPr lang="en-CA" dirty="0" err="1"/>
              <a:t>frpsug</a:t>
            </a:r>
            <a:endParaRPr lang="en-CA" dirty="0"/>
          </a:p>
          <a:p>
            <a:r>
              <a:rPr lang="en-CA" dirty="0"/>
              <a:t>Notre site: </a:t>
            </a:r>
            <a:r>
              <a:rPr lang="en-CA" dirty="0">
                <a:hlinkClick r:id="rId3"/>
              </a:rPr>
              <a:t>https://frpsug.github.io/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78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practical approach to a PowerShell release pipeline </a:t>
            </a:r>
            <a:endParaRPr lang="fr-FR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(je ne pouvais pas trouver un titre plus long)</a:t>
            </a:r>
          </a:p>
        </p:txBody>
      </p:sp>
    </p:spTree>
    <p:extLst>
      <p:ext uri="{BB962C8B-B14F-4D97-AF65-F5344CB8AC3E}">
        <p14:creationId xmlns:p14="http://schemas.microsoft.com/office/powerpoint/2010/main" val="117356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CA" dirty="0"/>
              <a:t>Stijn Callebaut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32503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500" dirty="0"/>
              <a:t>Consultant at Inovativ Belgium</a:t>
            </a:r>
          </a:p>
          <a:p>
            <a:pPr marL="0" indent="0">
              <a:buNone/>
            </a:pPr>
            <a:endParaRPr lang="en-CA" sz="2500" dirty="0"/>
          </a:p>
          <a:p>
            <a:r>
              <a:rPr lang="en-CA" sz="2500" dirty="0" err="1"/>
              <a:t>Github</a:t>
            </a:r>
            <a:r>
              <a:rPr lang="en-CA" sz="2500" dirty="0"/>
              <a:t>: http://www.github.com/Stijnc</a:t>
            </a:r>
          </a:p>
          <a:p>
            <a:r>
              <a:rPr lang="en-CA" sz="2500" dirty="0"/>
              <a:t>Twitter: @</a:t>
            </a:r>
            <a:r>
              <a:rPr lang="en-CA" sz="2500" dirty="0" err="1"/>
              <a:t>StijnCa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380" y="998022"/>
            <a:ext cx="1733639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8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BE" sz="4800" dirty="0"/>
              <a:t>This </a:t>
            </a:r>
            <a:r>
              <a:rPr lang="fr-BE" sz="4800" dirty="0" err="1"/>
              <a:t>is</a:t>
            </a:r>
            <a:r>
              <a:rPr lang="fr-BE" sz="4800" dirty="0"/>
              <a:t> a story about a </a:t>
            </a:r>
            <a:r>
              <a:rPr lang="fr-BE" sz="4800" dirty="0" err="1"/>
              <a:t>journey</a:t>
            </a:r>
            <a:r>
              <a:rPr lang="fr-BE" sz="48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73983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4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soon…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6272" y="-1915064"/>
            <a:ext cx="15874365" cy="87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4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3979</TotalTime>
  <Words>2578</Words>
  <Application>Microsoft Office PowerPoint</Application>
  <PresentationFormat>Widescreen</PresentationFormat>
  <Paragraphs>431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Century Schoolbook</vt:lpstr>
      <vt:lpstr>Segoe UI</vt:lpstr>
      <vt:lpstr>Segoe UI Light</vt:lpstr>
      <vt:lpstr>Symbol</vt:lpstr>
      <vt:lpstr>Wingdings</vt:lpstr>
      <vt:lpstr>Wingdings 2</vt:lpstr>
      <vt:lpstr>View</vt:lpstr>
      <vt:lpstr>French PowerShell User Group</vt:lpstr>
      <vt:lpstr>Agenda</vt:lpstr>
      <vt:lpstr>French PowerShell User Group</vt:lpstr>
      <vt:lpstr>A practical approach to a PowerShell release pipeline </vt:lpstr>
      <vt:lpstr>Stijn Callebaut </vt:lpstr>
      <vt:lpstr>This is a story about a journey….</vt:lpstr>
      <vt:lpstr>The need…</vt:lpstr>
      <vt:lpstr>But soon…</vt:lpstr>
      <vt:lpstr>PowerPoint Presentation</vt:lpstr>
      <vt:lpstr>We need something different!</vt:lpstr>
      <vt:lpstr>PowerPoint Presentation</vt:lpstr>
      <vt:lpstr>Demo:</vt:lpstr>
      <vt:lpstr>Are we there yet?</vt:lpstr>
      <vt:lpstr>     Testing…</vt:lpstr>
      <vt:lpstr>Tests to enfore quality</vt:lpstr>
      <vt:lpstr>Demo:</vt:lpstr>
      <vt:lpstr>Are we there yet?</vt:lpstr>
      <vt:lpstr>Authoring Tools (visual studio code)</vt:lpstr>
      <vt:lpstr>Demo:</vt:lpstr>
      <vt:lpstr>Are we there yet?</vt:lpstr>
      <vt:lpstr>Release!</vt:lpstr>
      <vt:lpstr>Demo:</vt:lpstr>
      <vt:lpstr>Are we there yet?</vt:lpstr>
      <vt:lpstr>Community projects</vt:lpstr>
      <vt:lpstr>Useful links</vt:lpstr>
      <vt:lpstr>Useful links (cont.)</vt:lpstr>
      <vt:lpstr>Questions</vt:lpstr>
      <vt:lpstr>Conclusion</vt:lpstr>
      <vt:lpstr>Prochain meetings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PowerShell User Group</dc:title>
  <dc:creator>Francois-Xavier Cat</dc:creator>
  <cp:lastModifiedBy>Stijn Callebaut</cp:lastModifiedBy>
  <cp:revision>265</cp:revision>
  <cp:lastPrinted>2017-03-15T17:25:20Z</cp:lastPrinted>
  <dcterms:created xsi:type="dcterms:W3CDTF">2016-09-03T14:51:11Z</dcterms:created>
  <dcterms:modified xsi:type="dcterms:W3CDTF">2017-03-15T17:36:10Z</dcterms:modified>
</cp:coreProperties>
</file>