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2" r:id="rId6"/>
    <p:sldId id="263" r:id="rId7"/>
    <p:sldId id="265" r:id="rId8"/>
    <p:sldId id="259" r:id="rId9"/>
  </p:sldIdLst>
  <p:sldSz cx="18288000" cy="10287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휴먼둥근헤드라인" panose="02030504000101010101" pitchFamily="18" charset="-127"/>
      <p:regular r:id="rId13"/>
    </p:embeddedFont>
    <p:embeddedFont>
      <p:font typeface="휴먼모음T" panose="02030504000101010101" pitchFamily="18" charset="-127"/>
      <p:regular r:id="rId14"/>
    </p:embeddedFont>
    <p:embeddedFont>
      <p:font typeface="Garet" panose="020B0600000101010101" charset="0"/>
      <p:regular r:id="rId15"/>
    </p:embeddedFont>
    <p:embeddedFont>
      <p:font typeface="Garet Bold" panose="020B0600000101010101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2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0326E-BB0B-4FE2-BBC2-13AC23D0E1E9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6EB20-ADFF-42C2-AC1A-8A33418A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7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6EB20-ADFF-42C2-AC1A-8A33418A4A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7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 flipH="1" flipV="1">
            <a:off x="13890343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68325" y="3703311"/>
            <a:ext cx="12951349" cy="183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8000" b="1" dirty="0">
                <a:solidFill>
                  <a:srgbClr val="3F3D3E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lexandria Bold"/>
                <a:sym typeface="Alexandria Bold"/>
              </a:rPr>
              <a:t>2d </a:t>
            </a:r>
            <a:r>
              <a:rPr lang="ko-KR" altLang="en-US" sz="8000" b="1" dirty="0">
                <a:solidFill>
                  <a:srgbClr val="3F3D3E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lexandria Bold"/>
                <a:sym typeface="Alexandria Bold"/>
              </a:rPr>
              <a:t>게임 프로그래밍 프로젝트</a:t>
            </a:r>
            <a:endParaRPr lang="en-US" sz="8000" b="1" dirty="0">
              <a:solidFill>
                <a:srgbClr val="3F3D3E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lexandria Bold"/>
              <a:sym typeface="Alexandri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91400" y="6475329"/>
            <a:ext cx="10162036" cy="772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2024182012 </a:t>
            </a:r>
            <a:r>
              <a:rPr lang="ko-KR" altLang="en-US" sz="44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박수혁</a:t>
            </a:r>
            <a:endParaRPr lang="en-US" sz="44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6792714" y="8190378"/>
            <a:ext cx="4702572" cy="705137"/>
            <a:chOff x="0" y="0"/>
            <a:chExt cx="1238538" cy="185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38537" cy="185715"/>
            </a:xfrm>
            <a:custGeom>
              <a:avLst/>
              <a:gdLst/>
              <a:ahLst/>
              <a:cxnLst/>
              <a:rect l="l" t="t" r="r" b="b"/>
              <a:pathLst>
                <a:path w="1238537" h="185715">
                  <a:moveTo>
                    <a:pt x="92858" y="0"/>
                  </a:moveTo>
                  <a:lnTo>
                    <a:pt x="1145680" y="0"/>
                  </a:lnTo>
                  <a:cubicBezTo>
                    <a:pt x="1196964" y="0"/>
                    <a:pt x="1238537" y="41574"/>
                    <a:pt x="1238537" y="92858"/>
                  </a:cubicBezTo>
                  <a:lnTo>
                    <a:pt x="1238537" y="92858"/>
                  </a:lnTo>
                  <a:cubicBezTo>
                    <a:pt x="1238537" y="117485"/>
                    <a:pt x="1228754" y="141104"/>
                    <a:pt x="1211340" y="158518"/>
                  </a:cubicBezTo>
                  <a:cubicBezTo>
                    <a:pt x="1193926" y="175932"/>
                    <a:pt x="1170307" y="185715"/>
                    <a:pt x="1145680" y="185715"/>
                  </a:cubicBezTo>
                  <a:lnTo>
                    <a:pt x="92858" y="185715"/>
                  </a:lnTo>
                  <a:cubicBezTo>
                    <a:pt x="68230" y="185715"/>
                    <a:pt x="44612" y="175932"/>
                    <a:pt x="27197" y="158518"/>
                  </a:cubicBezTo>
                  <a:cubicBezTo>
                    <a:pt x="9783" y="141104"/>
                    <a:pt x="0" y="117485"/>
                    <a:pt x="0" y="92858"/>
                  </a:cubicBezTo>
                  <a:lnTo>
                    <a:pt x="0" y="92858"/>
                  </a:lnTo>
                  <a:cubicBezTo>
                    <a:pt x="0" y="68230"/>
                    <a:pt x="9783" y="44612"/>
                    <a:pt x="27197" y="27197"/>
                  </a:cubicBezTo>
                  <a:cubicBezTo>
                    <a:pt x="44612" y="9783"/>
                    <a:pt x="68230" y="0"/>
                    <a:pt x="92858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38538" cy="223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97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991338" y="8273007"/>
            <a:ext cx="4305324" cy="528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  <a:spcBef>
                <a:spcPct val="0"/>
              </a:spcBef>
            </a:pPr>
            <a:r>
              <a:rPr lang="en-US" sz="3068" dirty="0" err="1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Skul</a:t>
            </a:r>
            <a:r>
              <a:rPr lang="en-US" sz="3068" dirty="0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: The Hero Slayer</a:t>
            </a:r>
          </a:p>
        </p:txBody>
      </p:sp>
      <p:pic>
        <p:nvPicPr>
          <p:cNvPr id="1026" name="Picture 2" descr="꼬마 해골 스컬의 모험, 픽셀 로그라이트 게임 &lt;Skul&gt; | 텀블벅 - 크리에이터를 위한 크라우드펀딩">
            <a:extLst>
              <a:ext uri="{FF2B5EF4-FFF2-40B4-BE49-F238E27FC236}">
                <a16:creationId xmlns:a16="http://schemas.microsoft.com/office/drawing/2014/main" id="{8430BA4F-18F0-E11A-2266-A67BBBD9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65" y="7746920"/>
            <a:ext cx="1713467" cy="15935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541415" y="454926"/>
            <a:ext cx="9205169" cy="124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ko-KR" altLang="en-US" sz="5400" dirty="0">
                <a:solidFill>
                  <a:srgbClr val="3F3D3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lexandria Bold"/>
                <a:sym typeface="Alexandria Bold"/>
              </a:rPr>
              <a:t>핵심 컨셉 및 재미 요소</a:t>
            </a:r>
            <a:endParaRPr lang="en-US" sz="5400" dirty="0">
              <a:solidFill>
                <a:srgbClr val="3F3D3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43857" y="4097138"/>
            <a:ext cx="11400286" cy="4107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머리 교체 시스템</a:t>
            </a:r>
            <a:endParaRPr lang="en-US" altLang="ko-KR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altLang="ko-KR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3268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로그라이크</a:t>
            </a:r>
            <a:r>
              <a:rPr lang="ko-KR" alt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방식</a:t>
            </a:r>
            <a:endParaRPr lang="en-US" altLang="ko-KR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altLang="ko-KR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빠른 템포의 전투</a:t>
            </a:r>
            <a:endParaRPr lang="en-US" altLang="ko-KR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altLang="ko-KR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BF8AE5-6875-2222-0114-EAD196A15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5287670"/>
            <a:ext cx="3010320" cy="2000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Skul: The Hero Slayer - 콘솔 인벤 : 공략">
            <a:extLst>
              <a:ext uri="{FF2B5EF4-FFF2-40B4-BE49-F238E27FC236}">
                <a16:creationId xmlns:a16="http://schemas.microsoft.com/office/drawing/2014/main" id="{91866E4B-831C-E00F-E4BE-D92F4262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062" y="2539351"/>
            <a:ext cx="4664032" cy="3115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심심해서만든 스컬 티어표 - 스컬 마이너 갤러리">
            <a:extLst>
              <a:ext uri="{FF2B5EF4-FFF2-40B4-BE49-F238E27FC236}">
                <a16:creationId xmlns:a16="http://schemas.microsoft.com/office/drawing/2014/main" id="{84E06596-11B1-394A-00FB-F9D7FE53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644" y="6157010"/>
            <a:ext cx="5901788" cy="2805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9217513" y="8823135"/>
            <a:ext cx="8763000" cy="564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ko-KR" alt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시작 로비</a:t>
            </a: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41415" y="480272"/>
            <a:ext cx="9205169" cy="1257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ko-KR" altLang="en-US" sz="5400" dirty="0">
                <a:solidFill>
                  <a:srgbClr val="3F3D3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lexandria Bold"/>
                <a:sym typeface="Alexandria Bold"/>
              </a:rPr>
              <a:t>예상 게임 진행 흐름</a:t>
            </a:r>
            <a:endParaRPr lang="en-US" sz="5400" dirty="0">
              <a:solidFill>
                <a:srgbClr val="3F3D3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lexandria Bold"/>
              <a:sym typeface="Alexandria Bold"/>
            </a:endParaRPr>
          </a:p>
        </p:txBody>
      </p:sp>
      <p:sp>
        <p:nvSpPr>
          <p:cNvPr id="8" name="Freeform 8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9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597EEF-870E-B065-8D9D-4CB95334C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102" y="2138287"/>
            <a:ext cx="9887202" cy="6490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0CBB0F-97E3-BFEF-6DBD-7180CE14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F66C083-6B9E-FB9A-EF40-0F40FCAE972A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9F52B89-81F4-1F8A-EF75-5C0FB7AF8096}"/>
              </a:ext>
            </a:extLst>
          </p:cNvPr>
          <p:cNvSpPr txBox="1"/>
          <p:nvPr/>
        </p:nvSpPr>
        <p:spPr>
          <a:xfrm>
            <a:off x="9217513" y="8823135"/>
            <a:ext cx="8763000" cy="564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ko-KR" alt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스테이지 전투 </a:t>
            </a: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1C613D9-FD3E-91BF-2576-ED9B9C2949B5}"/>
              </a:ext>
            </a:extLst>
          </p:cNvPr>
          <p:cNvSpPr txBox="1"/>
          <p:nvPr/>
        </p:nvSpPr>
        <p:spPr>
          <a:xfrm>
            <a:off x="4541415" y="480272"/>
            <a:ext cx="9205169" cy="1257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ko-KR" altLang="en-US" sz="5400" dirty="0">
                <a:solidFill>
                  <a:srgbClr val="3F3D3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lexandria Bold"/>
                <a:sym typeface="Alexandria Bold"/>
              </a:rPr>
              <a:t>예상 게임 진행 흐름</a:t>
            </a:r>
            <a:endParaRPr lang="en-US" sz="5400" dirty="0">
              <a:solidFill>
                <a:srgbClr val="3F3D3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lexandria Bold"/>
              <a:sym typeface="Alexandria Bold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7251FAB-E3A1-16DF-F558-ED855276C2F3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C90DFEEF-1597-D984-1675-679652F41CA7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B086788-D443-8637-47AC-579F9CD7B59D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pic>
        <p:nvPicPr>
          <p:cNvPr id="3074" name="Picture 2" descr="Skul: The Hero Slayer 상품을 Steam에서 구매하고 50% 절약하세요.">
            <a:extLst>
              <a:ext uri="{FF2B5EF4-FFF2-40B4-BE49-F238E27FC236}">
                <a16:creationId xmlns:a16="http://schemas.microsoft.com/office/drawing/2014/main" id="{4D0BC68B-4865-E201-3F40-AA38C22A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2138287"/>
            <a:ext cx="11246209" cy="6325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128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C2F12-72B9-4FFF-776D-7435611C3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1D3B6E-26CB-DD31-0AFB-4A192E013231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B96A639-38E9-830A-7CDE-40125730C6B9}"/>
              </a:ext>
            </a:extLst>
          </p:cNvPr>
          <p:cNvSpPr txBox="1"/>
          <p:nvPr/>
        </p:nvSpPr>
        <p:spPr>
          <a:xfrm>
            <a:off x="9217513" y="8823135"/>
            <a:ext cx="8763000" cy="564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ko-KR" alt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보상 획득</a:t>
            </a: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0BF6EAC-C66D-3EB5-16E1-493B3B69CE03}"/>
              </a:ext>
            </a:extLst>
          </p:cNvPr>
          <p:cNvSpPr txBox="1"/>
          <p:nvPr/>
        </p:nvSpPr>
        <p:spPr>
          <a:xfrm>
            <a:off x="4541415" y="480272"/>
            <a:ext cx="9205169" cy="1257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ko-KR" altLang="en-US" sz="5400" dirty="0">
                <a:solidFill>
                  <a:srgbClr val="3F3D3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lexandria Bold"/>
                <a:sym typeface="Alexandria Bold"/>
              </a:rPr>
              <a:t>예상 게임 진행 흐름</a:t>
            </a:r>
            <a:endParaRPr lang="en-US" sz="5400" dirty="0">
              <a:solidFill>
                <a:srgbClr val="3F3D3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lexandria Bold"/>
              <a:sym typeface="Alexandria Bold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0E537DB-B0DB-D9D9-3484-2C939F26C787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E6DE24C7-4659-F48D-7578-45C3AAE3F612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6E2CE4E-4E77-6EC7-3FD9-FFA4877065B0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pic>
        <p:nvPicPr>
          <p:cNvPr id="4100" name="Picture 4" descr="스컬' 리뷰">
            <a:extLst>
              <a:ext uri="{FF2B5EF4-FFF2-40B4-BE49-F238E27FC236}">
                <a16:creationId xmlns:a16="http://schemas.microsoft.com/office/drawing/2014/main" id="{86389630-7CEC-E80E-98E5-C43D1914F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8" y="2123937"/>
            <a:ext cx="11246209" cy="6325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2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CF80A-F087-CBC2-2726-C68523C52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DF3C3A6-F313-2863-5D89-0F897CD41E1E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98FCCCF-52DF-1A8C-2EC5-1E69FB890EFD}"/>
              </a:ext>
            </a:extLst>
          </p:cNvPr>
          <p:cNvSpPr txBox="1"/>
          <p:nvPr/>
        </p:nvSpPr>
        <p:spPr>
          <a:xfrm>
            <a:off x="9217513" y="8823135"/>
            <a:ext cx="8763000" cy="564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ko-KR" altLang="en-US" sz="3268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보스전</a:t>
            </a: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72FD709-FD12-457C-8C67-FCBD8CC47528}"/>
              </a:ext>
            </a:extLst>
          </p:cNvPr>
          <p:cNvSpPr txBox="1"/>
          <p:nvPr/>
        </p:nvSpPr>
        <p:spPr>
          <a:xfrm>
            <a:off x="4541415" y="480272"/>
            <a:ext cx="9205169" cy="1257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ko-KR" altLang="en-US" sz="5400" dirty="0">
                <a:solidFill>
                  <a:srgbClr val="3F3D3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lexandria Bold"/>
                <a:sym typeface="Alexandria Bold"/>
              </a:rPr>
              <a:t>예상 게임 진행 흐름</a:t>
            </a:r>
            <a:endParaRPr lang="en-US" sz="5400" dirty="0">
              <a:solidFill>
                <a:srgbClr val="3F3D3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lexandria Bold"/>
              <a:sym typeface="Alexandria Bold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49D8CBC-F202-2F14-209B-5B26365FB057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87800EE0-7B9B-E7E9-9771-5609F2F291BC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3F990F1-6187-E0EB-C577-34E828C262E6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pic>
        <p:nvPicPr>
          <p:cNvPr id="5122" name="Picture 2" descr="스팀게임 할인 스컬 더 히어로 슬레이어 Skul: The Hero Slayer 사양 및 특징 : 네이버 블로그">
            <a:extLst>
              <a:ext uri="{FF2B5EF4-FFF2-40B4-BE49-F238E27FC236}">
                <a16:creationId xmlns:a16="http://schemas.microsoft.com/office/drawing/2014/main" id="{B6E5323A-E257-575B-A38E-01539FEB0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41" y="2093806"/>
            <a:ext cx="11296414" cy="6325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95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60857-ACDC-A19D-591A-F6F6226BB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C133808-082D-4F82-99C1-1A3EBF5D6565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7D044E-0E7E-6772-D1AD-C1B1012E6165}"/>
              </a:ext>
            </a:extLst>
          </p:cNvPr>
          <p:cNvSpPr txBox="1"/>
          <p:nvPr/>
        </p:nvSpPr>
        <p:spPr>
          <a:xfrm>
            <a:off x="4541415" y="434404"/>
            <a:ext cx="9205169" cy="124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ko-KR" altLang="en-US" sz="5400" dirty="0">
                <a:solidFill>
                  <a:srgbClr val="3F3D3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lexandria Bold"/>
                <a:sym typeface="Alexandria Bold"/>
              </a:rPr>
              <a:t>개발 일정</a:t>
            </a:r>
            <a:endParaRPr lang="en-US" sz="5400" dirty="0">
              <a:solidFill>
                <a:srgbClr val="3F3D3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lexandria Bold"/>
              <a:sym typeface="Alexandria Bold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FF6A061-A274-18CF-004B-41A72F2E79C5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DF81C0D-923E-CDCF-E374-B830BCAF2981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0405620-FEAA-0F4A-35EE-196C6654C4F2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A2B0C4-0146-E61B-6541-EFA1244E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75419"/>
              </p:ext>
            </p:extLst>
          </p:nvPr>
        </p:nvGraphicFramePr>
        <p:xfrm>
          <a:off x="3048000" y="2905214"/>
          <a:ext cx="12192000" cy="523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64261494"/>
                    </a:ext>
                  </a:extLst>
                </a:gridCol>
                <a:gridCol w="10210800">
                  <a:extLst>
                    <a:ext uri="{9D8B030D-6E8A-4147-A177-3AD203B41FA5}">
                      <a16:colId xmlns:a16="http://schemas.microsoft.com/office/drawing/2014/main" val="3449154977"/>
                    </a:ext>
                  </a:extLst>
                </a:gridCol>
              </a:tblGrid>
              <a:tr h="581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</a:t>
                      </a:r>
                      <a:r>
                        <a:rPr lang="ko-KR" altLang="en-US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맵과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UI,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캐릭터 조작 구현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이동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대쉬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09859"/>
                  </a:ext>
                </a:extLst>
              </a:tr>
              <a:tr h="581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적 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2~3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종과 캐릭터 </a:t>
                      </a:r>
                      <a:r>
                        <a:rPr lang="ko-KR" altLang="en-US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스탯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06970"/>
                  </a:ext>
                </a:extLst>
              </a:tr>
              <a:tr h="581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캐릭터와 적간 공격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피격판정과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29240"/>
                  </a:ext>
                </a:extLst>
              </a:tr>
              <a:tr h="581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여러 스테이지와 스테이지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7304"/>
                  </a:ext>
                </a:extLst>
              </a:tr>
              <a:tr h="581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골드획득 시스템과 시작 </a:t>
                      </a:r>
                      <a:r>
                        <a:rPr lang="ko-KR" altLang="en-US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강화맵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89524"/>
                  </a:ext>
                </a:extLst>
              </a:tr>
              <a:tr h="581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각종 아이템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머리 객체</a:t>
                      </a:r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스테이지 종료 보상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89509"/>
                  </a:ext>
                </a:extLst>
              </a:tr>
              <a:tr h="581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7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보스전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27525"/>
                  </a:ext>
                </a:extLst>
              </a:tr>
              <a:tr h="581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이펙트 및 사운드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88060"/>
                  </a:ext>
                </a:extLst>
              </a:tr>
              <a:tr h="581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9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 디버깅과 마무리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57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541415" y="434404"/>
            <a:ext cx="9205169" cy="124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ko-KR" altLang="en-US" sz="5400" dirty="0">
                <a:solidFill>
                  <a:srgbClr val="3F3D3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lexandria Bold"/>
                <a:sym typeface="Alexandria Bold"/>
              </a:rPr>
              <a:t>상세 게임 기획서</a:t>
            </a:r>
            <a:endParaRPr lang="en-US" sz="5400" dirty="0">
              <a:solidFill>
                <a:srgbClr val="3F3D3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Alexandria Bold"/>
              <a:sym typeface="Alexandria Bold"/>
            </a:endParaRPr>
          </a:p>
        </p:txBody>
      </p:sp>
      <p:sp>
        <p:nvSpPr>
          <p:cNvPr id="7" name="Freeform 7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8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DD7B6690-42FE-FE23-1FD9-40089C4683A6}"/>
              </a:ext>
            </a:extLst>
          </p:cNvPr>
          <p:cNvSpPr txBox="1"/>
          <p:nvPr/>
        </p:nvSpPr>
        <p:spPr>
          <a:xfrm>
            <a:off x="1981200" y="1916486"/>
            <a:ext cx="2895600" cy="7647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플레이어 조작</a:t>
            </a:r>
            <a:br>
              <a:rPr lang="en-US" altLang="ko-KR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</a:b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이동 </a:t>
            </a:r>
            <a: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– </a:t>
            </a: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방향키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점프 </a:t>
            </a:r>
            <a: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– </a:t>
            </a: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스페이스바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대쉬</a:t>
            </a:r>
            <a: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(</a:t>
            </a: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무적</a:t>
            </a:r>
            <a: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) – z</a:t>
            </a: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키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기본 공격 </a:t>
            </a:r>
            <a: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– x</a:t>
            </a: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키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스킬 사용 </a:t>
            </a:r>
            <a: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– </a:t>
            </a:r>
            <a:r>
              <a:rPr lang="en-US" altLang="ko-KR" sz="20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a,s</a:t>
            </a: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키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altLang="ko-KR" sz="327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327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기본 적</a:t>
            </a:r>
            <a:endParaRPr lang="en-US" altLang="ko-KR" sz="327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근거리 보병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원거리 </a:t>
            </a:r>
            <a:r>
              <a:rPr lang="ko-KR" altLang="en-US" sz="20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궁병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고정형 함정식물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4F33B85-DE1C-BA98-C76C-71B7C311CA41}"/>
              </a:ext>
            </a:extLst>
          </p:cNvPr>
          <p:cNvSpPr txBox="1"/>
          <p:nvPr/>
        </p:nvSpPr>
        <p:spPr>
          <a:xfrm>
            <a:off x="5383445" y="1790722"/>
            <a:ext cx="2895600" cy="5287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아이템</a:t>
            </a:r>
            <a:br>
              <a:rPr lang="en-US" altLang="ko-KR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</a:b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공격력 증가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체력 증가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체력 회복 등 </a:t>
            </a:r>
            <a:r>
              <a:rPr lang="ko-KR" altLang="en-US" sz="20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포션류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스킬 </a:t>
            </a:r>
            <a:r>
              <a:rPr lang="ko-KR" altLang="en-US" sz="20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쿨타임</a:t>
            </a: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단축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치명타 관련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피격시</a:t>
            </a: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효과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312E249-20A5-3440-2F25-6DF4CA2AA900}"/>
              </a:ext>
            </a:extLst>
          </p:cNvPr>
          <p:cNvSpPr txBox="1"/>
          <p:nvPr/>
        </p:nvSpPr>
        <p:spPr>
          <a:xfrm>
            <a:off x="5383445" y="6057900"/>
            <a:ext cx="2895600" cy="4107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327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스컬</a:t>
            </a:r>
            <a:r>
              <a:rPr lang="ko-KR" altLang="en-US" sz="327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머리</a:t>
            </a:r>
            <a:endParaRPr lang="en-US" altLang="ko-KR" sz="327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기본 해골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도적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마법사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폭탄병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78483FAA-9EBA-CB8F-FAB5-FE64BED0F1C4}"/>
              </a:ext>
            </a:extLst>
          </p:cNvPr>
          <p:cNvSpPr txBox="1"/>
          <p:nvPr/>
        </p:nvSpPr>
        <p:spPr>
          <a:xfrm>
            <a:off x="8340400" y="1867017"/>
            <a:ext cx="3165799" cy="3517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327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스테이지</a:t>
            </a:r>
            <a:endParaRPr lang="en-US" altLang="ko-KR" sz="327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시작 로비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전투 튜토리얼 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다수의 일반 전투 스테이지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보스 스테이지</a:t>
            </a:r>
            <a:endParaRPr lang="en-US" altLang="ko-KR" sz="20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>
              <a:lnSpc>
                <a:spcPts val="4576"/>
              </a:lnSpc>
              <a:spcBef>
                <a:spcPct val="0"/>
              </a:spcBef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BF899505-E63A-63E4-8F99-B69C1EFDFF42}"/>
              </a:ext>
            </a:extLst>
          </p:cNvPr>
          <p:cNvSpPr txBox="1"/>
          <p:nvPr/>
        </p:nvSpPr>
        <p:spPr>
          <a:xfrm>
            <a:off x="8340399" y="5958856"/>
            <a:ext cx="3165799" cy="3517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en-US" altLang="ko-KR" sz="327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UI</a:t>
            </a: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ko-KR" altLang="en-US" sz="20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체력바</a:t>
            </a:r>
            <a:b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</a:b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스킬 </a:t>
            </a:r>
            <a:r>
              <a:rPr lang="ko-KR" altLang="en-US" sz="20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쿨타임</a:t>
            </a:r>
            <a:b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</a:b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골드 카운터</a:t>
            </a:r>
            <a:b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</a:b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일시정지</a:t>
            </a:r>
            <a: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(</a:t>
            </a: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아이템 칸</a:t>
            </a:r>
            <a: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)</a:t>
            </a:r>
            <a:b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</a:br>
            <a:r>
              <a:rPr lang="ko-KR" altLang="en-US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시작로비 강화 </a:t>
            </a:r>
            <a:r>
              <a:rPr lang="en-US" altLang="ko-KR" sz="20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UI</a:t>
            </a: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224</Words>
  <Application>Microsoft Office PowerPoint</Application>
  <PresentationFormat>사용자 지정</PresentationFormat>
  <Paragraphs>73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휴먼모음T</vt:lpstr>
      <vt:lpstr>Calibri</vt:lpstr>
      <vt:lpstr>Garet Bold</vt:lpstr>
      <vt:lpstr>Arial</vt:lpstr>
      <vt:lpstr>휴먼둥근헤드라인</vt:lpstr>
      <vt:lpstr>Garet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Professional Project Presentation</dc:title>
  <dc:creator>SH</dc:creator>
  <cp:lastModifiedBy>박수혁</cp:lastModifiedBy>
  <cp:revision>2</cp:revision>
  <dcterms:created xsi:type="dcterms:W3CDTF">2006-08-16T00:00:00Z</dcterms:created>
  <dcterms:modified xsi:type="dcterms:W3CDTF">2025-10-01T13:01:05Z</dcterms:modified>
  <dc:identifier>DAG0imMLi-c</dc:identifier>
</cp:coreProperties>
</file>