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290" r:id="rId23"/>
    <p:sldId id="291" r:id="rId24"/>
    <p:sldId id="303" r:id="rId25"/>
    <p:sldId id="280" r:id="rId26"/>
    <p:sldId id="281" r:id="rId27"/>
    <p:sldId id="282" r:id="rId28"/>
    <p:sldId id="28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64954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</a:t>
                      </a:r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800956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1860</TotalTime>
  <Words>1139</Words>
  <Application>Microsoft Office PowerPoint</Application>
  <PresentationFormat>Widescreen</PresentationFormat>
  <Paragraphs>315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72</cp:revision>
  <dcterms:created xsi:type="dcterms:W3CDTF">2015-10-02T16:02:25Z</dcterms:created>
  <dcterms:modified xsi:type="dcterms:W3CDTF">2015-10-14T20:29:03Z</dcterms:modified>
</cp:coreProperties>
</file>