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9" r:id="rId14"/>
    <p:sldId id="278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a.gov/pdf/627972main_LSP-REQ-317_01A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Determination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1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not </a:t>
            </a:r>
            <a:r>
              <a:rPr lang="en-US" dirty="0"/>
              <a:t>be </a:t>
            </a:r>
            <a:r>
              <a:rPr lang="en-US" dirty="0" smtClean="0"/>
              <a:t>magnetically-based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84618"/>
            <a:ext cx="8946541" cy="4195481"/>
          </a:xfrm>
        </p:spPr>
        <p:txBody>
          <a:bodyPr/>
          <a:lstStyle/>
          <a:p>
            <a:r>
              <a:rPr lang="en-US" dirty="0" smtClean="0"/>
              <a:t>Sun Sensors</a:t>
            </a:r>
          </a:p>
          <a:p>
            <a:pPr lvl="1"/>
            <a:r>
              <a:rPr lang="en-US" dirty="0"/>
              <a:t>Produces a vector to the sun based on 2-axis analog output from photovoltaic </a:t>
            </a:r>
            <a:r>
              <a:rPr lang="en-US" dirty="0" smtClean="0"/>
              <a:t>cells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SHALL MAKE TABLE </a:t>
            </a:r>
          </a:p>
          <a:p>
            <a:pPr lvl="1"/>
            <a:r>
              <a:rPr lang="en-US" dirty="0" err="1"/>
              <a:t>Gomspace</a:t>
            </a:r>
            <a:r>
              <a:rPr lang="en-US" dirty="0"/>
              <a:t> P110 Solar Panel Integrated Coarse Sun Sensor</a:t>
            </a:r>
          </a:p>
          <a:p>
            <a:pPr lvl="1"/>
            <a:r>
              <a:rPr lang="en-US" dirty="0" err="1"/>
              <a:t>SolarMEMS</a:t>
            </a:r>
            <a:r>
              <a:rPr lang="en-US" dirty="0"/>
              <a:t> SSOC-D60</a:t>
            </a:r>
          </a:p>
          <a:p>
            <a:pPr lvl="1"/>
            <a:r>
              <a:rPr lang="en-US" dirty="0"/>
              <a:t>SSBV CubeSat Sun Sensor</a:t>
            </a:r>
          </a:p>
          <a:p>
            <a:pPr lvl="1"/>
            <a:r>
              <a:rPr lang="it-IT" dirty="0"/>
              <a:t>Space Micro MSS-01 Sun sensor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Control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67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59975" cy="4699768"/>
          </a:xfrm>
        </p:spPr>
        <p:txBody>
          <a:bodyPr/>
          <a:lstStyle/>
          <a:p>
            <a:r>
              <a:rPr lang="en-US" dirty="0" smtClean="0"/>
              <a:t>3 – 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Honolulu[, Crookston]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Target: 3 stations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4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</a:t>
            </a:r>
            <a:r>
              <a:rPr lang="en-US" dirty="0"/>
              <a:t>(~10 </a:t>
            </a:r>
            <a:r>
              <a:rPr lang="en-US" dirty="0" err="1"/>
              <a:t>MiB</a:t>
            </a:r>
            <a:r>
              <a:rPr lang="en-US" dirty="0"/>
              <a:t> 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5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9131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47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99" y="1084972"/>
            <a:ext cx="7319033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545824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2128742"/>
            <a:ext cx="4934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Detector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Packets are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04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1460500"/>
            <a:ext cx="10069513" cy="3329581"/>
          </a:xfrm>
        </p:spPr>
        <p:txBody>
          <a:bodyPr/>
          <a:lstStyle/>
          <a:p>
            <a:r>
              <a:rPr lang="en-US" dirty="0" smtClean="0"/>
              <a:t>Power Management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9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8820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629430"/>
                <a:gridCol w="2578100"/>
                <a:gridCol w="20108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384800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www.nasa.gov/pdf/627972main_LSP-REQ-317_01A.pdf</a:t>
            </a:r>
            <a:endParaRPr lang="en-US" dirty="0"/>
          </a:p>
          <a:p>
            <a:r>
              <a:rPr lang="en-US" dirty="0" smtClean="0"/>
              <a:t>Shall have the following subsystems 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Attitude Determination and </a:t>
            </a:r>
            <a:r>
              <a:rPr lang="en-US" smtClean="0"/>
              <a:t>Navigation Control Systems</a:t>
            </a:r>
            <a:endParaRPr lang="en-US" dirty="0" smtClean="0"/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Power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Determination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in Space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Receiver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8947150" cy="3268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52"/>
                <a:gridCol w="2496065"/>
                <a:gridCol w="2578443"/>
                <a:gridCol w="2479890"/>
              </a:tblGrid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501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Antenna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87409" y="2017803"/>
          <a:ext cx="8947150" cy="320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91"/>
                <a:gridCol w="2560320"/>
                <a:gridCol w="2264229"/>
                <a:gridCol w="2771610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428</TotalTime>
  <Words>979</Words>
  <Application>Microsoft Office PowerPoint</Application>
  <PresentationFormat>Widescreen</PresentationFormat>
  <Paragraphs>248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3</vt:lpstr>
      <vt:lpstr>Ion</vt:lpstr>
      <vt:lpstr>CubeSat Team</vt:lpstr>
      <vt:lpstr>Conceptual View</vt:lpstr>
      <vt:lpstr>Requirements</vt:lpstr>
      <vt:lpstr>Requirements – Derived</vt:lpstr>
      <vt:lpstr>Navigation Systems</vt:lpstr>
      <vt:lpstr>Position Determination </vt:lpstr>
      <vt:lpstr>GPS in Space </vt:lpstr>
      <vt:lpstr>GPS Receiver </vt:lpstr>
      <vt:lpstr>GPS Antenna 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 </vt:lpstr>
      <vt:lpstr>Orbit</vt:lpstr>
      <vt:lpstr>Data</vt:lpstr>
      <vt:lpstr>Hardware</vt:lpstr>
      <vt:lpstr>Hardware – Scenario 1</vt:lpstr>
      <vt:lpstr>Hardware – Scenario 2</vt:lpstr>
      <vt:lpstr>Power Management </vt:lpstr>
      <vt:lpstr>Power Management</vt:lpstr>
      <vt:lpstr>Power Management</vt:lpstr>
      <vt:lpstr>Power Management </vt:lpstr>
      <vt:lpstr>Power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Charles Denis</cp:lastModifiedBy>
  <cp:revision>40</cp:revision>
  <dcterms:created xsi:type="dcterms:W3CDTF">2015-10-02T16:02:25Z</dcterms:created>
  <dcterms:modified xsi:type="dcterms:W3CDTF">2015-10-09T13:30:27Z</dcterms:modified>
</cp:coreProperties>
</file>