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300" r:id="rId9"/>
    <p:sldId id="280" r:id="rId10"/>
    <p:sldId id="276" r:id="rId11"/>
    <p:sldId id="277" r:id="rId12"/>
    <p:sldId id="311" r:id="rId13"/>
    <p:sldId id="261" r:id="rId14"/>
    <p:sldId id="274" r:id="rId15"/>
    <p:sldId id="270" r:id="rId16"/>
    <p:sldId id="275" r:id="rId17"/>
    <p:sldId id="301" r:id="rId18"/>
    <p:sldId id="302" r:id="rId19"/>
    <p:sldId id="303" r:id="rId20"/>
    <p:sldId id="309" r:id="rId21"/>
    <p:sldId id="313" r:id="rId22"/>
    <p:sldId id="314" r:id="rId23"/>
    <p:sldId id="271" r:id="rId24"/>
    <p:sldId id="315" r:id="rId25"/>
    <p:sldId id="298" r:id="rId26"/>
    <p:sldId id="283" r:id="rId27"/>
    <p:sldId id="284" r:id="rId28"/>
    <p:sldId id="285" r:id="rId29"/>
    <p:sldId id="294" r:id="rId30"/>
    <p:sldId id="295" r:id="rId31"/>
    <p:sldId id="296" r:id="rId32"/>
    <p:sldId id="289" r:id="rId33"/>
    <p:sldId id="290" r:id="rId34"/>
    <p:sldId id="291" r:id="rId35"/>
    <p:sldId id="292" r:id="rId36"/>
    <p:sldId id="299" r:id="rId37"/>
    <p:sldId id="272" r:id="rId38"/>
    <p:sldId id="304" r:id="rId39"/>
    <p:sldId id="310" r:id="rId40"/>
    <p:sldId id="307" r:id="rId41"/>
    <p:sldId id="305" r:id="rId42"/>
    <p:sldId id="308" r:id="rId43"/>
    <p:sldId id="306" r:id="rId44"/>
    <p:sldId id="279" r:id="rId45"/>
    <p:sldId id="269" r:id="rId46"/>
    <p:sldId id="281" r:id="rId47"/>
    <p:sldId id="312" r:id="rId48"/>
    <p:sldId id="268" r:id="rId49"/>
    <p:sldId id="2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66"/>
            <p14:sldId id="267"/>
          </p14:sldIdLst>
        </p14:section>
        <p14:section name="Design Approach" id="{2793174F-974E-4182-ADAB-0F8E12E64552}">
          <p14:sldIdLst>
            <p14:sldId id="300"/>
          </p14:sldIdLst>
        </p14:section>
        <p14:section name="Budget" id="{509844D8-6DEF-47F2-B408-665832A1E0E3}">
          <p14:sldIdLst>
            <p14:sldId id="280"/>
          </p14:sldIdLst>
        </p14:section>
        <p14:section name="Design" id="{469F1377-38AB-4B9C-9F1F-68C5796EAF33}">
          <p14:sldIdLst>
            <p14:sldId id="276"/>
            <p14:sldId id="277"/>
            <p14:sldId id="311"/>
            <p14:sldId id="261"/>
            <p14:sldId id="274"/>
            <p14:sldId id="270"/>
            <p14:sldId id="275"/>
            <p14:sldId id="301"/>
            <p14:sldId id="302"/>
            <p14:sldId id="303"/>
            <p14:sldId id="309"/>
            <p14:sldId id="313"/>
            <p14:sldId id="314"/>
            <p14:sldId id="271"/>
            <p14:sldId id="315"/>
            <p14:sldId id="298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99"/>
            <p14:sldId id="272"/>
            <p14:sldId id="304"/>
            <p14:sldId id="310"/>
            <p14:sldId id="307"/>
            <p14:sldId id="305"/>
            <p14:sldId id="308"/>
            <p14:sldId id="306"/>
            <p14:sldId id="279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  <p14:sldId id="312"/>
          </p14:sldIdLst>
        </p14:section>
        <p14:section name="Individual" id="{C08723E0-6AD8-4255-BFA3-8DF72EBE7D79}">
          <p14:sldIdLst>
            <p14:sldId id="268"/>
            <p14:sldId id="2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Predicted assumes 40% weather throughput,</a:t>
            </a:r>
            <a:r>
              <a:rPr lang="en-US" baseline="0" dirty="0" smtClean="0"/>
              <a:t> maximum expected data errors, and 1 MB of other data transferred per day (handshakes, diagnostics, log files)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6BDF5-4FA6-46A2-80D2-372E719234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Thermal environment ( heat shielding 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control </a:t>
            </a:r>
            <a:r>
              <a:rPr lang="en-US" dirty="0" err="1" smtClean="0"/>
              <a:t>mathematatatatatics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passive?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power savings,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FMEA analytics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2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High level description, inputs,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Brian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4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ADNCS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06" y="1521619"/>
            <a:ext cx="4572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91604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Requirements for GRID/GPS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044041" y="1109086"/>
            <a:ext cx="1895986" cy="2468611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9816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Requirements for GRID/GPS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GRID/GPS may generate up to 20 MB per GRB event</a:t>
            </a:r>
          </a:p>
          <a:p>
            <a:r>
              <a:rPr lang="en-US" dirty="0" smtClean="0"/>
              <a:t>GRID/GPS must save data files in 128 </a:t>
            </a:r>
            <a:r>
              <a:rPr lang="en-US" dirty="0"/>
              <a:t>K</a:t>
            </a:r>
            <a:r>
              <a:rPr lang="en-US" dirty="0" smtClean="0"/>
              <a:t>B packets (maximum).</a:t>
            </a:r>
          </a:p>
          <a:p>
            <a:r>
              <a:rPr lang="en-US" dirty="0" smtClean="0"/>
              <a:t>Must use logical data naming structure</a:t>
            </a:r>
          </a:p>
          <a:p>
            <a:r>
              <a:rPr lang="en-US" dirty="0" smtClean="0"/>
              <a:t>Flight computer must generate and save a checksum for each packet file individually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1000548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Communications Overview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total theoretical data that can be transferred per day: 50 MB</a:t>
            </a:r>
          </a:p>
          <a:p>
            <a:r>
              <a:rPr lang="en-US" dirty="0" smtClean="0"/>
              <a:t>Expected e</a:t>
            </a:r>
            <a:r>
              <a:rPr lang="en-US" dirty="0" smtClean="0"/>
              <a:t>ffects reducing this value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Communications Algorithm</a:t>
            </a:r>
            <a:endParaRPr lang="en-US" dirty="0"/>
          </a:p>
          <a:p>
            <a:pPr lvl="1"/>
            <a:r>
              <a:rPr lang="en-US" dirty="0" smtClean="0"/>
              <a:t>Random Data Errors</a:t>
            </a:r>
          </a:p>
          <a:p>
            <a:r>
              <a:rPr lang="en-US" dirty="0" smtClean="0"/>
              <a:t>Expected science data transfer per day: 15 MB</a:t>
            </a:r>
          </a:p>
          <a:p>
            <a:r>
              <a:rPr lang="en-US" dirty="0" smtClean="0"/>
              <a:t>Guaranteed total data transfer per day: 10 MB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4450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Communications Hardware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FreeWave</a:t>
            </a:r>
            <a:r>
              <a:rPr lang="en-US" dirty="0" smtClean="0"/>
              <a:t> Radio @ </a:t>
            </a:r>
            <a:r>
              <a:rPr lang="en-US" dirty="0"/>
              <a:t>915MHz</a:t>
            </a:r>
            <a:endParaRPr lang="en-US" dirty="0" smtClean="0"/>
          </a:p>
          <a:p>
            <a:r>
              <a:rPr lang="en-US" dirty="0" smtClean="0"/>
              <a:t>Whip Antenna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3718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5506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7295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0872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560" y="3403600"/>
            <a:ext cx="2222500" cy="38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6634" y="3486970"/>
            <a:ext cx="1094480" cy="3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 km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4450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7295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4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66563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1395302"/>
            <a:ext cx="7626532" cy="4992973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</a:p>
          <a:p>
            <a:pPr lvl="1"/>
            <a:r>
              <a:rPr lang="en-US" dirty="0"/>
              <a:t>transfer queued file</a:t>
            </a:r>
          </a:p>
          <a:p>
            <a:pPr lvl="1"/>
            <a:r>
              <a:rPr lang="en-US" dirty="0"/>
              <a:t>transfer log file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delete queued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purges marked files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69243" y="4078577"/>
            <a:ext cx="3843158" cy="23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delete all data files</a:t>
            </a:r>
          </a:p>
          <a:p>
            <a:pPr lvl="1"/>
            <a:r>
              <a:rPr lang="en-US" dirty="0" smtClean="0"/>
              <a:t>delete log file</a:t>
            </a:r>
          </a:p>
          <a:p>
            <a:pPr lvl="1"/>
            <a:r>
              <a:rPr lang="en-US" dirty="0" smtClean="0"/>
              <a:t>reboot OS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oodbye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68352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one 128 </a:t>
            </a:r>
            <a:r>
              <a:rPr lang="en-US" dirty="0" err="1" smtClean="0"/>
              <a:t>kB</a:t>
            </a:r>
            <a:r>
              <a:rPr lang="en-US" dirty="0" smtClean="0"/>
              <a:t> packet</a:t>
            </a:r>
          </a:p>
          <a:p>
            <a:pPr lvl="1"/>
            <a:r>
              <a:rPr lang="en-US" dirty="0" smtClean="0"/>
              <a:t>3 time steps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62986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Error Checking</a:t>
            </a:r>
          </a:p>
          <a:p>
            <a:r>
              <a:rPr lang="en-US" dirty="0" smtClean="0"/>
              <a:t>Ground Station computes checksum</a:t>
            </a:r>
          </a:p>
          <a:p>
            <a:r>
              <a:rPr lang="en-US" dirty="0" smtClean="0"/>
              <a:t>Ground Station transmits checksum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5506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appends log file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1929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Diagnostics</a:t>
            </a:r>
          </a:p>
          <a:p>
            <a:r>
              <a:rPr lang="en-US" dirty="0" smtClean="0"/>
              <a:t>Onboard Time</a:t>
            </a:r>
          </a:p>
          <a:p>
            <a:r>
              <a:rPr lang="en-US" dirty="0" smtClean="0"/>
              <a:t>GPS Position, Velocity, Satellite Lock</a:t>
            </a:r>
          </a:p>
          <a:p>
            <a:r>
              <a:rPr lang="en-US" dirty="0" smtClean="0"/>
              <a:t>Battery Status, Panel Cell Performance</a:t>
            </a:r>
          </a:p>
          <a:p>
            <a:r>
              <a:rPr lang="en-US" dirty="0" smtClean="0"/>
              <a:t>Attitude Magnetic Lock</a:t>
            </a:r>
          </a:p>
          <a:p>
            <a:r>
              <a:rPr lang="en-US" dirty="0" smtClean="0"/>
              <a:t>Data Storage Check</a:t>
            </a:r>
          </a:p>
          <a:p>
            <a:r>
              <a:rPr lang="en-US" dirty="0" smtClean="0"/>
              <a:t>Detector Diagnostics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3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Power needed</a:t>
            </a:r>
          </a:p>
          <a:p>
            <a:pPr lvl="1"/>
            <a:r>
              <a:rPr lang="en-US" dirty="0" smtClean="0"/>
              <a:t>Power supplied</a:t>
            </a:r>
          </a:p>
          <a:p>
            <a:pPr lvl="1"/>
            <a:r>
              <a:rPr lang="en-US" dirty="0" smtClean="0"/>
              <a:t>Initial design / needed design</a:t>
            </a:r>
          </a:p>
          <a:p>
            <a:pPr lvl="1"/>
            <a:r>
              <a:rPr lang="en-US" dirty="0" err="1" smtClean="0"/>
              <a:t>deployables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Justin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2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Enviromental</a:t>
            </a:r>
            <a:r>
              <a:rPr lang="en-US" dirty="0" smtClean="0"/>
              <a:t> aspects. (orbits)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Justin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charge vs discharge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Ethan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5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Ethan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order of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4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next steps to be done in spring.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Brian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8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Data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5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02" y="2933837"/>
            <a:ext cx="6065269" cy="30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/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Off the Shelf components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Focus on design, not technology</a:t>
            </a:r>
          </a:p>
          <a:p>
            <a:pPr lvl="1"/>
            <a:r>
              <a:rPr lang="en-US" dirty="0" smtClean="0"/>
              <a:t>Support for components</a:t>
            </a:r>
          </a:p>
          <a:p>
            <a:r>
              <a:rPr lang="en-US" dirty="0" err="1" smtClean="0"/>
              <a:t>Subteams</a:t>
            </a:r>
            <a:endParaRPr lang="en-US" dirty="0"/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One to three slides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Position Determination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Proposal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4368</TotalTime>
  <Words>917</Words>
  <Application>Microsoft Macintosh PowerPoint</Application>
  <PresentationFormat>Custom</PresentationFormat>
  <Paragraphs>255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Design Approach</vt:lpstr>
      <vt:lpstr>Budget</vt:lpstr>
      <vt:lpstr>Design - Model</vt:lpstr>
      <vt:lpstr>Design - Structure</vt:lpstr>
      <vt:lpstr>Design - Structure</vt:lpstr>
      <vt:lpstr>Design</vt:lpstr>
      <vt:lpstr>Wiring</vt:lpstr>
      <vt:lpstr>Design - ADNCS</vt:lpstr>
      <vt:lpstr>DESIGN ADNCS</vt:lpstr>
      <vt:lpstr>DESIGN ADNCS</vt:lpstr>
      <vt:lpstr>DESIGN ADNCS</vt:lpstr>
      <vt:lpstr>DESIGN ADNCS</vt:lpstr>
      <vt:lpstr>Design - ADNCS</vt:lpstr>
      <vt:lpstr>Design – Requirements for GRID/GPS</vt:lpstr>
      <vt:lpstr>Design – Requirements for GRID/GPS</vt:lpstr>
      <vt:lpstr>Design - Communications</vt:lpstr>
      <vt:lpstr>Design - Communications Overview</vt:lpstr>
      <vt:lpstr>Design - Communications Hardware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- Power</vt:lpstr>
      <vt:lpstr>Design – Power</vt:lpstr>
      <vt:lpstr>Design - Power</vt:lpstr>
      <vt:lpstr>PowerPoint Presentation</vt:lpstr>
      <vt:lpstr>Design – Power Budget</vt:lpstr>
      <vt:lpstr>Design - Power</vt:lpstr>
      <vt:lpstr>Design - Power</vt:lpstr>
      <vt:lpstr>Design – Power</vt:lpstr>
      <vt:lpstr>FMEA</vt:lpstr>
      <vt:lpstr>Conclusion</vt:lpstr>
      <vt:lpstr>Next steps.</vt:lpstr>
      <vt:lpstr>Individual Reports</vt:lpstr>
      <vt:lpstr>Design – Data Link Budget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40</cp:revision>
  <dcterms:created xsi:type="dcterms:W3CDTF">2015-11-20T16:46:02Z</dcterms:created>
  <dcterms:modified xsi:type="dcterms:W3CDTF">2015-12-06T01:49:41Z</dcterms:modified>
</cp:coreProperties>
</file>