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8" r:id="rId9"/>
    <p:sldId id="261" r:id="rId10"/>
    <p:sldId id="262" r:id="rId11"/>
    <p:sldId id="263" r:id="rId12"/>
    <p:sldId id="264" r:id="rId13"/>
    <p:sldId id="265" r:id="rId14"/>
    <p:sldId id="268" r:id="rId15"/>
    <p:sldId id="293" r:id="rId16"/>
    <p:sldId id="279" r:id="rId17"/>
    <p:sldId id="278" r:id="rId18"/>
    <p:sldId id="286" r:id="rId19"/>
    <p:sldId id="287" r:id="rId20"/>
    <p:sldId id="288" r:id="rId21"/>
    <p:sldId id="289" r:id="rId22"/>
    <p:sldId id="290" r:id="rId23"/>
    <p:sldId id="291" r:id="rId24"/>
    <p:sldId id="285" r:id="rId25"/>
    <p:sldId id="280" r:id="rId26"/>
    <p:sldId id="281" r:id="rId27"/>
    <p:sldId id="282" r:id="rId28"/>
    <p:sldId id="283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10852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73094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Already</a:t>
                      </a:r>
                      <a:r>
                        <a:rPr lang="en-US" baseline="0" dirty="0" smtClean="0"/>
                        <a:t> owned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054" y="1591196"/>
            <a:ext cx="2597727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099371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81" y="3099371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40" y="3776154"/>
            <a:ext cx="9404723" cy="1400530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50" y="1420837"/>
            <a:ext cx="9037211" cy="4993591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1574</TotalTime>
  <Words>1125</Words>
  <Application>Microsoft Office PowerPoint</Application>
  <PresentationFormat>Widescreen</PresentationFormat>
  <Paragraphs>311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 </vt:lpstr>
      <vt:lpstr>Power Management</vt:lpstr>
      <vt:lpstr>Power Management</vt:lpstr>
      <vt:lpstr>Power Management </vt:lpstr>
      <vt:lpstr>Power Management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67</cp:revision>
  <dcterms:created xsi:type="dcterms:W3CDTF">2015-10-02T16:02:25Z</dcterms:created>
  <dcterms:modified xsi:type="dcterms:W3CDTF">2015-10-13T01:44:44Z</dcterms:modified>
</cp:coreProperties>
</file>