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6" r:id="rId3"/>
    <p:sldId id="29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93" r:id="rId15"/>
    <p:sldId id="279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85" r:id="rId24"/>
    <p:sldId id="280" r:id="rId25"/>
    <p:sldId id="281" r:id="rId26"/>
    <p:sldId id="282" r:id="rId27"/>
    <p:sldId id="28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55037"/>
              </p:ext>
            </p:extLst>
          </p:nvPr>
        </p:nvGraphicFramePr>
        <p:xfrm>
          <a:off x="646110" y="2052638"/>
          <a:ext cx="10512219" cy="321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46363"/>
              </p:ext>
            </p:extLst>
          </p:nvPr>
        </p:nvGraphicFramePr>
        <p:xfrm>
          <a:off x="646111" y="2017803"/>
          <a:ext cx="10260427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 smtClean="0"/>
              <a:t>(&lt;10 </a:t>
            </a:r>
            <a:r>
              <a:rPr lang="en-US" dirty="0" smtClean="0"/>
              <a:t>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 smtClean="0"/>
              <a:t>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 smtClean="0"/>
              <a:t>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40" y="3776154"/>
            <a:ext cx="9404723" cy="1400530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</a:t>
            </a:r>
            <a:r>
              <a:rPr lang="en-US" sz="1600" dirty="0" smtClean="0"/>
              <a:t>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</a:t>
            </a:r>
            <a:r>
              <a:rPr lang="en-US" sz="1600" dirty="0" smtClean="0"/>
              <a:t>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</a:t>
            </a:r>
            <a:r>
              <a:rPr lang="en-US" dirty="0" smtClean="0"/>
              <a:t>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</a:t>
            </a:r>
            <a:r>
              <a:rPr lang="en-US" dirty="0" smtClean="0"/>
              <a:t>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1507</TotalTime>
  <Words>1102</Words>
  <Application>Microsoft Office PowerPoint</Application>
  <PresentationFormat>Widescreen</PresentationFormat>
  <Paragraphs>301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Background</vt:lpstr>
      <vt:lpstr>Team Distribution</vt:lpstr>
      <vt:lpstr>Conceptual View</vt:lpstr>
      <vt:lpstr>Requirements</vt:lpstr>
      <vt:lpstr>Requirements – Derived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54</cp:revision>
  <dcterms:created xsi:type="dcterms:W3CDTF">2015-10-02T16:02:25Z</dcterms:created>
  <dcterms:modified xsi:type="dcterms:W3CDTF">2015-10-10T13:10:50Z</dcterms:modified>
</cp:coreProperties>
</file>