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3200" i="1" u="sng" dirty="0" smtClean="0"/>
              <a:t>Power Systems </a:t>
            </a:r>
            <a:r>
              <a:rPr lang="en-US" sz="3600" i="1" u="sng" dirty="0" smtClean="0"/>
              <a:t>and</a:t>
            </a:r>
            <a:r>
              <a:rPr lang="en-US" sz="3200" i="1" u="sng" dirty="0" smtClean="0"/>
              <a:t> Management</a:t>
            </a:r>
            <a:endParaRPr lang="en-US" sz="3200" i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779720"/>
            <a:ext cx="9483475" cy="4500310"/>
          </a:xfrm>
        </p:spPr>
        <p:txBody>
          <a:bodyPr>
            <a:normAutofit/>
          </a:bodyPr>
          <a:lstStyle/>
          <a:p>
            <a:r>
              <a:rPr lang="en-US" dirty="0" smtClean="0"/>
              <a:t>Supply Subsystems with Power Demands</a:t>
            </a:r>
          </a:p>
          <a:p>
            <a:pPr lvl="1"/>
            <a:r>
              <a:rPr lang="en-US" dirty="0" smtClean="0"/>
              <a:t>Must supply power demands for payload and subsystems for full orbital period.</a:t>
            </a:r>
          </a:p>
          <a:p>
            <a:pPr lvl="1"/>
            <a:r>
              <a:rPr lang="en-US" dirty="0" smtClean="0"/>
              <a:t>Must supply adequate battery storage to supply priority systems through non-sun lit portions of orbit.</a:t>
            </a:r>
            <a:endParaRPr lang="en-US" dirty="0"/>
          </a:p>
          <a:p>
            <a:r>
              <a:rPr lang="en-US" dirty="0" smtClean="0"/>
              <a:t>Power Management System</a:t>
            </a:r>
          </a:p>
          <a:p>
            <a:pPr lvl="1"/>
            <a:r>
              <a:rPr lang="en-US" dirty="0" smtClean="0"/>
              <a:t>Must have Power Safety Mode, provides priority systems shut off sequence to conserve low batteries.</a:t>
            </a:r>
          </a:p>
          <a:p>
            <a:pPr lvl="1"/>
            <a:r>
              <a:rPr lang="en-US" dirty="0" smtClean="0"/>
              <a:t>CubeSat must be able to launch with all systems powered off and batteries fully discharged. Must be able to power on systems once deployed.</a:t>
            </a:r>
          </a:p>
          <a:p>
            <a:pPr lvl="1"/>
            <a:r>
              <a:rPr lang="en-US" dirty="0" smtClean="0"/>
              <a:t>Must supply ease of access to power system’s inputs and </a:t>
            </a:r>
            <a:r>
              <a:rPr lang="en-US" smtClean="0"/>
              <a:t>terminals</a:t>
            </a:r>
            <a:r>
              <a:rPr lang="en-US" smtClean="0"/>
              <a:t>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1360017"/>
            <a:ext cx="5818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Requirements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55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u="sng" dirty="0" smtClean="0"/>
              <a:t>Sub-System’s Power Demands</a:t>
            </a:r>
            <a:endParaRPr lang="en-US" sz="3200" i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5978"/>
              </p:ext>
            </p:extLst>
          </p:nvPr>
        </p:nvGraphicFramePr>
        <p:xfrm>
          <a:off x="1155941" y="1409779"/>
          <a:ext cx="9859994" cy="367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84"/>
                <a:gridCol w="2137925"/>
                <a:gridCol w="1777042"/>
                <a:gridCol w="2346385"/>
                <a:gridCol w="1716658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Computer/Payload(HASP)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Wattage</a:t>
                      </a:r>
                      <a:r>
                        <a:rPr lang="en-US" baseline="0" dirty="0" smtClean="0"/>
                        <a:t> Demand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Worst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GPS: 540mW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GPS: 1W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Best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GPS: 1.2W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5941" y="5704466"/>
            <a:ext cx="86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Desired Power Consumption: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Cover four side faces with solar panels which include sun/horizon sensors</a:t>
            </a:r>
          </a:p>
          <a:p>
            <a:r>
              <a:rPr lang="en-US" dirty="0" smtClean="0"/>
              <a:t>Batteries *ADD MORE INFO</a:t>
            </a:r>
          </a:p>
          <a:p>
            <a:r>
              <a:rPr lang="en-US" dirty="0" smtClean="0"/>
              <a:t>Power Management Board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3" y="3892408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37" y="3954815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792761" y="3954815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51826" y="4810400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99651" y="4810400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51963" y="1927815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33518" y="2415923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333781" y="3001992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 u="sng" dirty="0" smtClean="0"/>
              <a:t>Option One: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1"/>
            <a:ext cx="4396339" cy="4195763"/>
          </a:xfrm>
        </p:spPr>
        <p:txBody>
          <a:bodyPr>
            <a:normAutofit/>
          </a:bodyPr>
          <a:lstStyle/>
          <a:p>
            <a:r>
              <a:rPr lang="en-US" dirty="0" smtClean="0"/>
              <a:t>3U Solar panel(s)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desired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From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 purchase pre-mounted Sun/Horizon Sensors for attitude determination</a:t>
            </a:r>
          </a:p>
          <a:p>
            <a:r>
              <a:rPr lang="en-US" dirty="0">
                <a:sym typeface="Wingdings" panose="05000000000000000000" pitchFamily="2" charset="2"/>
              </a:rPr>
              <a:t>Unit Price ~ $6,700 (</a:t>
            </a:r>
            <a:r>
              <a:rPr lang="en-US" sz="1400" dirty="0" err="1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Total ~ $26,000 (4 units</a:t>
            </a:r>
            <a:r>
              <a:rPr lang="en-US" dirty="0" smtClean="0"/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Unit Price ~ $3,100 (</a:t>
            </a:r>
            <a:r>
              <a:rPr lang="en-US" sz="1400" dirty="0" err="1" smtClean="0">
                <a:sym typeface="Wingdings" panose="05000000000000000000" pitchFamily="2" charset="2"/>
              </a:rPr>
              <a:t>GOMSpace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Total ~ $36,800 (12 1U units)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14" y="3213751"/>
            <a:ext cx="2582594" cy="21852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1705" y="584216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Rule of thumb; true power ~ 60% of total power produced.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3504716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95236" y="5673629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4" y="5673629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249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Power Systems and Management</vt:lpstr>
      <vt:lpstr>Sub-System’s Power Demands</vt:lpstr>
      <vt:lpstr>Solutions to Desired Power Consumption: </vt:lpstr>
      <vt:lpstr>Option One: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Systems and Management</dc:title>
  <dc:creator>Justin Seifert</dc:creator>
  <cp:lastModifiedBy>Justin Seifert</cp:lastModifiedBy>
  <cp:revision>13</cp:revision>
  <dcterms:created xsi:type="dcterms:W3CDTF">2015-10-06T16:29:04Z</dcterms:created>
  <dcterms:modified xsi:type="dcterms:W3CDTF">2015-10-06T18:55:21Z</dcterms:modified>
</cp:coreProperties>
</file>