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9" r:id="rId31"/>
    <p:sldId id="304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38268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Military,</a:t>
                      </a:r>
                      <a:r>
                        <a:rPr lang="en-US" baseline="0" dirty="0" smtClean="0"/>
                        <a:t> SCADA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669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Book-keeping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Google Groups</a:t>
            </a:r>
          </a:p>
          <a:p>
            <a:pPr lvl="1"/>
            <a:r>
              <a:rPr lang="en-US" dirty="0" smtClean="0"/>
              <a:t>Email </a:t>
            </a:r>
          </a:p>
          <a:p>
            <a:r>
              <a:rPr lang="en-US" dirty="0" smtClean="0"/>
              <a:t>Data and Group sharing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Excel based Gantt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44" y="1424815"/>
            <a:ext cx="4895738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3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1998</TotalTime>
  <Words>1282</Words>
  <Application>Microsoft Office PowerPoint</Application>
  <PresentationFormat>Widescreen</PresentationFormat>
  <Paragraphs>364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Book-keeping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90</cp:revision>
  <dcterms:created xsi:type="dcterms:W3CDTF">2015-10-02T16:02:25Z</dcterms:created>
  <dcterms:modified xsi:type="dcterms:W3CDTF">2015-10-16T17:53:08Z</dcterms:modified>
</cp:coreProperties>
</file>