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78" r:id="rId17"/>
    <p:sldId id="272" r:id="rId18"/>
    <p:sldId id="279" r:id="rId19"/>
    <p:sldId id="280" r:id="rId20"/>
    <p:sldId id="269" r:id="rId21"/>
    <p:sldId id="281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6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4212</TotalTime>
  <Words>399</Words>
  <Application>Microsoft Macintosh PowerPoint</Application>
  <PresentationFormat>Custom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22</cp:revision>
  <dcterms:created xsi:type="dcterms:W3CDTF">2015-11-20T16:46:02Z</dcterms:created>
  <dcterms:modified xsi:type="dcterms:W3CDTF">2015-11-28T18:21:17Z</dcterms:modified>
</cp:coreProperties>
</file>