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22093" y="2570179"/>
            <a:ext cx="1388718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599427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7" y="4553557"/>
            <a:ext cx="2262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053269" y="4876723"/>
            <a:ext cx="2123852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22093" y="2293180"/>
            <a:ext cx="3423601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20413" y="2570179"/>
            <a:ext cx="1390398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597747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262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051589" y="4880932"/>
            <a:ext cx="112627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20413" y="2293180"/>
            <a:ext cx="3425281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877</TotalTime>
  <Words>125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Communication </vt:lpstr>
      <vt:lpstr>Communication – Requirements </vt:lpstr>
      <vt:lpstr>Communication - Solutions</vt:lpstr>
      <vt:lpstr>Communication – Scenario 1</vt:lpstr>
      <vt:lpstr>Communication – Scenario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Tim Kukowski</cp:lastModifiedBy>
  <cp:revision>12</cp:revision>
  <dcterms:created xsi:type="dcterms:W3CDTF">2015-10-06T18:01:37Z</dcterms:created>
  <dcterms:modified xsi:type="dcterms:W3CDTF">2015-10-07T18:40:57Z</dcterms:modified>
</cp:coreProperties>
</file>