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282" r:id="rId28"/>
    <p:sldId id="283" r:id="rId29"/>
    <p:sldId id="304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76" y="2550883"/>
            <a:ext cx="6535635" cy="3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(1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87582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</a:t>
            </a:r>
            <a:r>
              <a:rPr lang="en-US" dirty="0" smtClean="0"/>
              <a:t>e dimensional computer generated model. (</a:t>
            </a:r>
            <a:r>
              <a:rPr lang="en-US" dirty="0" err="1" smtClean="0"/>
              <a:t>Solidworks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dimensional drawings  to manufacture external structure</a:t>
            </a:r>
          </a:p>
          <a:p>
            <a:r>
              <a:rPr lang="en-US" dirty="0" smtClean="0"/>
              <a:t>Detailed hardware wiring schematics</a:t>
            </a:r>
          </a:p>
          <a:p>
            <a:r>
              <a:rPr lang="en-US" dirty="0" smtClean="0"/>
              <a:t>Skeleton software, meeting ADNCS and Power requirements</a:t>
            </a:r>
          </a:p>
          <a:p>
            <a:r>
              <a:rPr lang="en-US" dirty="0" smtClean="0"/>
              <a:t>Custom PCB (printed circuit board) for microsecond timing</a:t>
            </a:r>
          </a:p>
          <a:p>
            <a:r>
              <a:rPr lang="en-US" dirty="0" smtClean="0"/>
              <a:t>Orbit requirements, Link Budget, and Data Scheduling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05" y="3465887"/>
            <a:ext cx="4880451" cy="245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4204" y="5948039"/>
            <a:ext cx="52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311" y="3666973"/>
            <a:ext cx="3805817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254">
            <a:off x="1740490" y="1475400"/>
            <a:ext cx="694601" cy="1579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963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1959</TotalTime>
  <Words>1226</Words>
  <Application>Microsoft Office PowerPoint</Application>
  <PresentationFormat>Custom</PresentationFormat>
  <Paragraphs>326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Charlie</cp:lastModifiedBy>
  <cp:revision>85</cp:revision>
  <dcterms:created xsi:type="dcterms:W3CDTF">2015-10-02T16:02:25Z</dcterms:created>
  <dcterms:modified xsi:type="dcterms:W3CDTF">2015-10-16T14:35:56Z</dcterms:modified>
</cp:coreProperties>
</file>