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(Defined)</a:t>
            </a:r>
          </a:p>
          <a:p>
            <a:r>
              <a:rPr lang="en-US" dirty="0" smtClean="0"/>
              <a:t>Customer Provided Requirements</a:t>
            </a:r>
          </a:p>
          <a:p>
            <a:pPr lvl="1"/>
            <a:r>
              <a:rPr lang="en-US" dirty="0" smtClean="0"/>
              <a:t>The CubeSat must determine and relay a </a:t>
            </a:r>
            <a:r>
              <a:rPr lang="en-US" dirty="0"/>
              <a:t>relative position solution (i.e., relative to the formation) with an accuracy of 10 meters (1 standard deviation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CubeSat must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CubeSat must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(Undefined)</a:t>
            </a:r>
          </a:p>
          <a:p>
            <a:r>
              <a:rPr lang="en-US" dirty="0" smtClean="0"/>
              <a:t>Must accept HAXDT as payload</a:t>
            </a:r>
          </a:p>
          <a:p>
            <a:pPr lvl="1"/>
            <a:r>
              <a:rPr lang="en-US" dirty="0" smtClean="0"/>
              <a:t>Supplies payload with power and communication requirements</a:t>
            </a:r>
          </a:p>
          <a:p>
            <a:pPr lvl="1"/>
            <a:r>
              <a:rPr lang="en-US" dirty="0" smtClean="0"/>
              <a:t>Provides environmental data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Must meet NASA(NCLI) CubeSat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Must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Determination, Navigation, and Control System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CONOPS = concept of operations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70" y="1112837"/>
            <a:ext cx="7322860" cy="5455531"/>
          </a:xfrm>
        </p:spPr>
      </p:pic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6618"/>
            <a:ext cx="10007600" cy="5249582"/>
          </a:xfrm>
        </p:spPr>
        <p:txBody>
          <a:bodyPr/>
          <a:lstStyle/>
          <a:p>
            <a:r>
              <a:rPr lang="en-US" dirty="0" smtClean="0"/>
              <a:t>Divided into 3 Subgroups</a:t>
            </a:r>
          </a:p>
          <a:p>
            <a:pPr lvl="1"/>
            <a:r>
              <a:rPr lang="en-US" dirty="0" smtClean="0"/>
              <a:t>Power/Structure</a:t>
            </a:r>
          </a:p>
          <a:p>
            <a:pPr lvl="2"/>
            <a:r>
              <a:rPr lang="en-US" dirty="0" smtClean="0"/>
              <a:t>Power requirements and capabilities</a:t>
            </a:r>
          </a:p>
          <a:p>
            <a:pPr lvl="2"/>
            <a:r>
              <a:rPr lang="en-US" dirty="0" smtClean="0"/>
              <a:t>Space management and structural planning </a:t>
            </a:r>
          </a:p>
          <a:p>
            <a:pPr lvl="1"/>
            <a:r>
              <a:rPr lang="en-US" dirty="0" smtClean="0"/>
              <a:t>ADNCS</a:t>
            </a:r>
          </a:p>
          <a:p>
            <a:pPr lvl="2"/>
            <a:r>
              <a:rPr lang="en-US" dirty="0" smtClean="0"/>
              <a:t>Attitude determination and control</a:t>
            </a:r>
          </a:p>
          <a:p>
            <a:pPr lvl="2"/>
            <a:r>
              <a:rPr lang="en-US" dirty="0" smtClean="0"/>
              <a:t>Navigation determination </a:t>
            </a:r>
          </a:p>
          <a:p>
            <a:pPr lvl="2"/>
            <a:r>
              <a:rPr lang="en-US" dirty="0" smtClean="0"/>
              <a:t>Hardware implementation of ADNC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2"/>
            <a:r>
              <a:rPr lang="en-US" dirty="0" smtClean="0"/>
              <a:t>Link Budget determination</a:t>
            </a:r>
          </a:p>
          <a:p>
            <a:pPr lvl="2"/>
            <a:r>
              <a:rPr lang="en-US" dirty="0" smtClean="0"/>
              <a:t>Data collection and packet control</a:t>
            </a:r>
          </a:p>
          <a:p>
            <a:pPr lvl="2"/>
            <a:r>
              <a:rPr lang="en-US" dirty="0" smtClean="0"/>
              <a:t>Ground systems interfacing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018"/>
            <a:ext cx="10261600" cy="5325782"/>
          </a:xfrm>
        </p:spPr>
        <p:txBody>
          <a:bodyPr/>
          <a:lstStyle/>
          <a:p>
            <a:r>
              <a:rPr lang="en-US" dirty="0" smtClean="0"/>
              <a:t>Power Team</a:t>
            </a:r>
          </a:p>
          <a:p>
            <a:r>
              <a:rPr lang="en-US" dirty="0" smtClean="0"/>
              <a:t>ADNCS Team</a:t>
            </a:r>
          </a:p>
          <a:p>
            <a:r>
              <a:rPr lang="en-US" dirty="0" smtClean="0"/>
              <a:t>Communications Team</a:t>
            </a:r>
          </a:p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</a:t>
            </a:r>
            <a:r>
              <a:rPr lang="en-US" sz="3600" dirty="0" smtClean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21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</TotalTime>
  <Words>197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CubeSat Team</vt:lpstr>
      <vt:lpstr>Requirements</vt:lpstr>
      <vt:lpstr>Requirements</vt:lpstr>
      <vt:lpstr>CONOPS = concept of operations</vt:lpstr>
      <vt:lpstr>Progress</vt:lpstr>
      <vt:lpstr>Progress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10</cp:revision>
  <dcterms:created xsi:type="dcterms:W3CDTF">2015-10-02T16:02:25Z</dcterms:created>
  <dcterms:modified xsi:type="dcterms:W3CDTF">2015-10-02T20:42:23Z</dcterms:modified>
</cp:coreProperties>
</file>