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306" r:id="rId20"/>
    <p:sldId id="287" r:id="rId21"/>
    <p:sldId id="288" r:id="rId22"/>
    <p:sldId id="289" r:id="rId23"/>
    <p:sldId id="305" r:id="rId24"/>
    <p:sldId id="303" r:id="rId25"/>
    <p:sldId id="280" r:id="rId26"/>
    <p:sldId id="281" r:id="rId27"/>
    <p:sldId id="282" r:id="rId28"/>
    <p:sldId id="283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 orbit for comparison. PROBLEM: only</a:t>
            </a:r>
            <a:r>
              <a:rPr lang="en-US" baseline="0" dirty="0" smtClean="0"/>
              <a:t> ~1/4 of orbits coincide with ground stations!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</a:t>
                      </a:r>
                      <a:r>
                        <a:rPr lang="en-US" baseline="0" dirty="0" smtClean="0"/>
                        <a:t> 35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x 46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x 70 x 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98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</a:t>
            </a:r>
            <a:r>
              <a:rPr lang="en-US" dirty="0" smtClean="0"/>
              <a:t>Crookston</a:t>
            </a:r>
            <a:endParaRPr lang="en-US" dirty="0"/>
          </a:p>
        </p:txBody>
      </p:sp>
      <p:pic>
        <p:nvPicPr>
          <p:cNvPr id="4" name="Picture 3" descr="Untitl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75" y="2491838"/>
            <a:ext cx="7961844" cy="39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7976"/>
            <a:ext cx="9659975" cy="53430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Orbit </a:t>
            </a:r>
            <a:r>
              <a:rPr lang="en-US" dirty="0" smtClean="0"/>
              <a:t>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</a:t>
            </a:r>
            <a:r>
              <a:rPr lang="en-US" dirty="0" smtClean="0"/>
              <a:t>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</a:t>
            </a:r>
            <a:r>
              <a:rPr lang="en-US" dirty="0" smtClean="0"/>
              <a:t>(1 </a:t>
            </a:r>
            <a:r>
              <a:rPr lang="en-US" dirty="0" smtClean="0"/>
              <a:t>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3657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187582"/>
              </p:ext>
            </p:extLst>
          </p:nvPr>
        </p:nvGraphicFramePr>
        <p:xfrm>
          <a:off x="1085558" y="1835828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MM2-TTL, </a:t>
                      </a:r>
                      <a:r>
                        <a:rPr lang="en-US" dirty="0" err="1" smtClean="0"/>
                        <a:t>Freewave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CubeSat</a:t>
                      </a:r>
                      <a:r>
                        <a:rPr lang="en-US" baseline="0" dirty="0" smtClean="0"/>
                        <a:t> TX Patch Antenna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</a:t>
                      </a:r>
                      <a:r>
                        <a:rPr lang="en-US" dirty="0" err="1" smtClean="0"/>
                        <a:t>Dia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6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Ukube-1 (Clyde Space)</a:t>
                      </a:r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1932</TotalTime>
  <Words>1234</Words>
  <Application>Microsoft Macintosh PowerPoint</Application>
  <PresentationFormat>Custom</PresentationFormat>
  <Paragraphs>318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Ben Setterholm</cp:lastModifiedBy>
  <cp:revision>82</cp:revision>
  <dcterms:created xsi:type="dcterms:W3CDTF">2015-10-02T16:02:25Z</dcterms:created>
  <dcterms:modified xsi:type="dcterms:W3CDTF">2015-10-16T03:27:10Z</dcterms:modified>
</cp:coreProperties>
</file>