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PDR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Grade Radio</a:t>
            </a:r>
          </a:p>
          <a:p>
            <a:pPr lvl="1"/>
            <a:r>
              <a:rPr lang="en-US" dirty="0" smtClean="0"/>
              <a:t>Withstand the environment</a:t>
            </a:r>
          </a:p>
          <a:p>
            <a:pPr lvl="1"/>
            <a:r>
              <a:rPr lang="en-US" dirty="0" smtClean="0"/>
              <a:t>Reliability and high efficiency</a:t>
            </a:r>
          </a:p>
          <a:p>
            <a:endParaRPr lang="en-US" dirty="0"/>
          </a:p>
          <a:p>
            <a:r>
              <a:rPr lang="en-US" dirty="0" smtClean="0"/>
              <a:t>Data Storage and Transmission</a:t>
            </a:r>
          </a:p>
          <a:p>
            <a:pPr lvl="1"/>
            <a:r>
              <a:rPr lang="en-US" dirty="0" smtClean="0"/>
              <a:t>Store and transfer data packets when link is available</a:t>
            </a:r>
          </a:p>
          <a:p>
            <a:endParaRPr lang="en-US" dirty="0"/>
          </a:p>
          <a:p>
            <a:r>
              <a:rPr lang="en-US" dirty="0" smtClean="0"/>
              <a:t>Desired Orbit for Data Transfer</a:t>
            </a:r>
          </a:p>
          <a:p>
            <a:pPr lvl="1"/>
            <a:r>
              <a:rPr lang="en-US" dirty="0" smtClean="0"/>
              <a:t>Need unit to fly near data stations for downlink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smtClean="0"/>
              <a:t>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smtClean="0"/>
              <a:t>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4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smtClean="0"/>
              <a:t>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smtClean="0"/>
              <a:t>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7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880</TotalTime>
  <Words>131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Communication </vt:lpstr>
      <vt:lpstr>Communication – Requirements </vt:lpstr>
      <vt:lpstr>Communication - Solutions</vt:lpstr>
      <vt:lpstr>Communication – Scenario 1</vt:lpstr>
      <vt:lpstr>Communication – Scenario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Kukowski</dc:creator>
  <cp:lastModifiedBy>Jacob</cp:lastModifiedBy>
  <cp:revision>13</cp:revision>
  <dcterms:created xsi:type="dcterms:W3CDTF">2015-10-06T18:01:37Z</dcterms:created>
  <dcterms:modified xsi:type="dcterms:W3CDTF">2015-10-07T20:38:02Z</dcterms:modified>
</cp:coreProperties>
</file>