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287" r:id="rId20"/>
    <p:sldId id="288" r:id="rId21"/>
    <p:sldId id="289" r:id="rId22"/>
    <p:sldId id="305" r:id="rId23"/>
    <p:sldId id="303" r:id="rId24"/>
    <p:sldId id="280" r:id="rId25"/>
    <p:sldId id="281" r:id="rId26"/>
    <p:sldId id="282" r:id="rId27"/>
    <p:sldId id="283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301" y="2027865"/>
            <a:ext cx="8946541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06007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</a:t>
                      </a:r>
                      <a:r>
                        <a:rPr lang="en-US" baseline="0" dirty="0" smtClean="0"/>
                        <a:t> 35 x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 46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x 70 x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70377"/>
              </p:ext>
            </p:extLst>
          </p:nvPr>
        </p:nvGraphicFramePr>
        <p:xfrm>
          <a:off x="646111" y="1726255"/>
          <a:ext cx="10260427" cy="379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79366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111" y="5716513"/>
            <a:ext cx="6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*Currently owned and wouldn’t contribute to total budget</a:t>
            </a:r>
          </a:p>
        </p:txBody>
      </p:sp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06834"/>
              </p:ext>
            </p:extLst>
          </p:nvPr>
        </p:nvGraphicFramePr>
        <p:xfrm>
          <a:off x="515649" y="2885723"/>
          <a:ext cx="11078817" cy="376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369518"/>
                <a:gridCol w="2201084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563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92760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smtClean="0"/>
              <a:t>4 </a:t>
            </a:r>
            <a:r>
              <a:rPr lang="en-US" dirty="0" smtClean="0"/>
              <a:t>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841" y="1617701"/>
            <a:ext cx="4157268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(&lt;10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87582"/>
              </p:ext>
            </p:extLst>
          </p:nvPr>
        </p:nvGraphicFramePr>
        <p:xfrm>
          <a:off x="1085558" y="1835828"/>
          <a:ext cx="8947152" cy="412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800"/>
                <a:gridCol w="1720734"/>
                <a:gridCol w="1969830"/>
                <a:gridCol w="2236788"/>
              </a:tblGrid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dirty="0" smtClean="0"/>
                        <a:t> Dongle Pro+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MM2-TTL, </a:t>
                      </a:r>
                      <a:r>
                        <a:rPr lang="en-US" dirty="0" err="1" smtClean="0"/>
                        <a:t>Freewave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CubeSat</a:t>
                      </a:r>
                      <a:r>
                        <a:rPr lang="en-US" baseline="0" dirty="0" smtClean="0"/>
                        <a:t> TX Patch Antenna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Size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 0.75 x 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1.4 x 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Dia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 to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6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r>
                        <a:rPr lang="en-US" baseline="0" dirty="0" smtClean="0"/>
                        <a:t> Rate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baseline="0" dirty="0" smtClean="0"/>
                        <a:t> Satellites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Ukube-1 (Clyde </a:t>
                      </a:r>
                      <a:r>
                        <a:rPr lang="en-US" dirty="0" smtClean="0"/>
                        <a:t>Space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83303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1925</TotalTime>
  <Words>1125</Words>
  <Application>Microsoft Office PowerPoint</Application>
  <PresentationFormat>Custom</PresentationFormat>
  <Paragraphs>315</Paragraphs>
  <Slides>28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Data</vt:lpstr>
      <vt:lpstr>Communication - Hardware</vt:lpstr>
      <vt:lpstr>Communication - Hardware</vt:lpstr>
      <vt:lpstr>Power Management</vt:lpstr>
      <vt:lpstr>Power Management</vt:lpstr>
      <vt:lpstr>Power Management</vt:lpstr>
      <vt:lpstr>Power Management </vt:lpstr>
      <vt:lpstr>Power Management</vt:lpstr>
      <vt:lpstr>Deliverables at CDR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Charlie</cp:lastModifiedBy>
  <cp:revision>80</cp:revision>
  <dcterms:created xsi:type="dcterms:W3CDTF">2015-10-02T16:02:25Z</dcterms:created>
  <dcterms:modified xsi:type="dcterms:W3CDTF">2015-10-15T14:11:50Z</dcterms:modified>
</cp:coreProperties>
</file>