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5" r:id="rId3"/>
    <p:sldId id="29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93" r:id="rId15"/>
    <p:sldId id="279" r:id="rId16"/>
    <p:sldId id="278" r:id="rId17"/>
    <p:sldId id="286" r:id="rId18"/>
    <p:sldId id="287" r:id="rId19"/>
    <p:sldId id="288" r:id="rId20"/>
    <p:sldId id="289" r:id="rId21"/>
    <p:sldId id="290" r:id="rId22"/>
    <p:sldId id="291" r:id="rId23"/>
    <p:sldId id="285" r:id="rId24"/>
    <p:sldId id="280" r:id="rId25"/>
    <p:sldId id="281" r:id="rId26"/>
    <p:sldId id="282" r:id="rId27"/>
    <p:sldId id="28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455037"/>
              </p:ext>
            </p:extLst>
          </p:nvPr>
        </p:nvGraphicFramePr>
        <p:xfrm>
          <a:off x="646110" y="2052638"/>
          <a:ext cx="10512219" cy="3218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46363"/>
              </p:ext>
            </p:extLst>
          </p:nvPr>
        </p:nvGraphicFramePr>
        <p:xfrm>
          <a:off x="646111" y="2017803"/>
          <a:ext cx="10260427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86323"/>
              </p:ext>
            </p:extLst>
          </p:nvPr>
        </p:nvGraphicFramePr>
        <p:xfrm>
          <a:off x="474085" y="2948069"/>
          <a:ext cx="11078817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285301"/>
                <a:gridCol w="2285301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054" y="1591196"/>
            <a:ext cx="2597727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0" y="3099371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01981" y="3099371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240" y="3776154"/>
            <a:ext cx="9404723" cy="1400530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1510</TotalTime>
  <Words>1102</Words>
  <Application>Microsoft Office PowerPoint</Application>
  <PresentationFormat>Widescreen</PresentationFormat>
  <Paragraphs>301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Team Distribution</vt:lpstr>
      <vt:lpstr>Background</vt:lpstr>
      <vt:lpstr>Conceptual View</vt:lpstr>
      <vt:lpstr>Requirements</vt:lpstr>
      <vt:lpstr>Requirements – Derived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55</cp:revision>
  <dcterms:created xsi:type="dcterms:W3CDTF">2015-10-02T16:02:25Z</dcterms:created>
  <dcterms:modified xsi:type="dcterms:W3CDTF">2015-10-10T13:27:13Z</dcterms:modified>
</cp:coreProperties>
</file>