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306" r:id="rId20"/>
    <p:sldId id="287" r:id="rId21"/>
    <p:sldId id="288" r:id="rId22"/>
    <p:sldId id="289" r:id="rId23"/>
    <p:sldId id="305" r:id="rId24"/>
    <p:sldId id="303" r:id="rId25"/>
    <p:sldId id="280" r:id="rId26"/>
    <p:sldId id="281" r:id="rId27"/>
    <p:sldId id="308" r:id="rId28"/>
    <p:sldId id="282" r:id="rId29"/>
    <p:sldId id="283" r:id="rId30"/>
    <p:sldId id="304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 orbit for comparison. PROBLEM: only</a:t>
            </a:r>
            <a:r>
              <a:rPr lang="en-US" baseline="0" dirty="0" smtClean="0"/>
              <a:t> ~1/4 of orbits coincide with ground stations!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</p:txBody>
      </p:sp>
      <p:pic>
        <p:nvPicPr>
          <p:cNvPr id="4" name="Picture 3" descr="Untitl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76" y="2550883"/>
            <a:ext cx="6535635" cy="3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7976"/>
            <a:ext cx="9659975" cy="53430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(1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3657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40977"/>
              </p:ext>
            </p:extLst>
          </p:nvPr>
        </p:nvGraphicFramePr>
        <p:xfrm>
          <a:off x="646111" y="1835828"/>
          <a:ext cx="10343314" cy="4482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115"/>
                <a:gridCol w="1630313"/>
                <a:gridCol w="1620708"/>
                <a:gridCol w="2111930"/>
                <a:gridCol w="211924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S-Band Transmitter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3.78 x 3.55 x 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Military,</a:t>
                      </a:r>
                      <a:r>
                        <a:rPr lang="en-US" baseline="0" dirty="0" smtClean="0"/>
                        <a:t> SCADA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</a:t>
                      </a:r>
                      <a:r>
                        <a:rPr lang="en-US" baseline="0" dirty="0" smtClean="0"/>
                        <a:t> Space)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Space)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- Hardware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3669"/>
              </p:ext>
            </p:extLst>
          </p:nvPr>
        </p:nvGraphicFramePr>
        <p:xfrm>
          <a:off x="646111" y="1853248"/>
          <a:ext cx="10482137" cy="377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05"/>
                <a:gridCol w="2205006"/>
                <a:gridCol w="2083348"/>
                <a:gridCol w="1702595"/>
                <a:gridCol w="1996983"/>
              </a:tblGrid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BPX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Management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P31us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P110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SP-L-S3U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ClydeSpace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$27,000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$25,000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9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3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454011" y="47665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4690" y="56220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71556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05" y="3465887"/>
            <a:ext cx="4880451" cy="245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4204" y="5948039"/>
            <a:ext cx="526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dimensional computer generated model. (</a:t>
            </a:r>
            <a:r>
              <a:rPr lang="en-US" dirty="0" err="1" smtClean="0"/>
              <a:t>Solidworks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dimensional drawings  to manufacture external structure</a:t>
            </a:r>
          </a:p>
          <a:p>
            <a:r>
              <a:rPr lang="en-US" dirty="0" smtClean="0"/>
              <a:t>Detailed hardware wiring schematics</a:t>
            </a:r>
          </a:p>
          <a:p>
            <a:r>
              <a:rPr lang="en-US" dirty="0" smtClean="0"/>
              <a:t>Skeleton software, meeting ADNCS and Power requirements</a:t>
            </a:r>
          </a:p>
          <a:p>
            <a:r>
              <a:rPr lang="en-US" dirty="0" smtClean="0"/>
              <a:t>Custom PCB (printed circuit board) for microsecond timing</a:t>
            </a:r>
          </a:p>
          <a:p>
            <a:r>
              <a:rPr lang="en-US" dirty="0" smtClean="0"/>
              <a:t>Orbit requirements, Link Budget, and Data Scheduling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1" y="3666973"/>
            <a:ext cx="3805817" cy="140053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254">
            <a:off x="1740490" y="1475400"/>
            <a:ext cx="694601" cy="157938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63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2078</TotalTime>
  <Words>1285</Words>
  <Application>Microsoft Office PowerPoint</Application>
  <PresentationFormat>Widescreen</PresentationFormat>
  <Paragraphs>364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- Hardware</vt:lpstr>
      <vt:lpstr>Power Management </vt:lpstr>
      <vt:lpstr>Power Management</vt:lpstr>
      <vt:lpstr>Deliverables at CDR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Tim Kukowski</cp:lastModifiedBy>
  <cp:revision>92</cp:revision>
  <dcterms:created xsi:type="dcterms:W3CDTF">2015-10-02T16:02:25Z</dcterms:created>
  <dcterms:modified xsi:type="dcterms:W3CDTF">2015-10-16T18:49:57Z</dcterms:modified>
</cp:coreProperties>
</file>