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93" r:id="rId15"/>
    <p:sldId id="279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85" r:id="rId24"/>
    <p:sldId id="280" r:id="rId25"/>
    <p:sldId id="281" r:id="rId26"/>
    <p:sldId id="282" r:id="rId27"/>
    <p:sldId id="28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10852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73094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Already</a:t>
                      </a:r>
                      <a:r>
                        <a:rPr lang="en-US" baseline="0" dirty="0" smtClean="0"/>
                        <a:t> owned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40" y="3776154"/>
            <a:ext cx="9404723" cy="1400530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1514</TotalTime>
  <Words>1123</Words>
  <Application>Microsoft Office PowerPoint</Application>
  <PresentationFormat>Widescreen</PresentationFormat>
  <Paragraphs>310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59</cp:revision>
  <dcterms:created xsi:type="dcterms:W3CDTF">2015-10-02T16:02:25Z</dcterms:created>
  <dcterms:modified xsi:type="dcterms:W3CDTF">2015-10-12T20:27:15Z</dcterms:modified>
</cp:coreProperties>
</file>