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1" r:id="rId9"/>
    <p:sldId id="270" r:id="rId10"/>
    <p:sldId id="271" r:id="rId11"/>
    <p:sldId id="272" r:id="rId12"/>
    <p:sldId id="273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66"/>
            <p14:sldId id="267"/>
          </p14:sldIdLst>
        </p14:section>
        <p14:section name="Design" id="{469F1377-38AB-4B9C-9F1F-68C5796EAF33}">
          <p14:sldIdLst>
            <p14:sldId id="261"/>
            <p14:sldId id="270"/>
            <p14:sldId id="271"/>
            <p14:sldId id="272"/>
            <p14:sldId id="273"/>
          </p14:sldIdLst>
        </p14:section>
        <p14:section name="Budget" id="{509844D8-6DEF-47F2-B408-665832A1E0E3}">
          <p14:sldIdLst/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/>
        </p14:section>
        <p14:section name="Individual" id="{C08723E0-6AD8-4255-BFA3-8DF72EBE7D7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09" y="3063050"/>
            <a:ext cx="5640283" cy="28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</a:t>
            </a:r>
            <a:r>
              <a:rPr lang="en-US" sz="2000" dirty="0" smtClean="0"/>
              <a:t>GRID”</a:t>
            </a:r>
            <a:r>
              <a:rPr lang="en-US" sz="2000" dirty="0" smtClean="0"/>
              <a:t>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>
                <a:solidFill>
                  <a:srgbClr val="FFC000"/>
                </a:solidFill>
              </a:rPr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4201</TotalTime>
  <Words>267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Design</vt:lpstr>
      <vt:lpstr>Design - ADNCS</vt:lpstr>
      <vt:lpstr>Design - Communications</vt:lpstr>
      <vt:lpstr>Design - Power</vt:lpstr>
      <vt:lpstr>Design - Structure</vt:lpstr>
      <vt:lpstr>FMEA</vt:lpstr>
      <vt:lpstr>Individual Reports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Charles Denis</cp:lastModifiedBy>
  <cp:revision>17</cp:revision>
  <dcterms:created xsi:type="dcterms:W3CDTF">2015-11-20T16:46:02Z</dcterms:created>
  <dcterms:modified xsi:type="dcterms:W3CDTF">2015-11-23T19:49:03Z</dcterms:modified>
</cp:coreProperties>
</file>