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B2E-BBA9-F64A-AF5C-4E6028802252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6F7-ABA3-4546-8756-12C70029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B2E-BBA9-F64A-AF5C-4E6028802252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6F7-ABA3-4546-8756-12C70029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B2E-BBA9-F64A-AF5C-4E6028802252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6F7-ABA3-4546-8756-12C70029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B2E-BBA9-F64A-AF5C-4E6028802252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6F7-ABA3-4546-8756-12C70029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B2E-BBA9-F64A-AF5C-4E6028802252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6F7-ABA3-4546-8756-12C70029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B2E-BBA9-F64A-AF5C-4E6028802252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6F7-ABA3-4546-8756-12C70029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B2E-BBA9-F64A-AF5C-4E6028802252}" type="datetimeFigureOut">
              <a:rPr lang="en-US" smtClean="0"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6F7-ABA3-4546-8756-12C70029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B2E-BBA9-F64A-AF5C-4E6028802252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6F7-ABA3-4546-8756-12C70029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B2E-BBA9-F64A-AF5C-4E6028802252}" type="datetimeFigureOut">
              <a:rPr lang="en-US" smtClean="0"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6F7-ABA3-4546-8756-12C70029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B2E-BBA9-F64A-AF5C-4E6028802252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6F7-ABA3-4546-8756-12C70029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B2E-BBA9-F64A-AF5C-4E6028802252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6F7-ABA3-4546-8756-12C70029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0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5B2E-BBA9-F64A-AF5C-4E6028802252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E6F7-ABA3-4546-8756-12C70029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one event per orbit</a:t>
            </a:r>
          </a:p>
          <a:p>
            <a:r>
              <a:rPr lang="en-US" dirty="0" smtClean="0"/>
              <a:t>Assume communication available to 3 base stations across the United States (Honolulu, Boulder, Fairbanks, maybe Crookston)</a:t>
            </a:r>
          </a:p>
          <a:p>
            <a:r>
              <a:rPr lang="en-US" dirty="0" smtClean="0"/>
              <a:t>Assume circular LEO</a:t>
            </a:r>
          </a:p>
          <a:p>
            <a:r>
              <a:rPr lang="en-US" dirty="0" smtClean="0"/>
              <a:t>Assume each data set on the order of 10 </a:t>
            </a:r>
            <a:r>
              <a:rPr lang="en-US" dirty="0" err="1" smtClean="0"/>
              <a:t>MiB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46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power is required for the broadcast signal?</a:t>
            </a:r>
          </a:p>
          <a:p>
            <a:pPr lvl="1"/>
            <a:r>
              <a:rPr lang="en-US" dirty="0" smtClean="0"/>
              <a:t>Link budget</a:t>
            </a:r>
          </a:p>
          <a:p>
            <a:r>
              <a:rPr lang="en-US" dirty="0" smtClean="0"/>
              <a:t>How much time will be available during each orbit for communication?</a:t>
            </a:r>
          </a:p>
          <a:p>
            <a:r>
              <a:rPr lang="en-US" dirty="0" smtClean="0"/>
              <a:t>Is it possible to transmit all data in the time allotted?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8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78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Working Assumptions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Assumptions</dc:title>
  <dc:creator>Ben Setterholm</dc:creator>
  <cp:lastModifiedBy>Ben Setterholm</cp:lastModifiedBy>
  <cp:revision>2</cp:revision>
  <dcterms:created xsi:type="dcterms:W3CDTF">2015-10-07T19:30:48Z</dcterms:created>
  <dcterms:modified xsi:type="dcterms:W3CDTF">2015-10-07T19:42:31Z</dcterms:modified>
</cp:coreProperties>
</file>