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308" r:id="rId28"/>
    <p:sldId id="282" r:id="rId29"/>
    <p:sldId id="283" r:id="rId30"/>
    <p:sldId id="304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76" y="2550883"/>
            <a:ext cx="6535635" cy="3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(1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738268"/>
              </p:ext>
            </p:extLst>
          </p:nvPr>
        </p:nvGraphicFramePr>
        <p:xfrm>
          <a:off x="1085558" y="1835828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Military,</a:t>
                      </a:r>
                      <a:r>
                        <a:rPr lang="en-US" baseline="0" dirty="0" smtClean="0"/>
                        <a:t> SCADA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- Hardware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3669"/>
              </p:ext>
            </p:extLst>
          </p:nvPr>
        </p:nvGraphicFramePr>
        <p:xfrm>
          <a:off x="646111" y="1853248"/>
          <a:ext cx="10482137" cy="3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05"/>
                <a:gridCol w="2205006"/>
                <a:gridCol w="2083348"/>
                <a:gridCol w="1702595"/>
                <a:gridCol w="1996983"/>
              </a:tblGrid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BPX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Management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P31us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P110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SP-L-S3U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ClydeSpace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$27,000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$25,000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9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454011" y="47665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4690" y="56220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71556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05" y="3465887"/>
            <a:ext cx="4880451" cy="2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204" y="5948039"/>
            <a:ext cx="52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 computer generated model. (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dimensional drawings  to manufacture external structure</a:t>
            </a:r>
          </a:p>
          <a:p>
            <a:r>
              <a:rPr lang="en-US" dirty="0" smtClean="0"/>
              <a:t>Detailed hardware wiring schematics</a:t>
            </a:r>
          </a:p>
          <a:p>
            <a:r>
              <a:rPr lang="en-US" dirty="0" smtClean="0"/>
              <a:t>Skeleton software, meeting ADNCS and Power requirements</a:t>
            </a:r>
          </a:p>
          <a:p>
            <a:r>
              <a:rPr lang="en-US" dirty="0" smtClean="0"/>
              <a:t>Custom PCB (printed circuit board) for microsecond timing</a:t>
            </a:r>
          </a:p>
          <a:p>
            <a:r>
              <a:rPr lang="en-US" dirty="0" smtClean="0"/>
              <a:t>Orbit requirements, Link Budget, and Data Scheduling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1" y="3666973"/>
            <a:ext cx="3805817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254">
            <a:off x="1740490" y="1475400"/>
            <a:ext cx="694601" cy="1579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63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1E1E1E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E1E1E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1998</TotalTime>
  <Words>1266</Words>
  <Application>Microsoft Office PowerPoint</Application>
  <PresentationFormat>Widescreen</PresentationFormat>
  <Paragraphs>356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- Hardware</vt:lpstr>
      <vt:lpstr>Power Management </vt:lpstr>
      <vt:lpstr>Power Management</vt:lpstr>
      <vt:lpstr>Deliverables at CDR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Tim Kukowski</cp:lastModifiedBy>
  <cp:revision>89</cp:revision>
  <dcterms:created xsi:type="dcterms:W3CDTF">2015-10-02T16:02:25Z</dcterms:created>
  <dcterms:modified xsi:type="dcterms:W3CDTF">2015-10-16T17:24:25Z</dcterms:modified>
</cp:coreProperties>
</file>